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0" r:id="rId2"/>
    <p:sldId id="293" r:id="rId3"/>
    <p:sldId id="259" r:id="rId4"/>
    <p:sldId id="318" r:id="rId5"/>
    <p:sldId id="315" r:id="rId6"/>
    <p:sldId id="302" r:id="rId7"/>
    <p:sldId id="312" r:id="rId8"/>
    <p:sldId id="308" r:id="rId9"/>
    <p:sldId id="324" r:id="rId10"/>
    <p:sldId id="321" r:id="rId11"/>
    <p:sldId id="310" r:id="rId12"/>
    <p:sldId id="314" r:id="rId13"/>
    <p:sldId id="304" r:id="rId14"/>
    <p:sldId id="300" r:id="rId15"/>
    <p:sldId id="327" r:id="rId16"/>
    <p:sldId id="309" r:id="rId17"/>
    <p:sldId id="307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Slides" id="{A0AA3277-16F0-490B-B608-812398EB62A7}">
          <p14:sldIdLst>
            <p14:sldId id="290"/>
            <p14:sldId id="293"/>
            <p14:sldId id="259"/>
            <p14:sldId id="318"/>
            <p14:sldId id="315"/>
            <p14:sldId id="302"/>
            <p14:sldId id="312"/>
            <p14:sldId id="308"/>
            <p14:sldId id="324"/>
            <p14:sldId id="321"/>
            <p14:sldId id="310"/>
            <p14:sldId id="314"/>
            <p14:sldId id="304"/>
            <p14:sldId id="300"/>
            <p14:sldId id="327"/>
            <p14:sldId id="309"/>
            <p14:sldId id="307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00CC"/>
    <a:srgbClr val="3333FF"/>
    <a:srgbClr val="3366FF"/>
    <a:srgbClr val="6699FF"/>
    <a:srgbClr val="99CCFF"/>
    <a:srgbClr val="DADADA"/>
    <a:srgbClr val="FFF7DD"/>
    <a:srgbClr val="FBFBFB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18" autoAdjust="0"/>
    <p:restoredTop sz="96433" autoAdjust="0"/>
  </p:normalViewPr>
  <p:slideViewPr>
    <p:cSldViewPr snapToGrid="0">
      <p:cViewPr varScale="1">
        <p:scale>
          <a:sx n="62" d="100"/>
          <a:sy n="62" d="100"/>
        </p:scale>
        <p:origin x="1096" y="-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57DFC-86B6-4D6F-8C58-9BE9FE56FBC1}" type="datetimeFigureOut">
              <a:rPr lang="pl-PL" smtClean="0"/>
              <a:t>12.07.2023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3E41C-A386-4C33-BF30-1D45FBCB30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4225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7A7B0-E8CB-4034-87F3-10D90F8C75C6}" type="datetimeFigureOut">
              <a:rPr lang="id-ID" smtClean="0"/>
              <a:t>12/07/2023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4B58F-B2B4-4694-82C9-9AED9A60D86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78456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653E109-354F-4C53-AC7B-784F772848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0963" y="2"/>
            <a:ext cx="6321037" cy="6857999"/>
          </a:xfrm>
          <a:custGeom>
            <a:avLst/>
            <a:gdLst>
              <a:gd name="connsiteX0" fmla="*/ 1955146 w 6321037"/>
              <a:gd name="connsiteY0" fmla="*/ 0 h 6857999"/>
              <a:gd name="connsiteX1" fmla="*/ 6315515 w 6321037"/>
              <a:gd name="connsiteY1" fmla="*/ 0 h 6857999"/>
              <a:gd name="connsiteX2" fmla="*/ 4360368 w 6321037"/>
              <a:gd name="connsiteY2" fmla="*/ 6857998 h 6857999"/>
              <a:gd name="connsiteX3" fmla="*/ 6321037 w 6321037"/>
              <a:gd name="connsiteY3" fmla="*/ 6857998 h 6857999"/>
              <a:gd name="connsiteX4" fmla="*/ 6321037 w 6321037"/>
              <a:gd name="connsiteY4" fmla="*/ 6857999 h 6857999"/>
              <a:gd name="connsiteX5" fmla="*/ 0 w 6321037"/>
              <a:gd name="connsiteY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1037" h="6857999">
                <a:moveTo>
                  <a:pt x="1955146" y="0"/>
                </a:moveTo>
                <a:lnTo>
                  <a:pt x="6315515" y="0"/>
                </a:lnTo>
                <a:lnTo>
                  <a:pt x="4360368" y="6857998"/>
                </a:lnTo>
                <a:lnTo>
                  <a:pt x="6321037" y="6857998"/>
                </a:lnTo>
                <a:lnTo>
                  <a:pt x="632103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928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59BB46-FA31-405A-9560-2824D9613B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8741" y="542925"/>
            <a:ext cx="3632019" cy="2762692"/>
          </a:xfrm>
          <a:custGeom>
            <a:avLst/>
            <a:gdLst>
              <a:gd name="connsiteX0" fmla="*/ 712775 w 3632019"/>
              <a:gd name="connsiteY0" fmla="*/ 0 h 2762692"/>
              <a:gd name="connsiteX1" fmla="*/ 3632019 w 3632019"/>
              <a:gd name="connsiteY1" fmla="*/ 0 h 2762692"/>
              <a:gd name="connsiteX2" fmla="*/ 2919244 w 3632019"/>
              <a:gd name="connsiteY2" fmla="*/ 2762692 h 2762692"/>
              <a:gd name="connsiteX3" fmla="*/ 0 w 3632019"/>
              <a:gd name="connsiteY3" fmla="*/ 2762692 h 276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2019" h="2762692">
                <a:moveTo>
                  <a:pt x="712775" y="0"/>
                </a:moveTo>
                <a:lnTo>
                  <a:pt x="3632019" y="0"/>
                </a:lnTo>
                <a:lnTo>
                  <a:pt x="2919244" y="2762692"/>
                </a:lnTo>
                <a:lnTo>
                  <a:pt x="0" y="27626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521EF7-C24B-42D5-AE63-4DE0128D51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4847" y="3552383"/>
            <a:ext cx="3632019" cy="2762692"/>
          </a:xfrm>
          <a:custGeom>
            <a:avLst/>
            <a:gdLst>
              <a:gd name="connsiteX0" fmla="*/ 712775 w 3632019"/>
              <a:gd name="connsiteY0" fmla="*/ 0 h 2762692"/>
              <a:gd name="connsiteX1" fmla="*/ 3632019 w 3632019"/>
              <a:gd name="connsiteY1" fmla="*/ 0 h 2762692"/>
              <a:gd name="connsiteX2" fmla="*/ 2919244 w 3632019"/>
              <a:gd name="connsiteY2" fmla="*/ 2762692 h 2762692"/>
              <a:gd name="connsiteX3" fmla="*/ 0 w 3632019"/>
              <a:gd name="connsiteY3" fmla="*/ 2762692 h 276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2019" h="2762692">
                <a:moveTo>
                  <a:pt x="712775" y="0"/>
                </a:moveTo>
                <a:lnTo>
                  <a:pt x="3632019" y="0"/>
                </a:lnTo>
                <a:lnTo>
                  <a:pt x="2919244" y="2762692"/>
                </a:lnTo>
                <a:lnTo>
                  <a:pt x="0" y="27626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3352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0A0B98C-34B7-4EBF-A8C3-1A8084EFFD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821682" cy="6858000"/>
          </a:xfrm>
          <a:custGeom>
            <a:avLst/>
            <a:gdLst>
              <a:gd name="connsiteX0" fmla="*/ 0 w 5821682"/>
              <a:gd name="connsiteY0" fmla="*/ 0 h 6858000"/>
              <a:gd name="connsiteX1" fmla="*/ 3922066 w 5821682"/>
              <a:gd name="connsiteY1" fmla="*/ 0 h 6858000"/>
              <a:gd name="connsiteX2" fmla="*/ 5821682 w 5821682"/>
              <a:gd name="connsiteY2" fmla="*/ 3429000 h 6858000"/>
              <a:gd name="connsiteX3" fmla="*/ 3922066 w 5821682"/>
              <a:gd name="connsiteY3" fmla="*/ 6858000 h 6858000"/>
              <a:gd name="connsiteX4" fmla="*/ 0 w 5821682"/>
              <a:gd name="connsiteY4" fmla="*/ 6858000 h 6858000"/>
              <a:gd name="connsiteX5" fmla="*/ 1899614 w 5821682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1682" h="6858000">
                <a:moveTo>
                  <a:pt x="0" y="0"/>
                </a:moveTo>
                <a:lnTo>
                  <a:pt x="3922066" y="0"/>
                </a:lnTo>
                <a:lnTo>
                  <a:pt x="5821682" y="3429000"/>
                </a:lnTo>
                <a:lnTo>
                  <a:pt x="3922066" y="6858000"/>
                </a:lnTo>
                <a:lnTo>
                  <a:pt x="0" y="6858000"/>
                </a:lnTo>
                <a:lnTo>
                  <a:pt x="1899614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07277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055D9B-F5C2-4CCF-AD16-566C325F08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50807" y="0"/>
            <a:ext cx="6341192" cy="6858000"/>
          </a:xfrm>
          <a:custGeom>
            <a:avLst/>
            <a:gdLst>
              <a:gd name="connsiteX0" fmla="*/ 666146 w 6341192"/>
              <a:gd name="connsiteY0" fmla="*/ 0 h 6858000"/>
              <a:gd name="connsiteX1" fmla="*/ 2017845 w 6341192"/>
              <a:gd name="connsiteY1" fmla="*/ 0 h 6858000"/>
              <a:gd name="connsiteX2" fmla="*/ 5274644 w 6341192"/>
              <a:gd name="connsiteY2" fmla="*/ 0 h 6858000"/>
              <a:gd name="connsiteX3" fmla="*/ 6341192 w 6341192"/>
              <a:gd name="connsiteY3" fmla="*/ 0 h 6858000"/>
              <a:gd name="connsiteX4" fmla="*/ 6341192 w 6341192"/>
              <a:gd name="connsiteY4" fmla="*/ 6858000 h 6858000"/>
              <a:gd name="connsiteX5" fmla="*/ 5274644 w 6341192"/>
              <a:gd name="connsiteY5" fmla="*/ 6858000 h 6858000"/>
              <a:gd name="connsiteX6" fmla="*/ 2017845 w 6341192"/>
              <a:gd name="connsiteY6" fmla="*/ 6858000 h 6858000"/>
              <a:gd name="connsiteX7" fmla="*/ 1699899 w 6341192"/>
              <a:gd name="connsiteY7" fmla="*/ 6858000 h 6858000"/>
              <a:gd name="connsiteX8" fmla="*/ 0 w 6341192"/>
              <a:gd name="connsiteY8" fmla="*/ 193083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1192" h="6858000">
                <a:moveTo>
                  <a:pt x="666146" y="0"/>
                </a:moveTo>
                <a:lnTo>
                  <a:pt x="2017845" y="0"/>
                </a:lnTo>
                <a:lnTo>
                  <a:pt x="5274644" y="0"/>
                </a:lnTo>
                <a:lnTo>
                  <a:pt x="6341192" y="0"/>
                </a:lnTo>
                <a:lnTo>
                  <a:pt x="6341192" y="6858000"/>
                </a:lnTo>
                <a:lnTo>
                  <a:pt x="5274644" y="6858000"/>
                </a:lnTo>
                <a:lnTo>
                  <a:pt x="2017845" y="6858000"/>
                </a:lnTo>
                <a:lnTo>
                  <a:pt x="1699899" y="6858000"/>
                </a:lnTo>
                <a:lnTo>
                  <a:pt x="0" y="19308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4477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4DE55A-F0CA-4AC8-8353-74173A2BB1EE}"/>
              </a:ext>
            </a:extLst>
          </p:cNvPr>
          <p:cNvSpPr/>
          <p:nvPr userDrawn="1"/>
        </p:nvSpPr>
        <p:spPr>
          <a:xfrm>
            <a:off x="1433315" y="1969625"/>
            <a:ext cx="2773066" cy="387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426054-E465-4B8D-948D-9109AC187436}"/>
              </a:ext>
            </a:extLst>
          </p:cNvPr>
          <p:cNvSpPr/>
          <p:nvPr userDrawn="1"/>
        </p:nvSpPr>
        <p:spPr>
          <a:xfrm>
            <a:off x="4709466" y="1977294"/>
            <a:ext cx="2773066" cy="38539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148236-2AB9-4E3D-BB24-9067422537A5}"/>
              </a:ext>
            </a:extLst>
          </p:cNvPr>
          <p:cNvSpPr/>
          <p:nvPr userDrawn="1"/>
        </p:nvSpPr>
        <p:spPr>
          <a:xfrm>
            <a:off x="7985619" y="1969624"/>
            <a:ext cx="2773066" cy="387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3315" y="4720631"/>
            <a:ext cx="2773066" cy="1127720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4128558-7BA2-44C8-B6DB-D3D6632148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9466" y="4703502"/>
            <a:ext cx="2773066" cy="1127720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BAF3A-16DE-48D4-98B8-9F17305BBB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5619" y="4720630"/>
            <a:ext cx="2773066" cy="1127720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3722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4143" y="2443545"/>
            <a:ext cx="1939019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4143" y="4491420"/>
            <a:ext cx="1939019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16793" y="2443545"/>
            <a:ext cx="1939019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16792" y="4491420"/>
            <a:ext cx="1939019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9443" y="2443544"/>
            <a:ext cx="1939019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69443" y="4491419"/>
            <a:ext cx="1939019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800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648814">
            <a:off x="1922902" y="1647842"/>
            <a:ext cx="1838269" cy="1864282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0 w 2773066"/>
              <a:gd name="connsiteY4" fmla="*/ 0 h 1127720"/>
              <a:gd name="connsiteX0" fmla="*/ 151 w 2773217"/>
              <a:gd name="connsiteY0" fmla="*/ 0 h 1127720"/>
              <a:gd name="connsiteX1" fmla="*/ 2773217 w 2773217"/>
              <a:gd name="connsiteY1" fmla="*/ 0 h 1127720"/>
              <a:gd name="connsiteX2" fmla="*/ 2773217 w 2773217"/>
              <a:gd name="connsiteY2" fmla="*/ 1127720 h 1127720"/>
              <a:gd name="connsiteX3" fmla="*/ 151 w 2773217"/>
              <a:gd name="connsiteY3" fmla="*/ 1127720 h 1127720"/>
              <a:gd name="connsiteX4" fmla="*/ 151 w 2773217"/>
              <a:gd name="connsiteY4" fmla="*/ 0 h 1127720"/>
              <a:gd name="connsiteX0" fmla="*/ 16 w 2778087"/>
              <a:gd name="connsiteY0" fmla="*/ 0 h 1129787"/>
              <a:gd name="connsiteX1" fmla="*/ 2778087 w 2778087"/>
              <a:gd name="connsiteY1" fmla="*/ 2067 h 1129787"/>
              <a:gd name="connsiteX2" fmla="*/ 2778087 w 2778087"/>
              <a:gd name="connsiteY2" fmla="*/ 1129787 h 1129787"/>
              <a:gd name="connsiteX3" fmla="*/ 5021 w 2778087"/>
              <a:gd name="connsiteY3" fmla="*/ 1129787 h 1129787"/>
              <a:gd name="connsiteX4" fmla="*/ 16 w 2778087"/>
              <a:gd name="connsiteY4" fmla="*/ 0 h 1129787"/>
              <a:gd name="connsiteX0" fmla="*/ 8 w 2783361"/>
              <a:gd name="connsiteY0" fmla="*/ 277014 h 1127720"/>
              <a:gd name="connsiteX1" fmla="*/ 2783361 w 2783361"/>
              <a:gd name="connsiteY1" fmla="*/ 0 h 1127720"/>
              <a:gd name="connsiteX2" fmla="*/ 2783361 w 2783361"/>
              <a:gd name="connsiteY2" fmla="*/ 1127720 h 1127720"/>
              <a:gd name="connsiteX3" fmla="*/ 10295 w 2783361"/>
              <a:gd name="connsiteY3" fmla="*/ 1127720 h 1127720"/>
              <a:gd name="connsiteX4" fmla="*/ 8 w 2783361"/>
              <a:gd name="connsiteY4" fmla="*/ 277014 h 1127720"/>
              <a:gd name="connsiteX0" fmla="*/ 0 w 2783353"/>
              <a:gd name="connsiteY0" fmla="*/ 277014 h 1127720"/>
              <a:gd name="connsiteX1" fmla="*/ 2783353 w 2783353"/>
              <a:gd name="connsiteY1" fmla="*/ 0 h 1127720"/>
              <a:gd name="connsiteX2" fmla="*/ 2783353 w 2783353"/>
              <a:gd name="connsiteY2" fmla="*/ 1127720 h 1127720"/>
              <a:gd name="connsiteX3" fmla="*/ 10287 w 2783353"/>
              <a:gd name="connsiteY3" fmla="*/ 1127720 h 1127720"/>
              <a:gd name="connsiteX4" fmla="*/ 0 w 2783353"/>
              <a:gd name="connsiteY4" fmla="*/ 277014 h 1127720"/>
              <a:gd name="connsiteX0" fmla="*/ 0 w 2784842"/>
              <a:gd name="connsiteY0" fmla="*/ 590752 h 1127720"/>
              <a:gd name="connsiteX1" fmla="*/ 2784842 w 2784842"/>
              <a:gd name="connsiteY1" fmla="*/ 0 h 1127720"/>
              <a:gd name="connsiteX2" fmla="*/ 2784842 w 2784842"/>
              <a:gd name="connsiteY2" fmla="*/ 1127720 h 1127720"/>
              <a:gd name="connsiteX3" fmla="*/ 11776 w 2784842"/>
              <a:gd name="connsiteY3" fmla="*/ 1127720 h 1127720"/>
              <a:gd name="connsiteX4" fmla="*/ 0 w 2784842"/>
              <a:gd name="connsiteY4" fmla="*/ 590752 h 1127720"/>
              <a:gd name="connsiteX0" fmla="*/ 0 w 2784842"/>
              <a:gd name="connsiteY0" fmla="*/ 590752 h 1127720"/>
              <a:gd name="connsiteX1" fmla="*/ 2784842 w 2784842"/>
              <a:gd name="connsiteY1" fmla="*/ 0 h 1127720"/>
              <a:gd name="connsiteX2" fmla="*/ 2784842 w 2784842"/>
              <a:gd name="connsiteY2" fmla="*/ 1127720 h 1127720"/>
              <a:gd name="connsiteX3" fmla="*/ 11776 w 2784842"/>
              <a:gd name="connsiteY3" fmla="*/ 1127720 h 1127720"/>
              <a:gd name="connsiteX4" fmla="*/ 0 w 2784842"/>
              <a:gd name="connsiteY4" fmla="*/ 590752 h 1127720"/>
              <a:gd name="connsiteX0" fmla="*/ 1 w 2780724"/>
              <a:gd name="connsiteY0" fmla="*/ 890262 h 1127720"/>
              <a:gd name="connsiteX1" fmla="*/ 2780724 w 2780724"/>
              <a:gd name="connsiteY1" fmla="*/ 0 h 1127720"/>
              <a:gd name="connsiteX2" fmla="*/ 2780724 w 2780724"/>
              <a:gd name="connsiteY2" fmla="*/ 1127720 h 1127720"/>
              <a:gd name="connsiteX3" fmla="*/ 7658 w 2780724"/>
              <a:gd name="connsiteY3" fmla="*/ 1127720 h 1127720"/>
              <a:gd name="connsiteX4" fmla="*/ 1 w 2780724"/>
              <a:gd name="connsiteY4" fmla="*/ 890262 h 1127720"/>
              <a:gd name="connsiteX0" fmla="*/ 64 w 2780787"/>
              <a:gd name="connsiteY0" fmla="*/ 890262 h 1127720"/>
              <a:gd name="connsiteX1" fmla="*/ 2780787 w 2780787"/>
              <a:gd name="connsiteY1" fmla="*/ 0 h 1127720"/>
              <a:gd name="connsiteX2" fmla="*/ 2780787 w 2780787"/>
              <a:gd name="connsiteY2" fmla="*/ 1127720 h 1127720"/>
              <a:gd name="connsiteX3" fmla="*/ 7721 w 2780787"/>
              <a:gd name="connsiteY3" fmla="*/ 1127720 h 1127720"/>
              <a:gd name="connsiteX4" fmla="*/ 64 w 2780787"/>
              <a:gd name="connsiteY4" fmla="*/ 890262 h 1127720"/>
              <a:gd name="connsiteX0" fmla="*/ 9495 w 2773066"/>
              <a:gd name="connsiteY0" fmla="*/ 1112431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9495 w 2773066"/>
              <a:gd name="connsiteY4" fmla="*/ 1112431 h 1127720"/>
              <a:gd name="connsiteX0" fmla="*/ 140618 w 2773066"/>
              <a:gd name="connsiteY0" fmla="*/ 728161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40618 w 2773066"/>
              <a:gd name="connsiteY4" fmla="*/ 728161 h 1127720"/>
              <a:gd name="connsiteX0" fmla="*/ 1695080 w 2773066"/>
              <a:gd name="connsiteY0" fmla="*/ 460368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695080 w 2773066"/>
              <a:gd name="connsiteY4" fmla="*/ 460368 h 1127720"/>
              <a:gd name="connsiteX0" fmla="*/ 1774473 w 2852459"/>
              <a:gd name="connsiteY0" fmla="*/ 460368 h 1127720"/>
              <a:gd name="connsiteX1" fmla="*/ 2852459 w 2852459"/>
              <a:gd name="connsiteY1" fmla="*/ 0 h 1127720"/>
              <a:gd name="connsiteX2" fmla="*/ 2852459 w 2852459"/>
              <a:gd name="connsiteY2" fmla="*/ 1127720 h 1127720"/>
              <a:gd name="connsiteX3" fmla="*/ 79393 w 2852459"/>
              <a:gd name="connsiteY3" fmla="*/ 1127720 h 1127720"/>
              <a:gd name="connsiteX4" fmla="*/ 1183663 w 2852459"/>
              <a:gd name="connsiteY4" fmla="*/ 710948 h 1127720"/>
              <a:gd name="connsiteX5" fmla="*/ 1774473 w 2852459"/>
              <a:gd name="connsiteY5" fmla="*/ 460368 h 1127720"/>
              <a:gd name="connsiteX0" fmla="*/ 1810537 w 2888523"/>
              <a:gd name="connsiteY0" fmla="*/ 460368 h 1127720"/>
              <a:gd name="connsiteX1" fmla="*/ 2888523 w 2888523"/>
              <a:gd name="connsiteY1" fmla="*/ 0 h 1127720"/>
              <a:gd name="connsiteX2" fmla="*/ 2888523 w 2888523"/>
              <a:gd name="connsiteY2" fmla="*/ 1127720 h 1127720"/>
              <a:gd name="connsiteX3" fmla="*/ 115457 w 2888523"/>
              <a:gd name="connsiteY3" fmla="*/ 1127720 h 1127720"/>
              <a:gd name="connsiteX4" fmla="*/ 866592 w 2888523"/>
              <a:gd name="connsiteY4" fmla="*/ 780145 h 1127720"/>
              <a:gd name="connsiteX5" fmla="*/ 1219727 w 2888523"/>
              <a:gd name="connsiteY5" fmla="*/ 710948 h 1127720"/>
              <a:gd name="connsiteX6" fmla="*/ 1810537 w 2888523"/>
              <a:gd name="connsiteY6" fmla="*/ 460368 h 1127720"/>
              <a:gd name="connsiteX0" fmla="*/ 1695079 w 2773065"/>
              <a:gd name="connsiteY0" fmla="*/ 460368 h 1127720"/>
              <a:gd name="connsiteX1" fmla="*/ 2773065 w 2773065"/>
              <a:gd name="connsiteY1" fmla="*/ 0 h 1127720"/>
              <a:gd name="connsiteX2" fmla="*/ 2773065 w 2773065"/>
              <a:gd name="connsiteY2" fmla="*/ 1127720 h 1127720"/>
              <a:gd name="connsiteX3" fmla="*/ -1 w 2773065"/>
              <a:gd name="connsiteY3" fmla="*/ 1127720 h 1127720"/>
              <a:gd name="connsiteX4" fmla="*/ 751134 w 2773065"/>
              <a:gd name="connsiteY4" fmla="*/ 780145 h 1127720"/>
              <a:gd name="connsiteX5" fmla="*/ 1104269 w 2773065"/>
              <a:gd name="connsiteY5" fmla="*/ 710948 h 1127720"/>
              <a:gd name="connsiteX6" fmla="*/ 1695079 w 2773065"/>
              <a:gd name="connsiteY6" fmla="*/ 460368 h 1127720"/>
              <a:gd name="connsiteX0" fmla="*/ 1695081 w 2773067"/>
              <a:gd name="connsiteY0" fmla="*/ 460368 h 1127720"/>
              <a:gd name="connsiteX1" fmla="*/ 2773067 w 2773067"/>
              <a:gd name="connsiteY1" fmla="*/ 0 h 1127720"/>
              <a:gd name="connsiteX2" fmla="*/ 2773067 w 2773067"/>
              <a:gd name="connsiteY2" fmla="*/ 1127720 h 1127720"/>
              <a:gd name="connsiteX3" fmla="*/ 1 w 2773067"/>
              <a:gd name="connsiteY3" fmla="*/ 1127720 h 1127720"/>
              <a:gd name="connsiteX4" fmla="*/ 780252 w 2773067"/>
              <a:gd name="connsiteY4" fmla="*/ 816991 h 1127720"/>
              <a:gd name="connsiteX5" fmla="*/ 1104271 w 2773067"/>
              <a:gd name="connsiteY5" fmla="*/ 710948 h 1127720"/>
              <a:gd name="connsiteX6" fmla="*/ 1695081 w 2773067"/>
              <a:gd name="connsiteY6" fmla="*/ 460368 h 1127720"/>
              <a:gd name="connsiteX0" fmla="*/ 1695079 w 2773065"/>
              <a:gd name="connsiteY0" fmla="*/ 460368 h 1127720"/>
              <a:gd name="connsiteX1" fmla="*/ 2773065 w 2773065"/>
              <a:gd name="connsiteY1" fmla="*/ 0 h 1127720"/>
              <a:gd name="connsiteX2" fmla="*/ 2773065 w 2773065"/>
              <a:gd name="connsiteY2" fmla="*/ 1127720 h 1127720"/>
              <a:gd name="connsiteX3" fmla="*/ -1 w 2773065"/>
              <a:gd name="connsiteY3" fmla="*/ 1127720 h 1127720"/>
              <a:gd name="connsiteX4" fmla="*/ 780250 w 2773065"/>
              <a:gd name="connsiteY4" fmla="*/ 816991 h 1127720"/>
              <a:gd name="connsiteX5" fmla="*/ 1115185 w 2773065"/>
              <a:gd name="connsiteY5" fmla="*/ 690640 h 1127720"/>
              <a:gd name="connsiteX6" fmla="*/ 1695079 w 2773065"/>
              <a:gd name="connsiteY6" fmla="*/ 460368 h 1127720"/>
              <a:gd name="connsiteX0" fmla="*/ 1664605 w 2773067"/>
              <a:gd name="connsiteY0" fmla="*/ 460186 h 1127720"/>
              <a:gd name="connsiteX1" fmla="*/ 2773067 w 2773067"/>
              <a:gd name="connsiteY1" fmla="*/ 0 h 1127720"/>
              <a:gd name="connsiteX2" fmla="*/ 2773067 w 2773067"/>
              <a:gd name="connsiteY2" fmla="*/ 1127720 h 1127720"/>
              <a:gd name="connsiteX3" fmla="*/ 1 w 2773067"/>
              <a:gd name="connsiteY3" fmla="*/ 1127720 h 1127720"/>
              <a:gd name="connsiteX4" fmla="*/ 780252 w 2773067"/>
              <a:gd name="connsiteY4" fmla="*/ 816991 h 1127720"/>
              <a:gd name="connsiteX5" fmla="*/ 1115187 w 2773067"/>
              <a:gd name="connsiteY5" fmla="*/ 690640 h 1127720"/>
              <a:gd name="connsiteX6" fmla="*/ 1664605 w 2773067"/>
              <a:gd name="connsiteY6" fmla="*/ 460186 h 1127720"/>
              <a:gd name="connsiteX0" fmla="*/ 1708286 w 2816748"/>
              <a:gd name="connsiteY0" fmla="*/ 460186 h 1127720"/>
              <a:gd name="connsiteX1" fmla="*/ 2816748 w 2816748"/>
              <a:gd name="connsiteY1" fmla="*/ 0 h 1127720"/>
              <a:gd name="connsiteX2" fmla="*/ 2816748 w 2816748"/>
              <a:gd name="connsiteY2" fmla="*/ 1127720 h 1127720"/>
              <a:gd name="connsiteX3" fmla="*/ 43682 w 2816748"/>
              <a:gd name="connsiteY3" fmla="*/ 1127720 h 1127720"/>
              <a:gd name="connsiteX4" fmla="*/ 1158868 w 2816748"/>
              <a:gd name="connsiteY4" fmla="*/ 690640 h 1127720"/>
              <a:gd name="connsiteX5" fmla="*/ 1708286 w 2816748"/>
              <a:gd name="connsiteY5" fmla="*/ 460186 h 1127720"/>
              <a:gd name="connsiteX0" fmla="*/ 1886942 w 2995404"/>
              <a:gd name="connsiteY0" fmla="*/ 460186 h 1127720"/>
              <a:gd name="connsiteX1" fmla="*/ 2995404 w 2995404"/>
              <a:gd name="connsiteY1" fmla="*/ 0 h 1127720"/>
              <a:gd name="connsiteX2" fmla="*/ 2995404 w 2995404"/>
              <a:gd name="connsiteY2" fmla="*/ 1127720 h 1127720"/>
              <a:gd name="connsiteX3" fmla="*/ 222338 w 2995404"/>
              <a:gd name="connsiteY3" fmla="*/ 1127720 h 1127720"/>
              <a:gd name="connsiteX4" fmla="*/ 299205 w 2995404"/>
              <a:gd name="connsiteY4" fmla="*/ 1014485 h 1127720"/>
              <a:gd name="connsiteX5" fmla="*/ 1337524 w 2995404"/>
              <a:gd name="connsiteY5" fmla="*/ 690640 h 1127720"/>
              <a:gd name="connsiteX6" fmla="*/ 1886942 w 2995404"/>
              <a:gd name="connsiteY6" fmla="*/ 460186 h 1127720"/>
              <a:gd name="connsiteX0" fmla="*/ 1708286 w 2816748"/>
              <a:gd name="connsiteY0" fmla="*/ 460186 h 1127720"/>
              <a:gd name="connsiteX1" fmla="*/ 2816748 w 2816748"/>
              <a:gd name="connsiteY1" fmla="*/ 0 h 1127720"/>
              <a:gd name="connsiteX2" fmla="*/ 2816748 w 2816748"/>
              <a:gd name="connsiteY2" fmla="*/ 1127720 h 1127720"/>
              <a:gd name="connsiteX3" fmla="*/ 43682 w 2816748"/>
              <a:gd name="connsiteY3" fmla="*/ 1127720 h 1127720"/>
              <a:gd name="connsiteX4" fmla="*/ 1158868 w 2816748"/>
              <a:gd name="connsiteY4" fmla="*/ 690640 h 1127720"/>
              <a:gd name="connsiteX5" fmla="*/ 1708286 w 2816748"/>
              <a:gd name="connsiteY5" fmla="*/ 460186 h 1127720"/>
              <a:gd name="connsiteX0" fmla="*/ 1664604 w 2773066"/>
              <a:gd name="connsiteY0" fmla="*/ 460186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186 w 2773066"/>
              <a:gd name="connsiteY4" fmla="*/ 690640 h 1127720"/>
              <a:gd name="connsiteX5" fmla="*/ 1664604 w 2773066"/>
              <a:gd name="connsiteY5" fmla="*/ 460186 h 1127720"/>
              <a:gd name="connsiteX0" fmla="*/ 1695535 w 2773066"/>
              <a:gd name="connsiteY0" fmla="*/ 448147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186 w 2773066"/>
              <a:gd name="connsiteY4" fmla="*/ 690640 h 1127720"/>
              <a:gd name="connsiteX5" fmla="*/ 1695535 w 2773066"/>
              <a:gd name="connsiteY5" fmla="*/ 448147 h 1127720"/>
              <a:gd name="connsiteX0" fmla="*/ 1695535 w 2773066"/>
              <a:gd name="connsiteY0" fmla="*/ 448147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186 w 2773066"/>
              <a:gd name="connsiteY4" fmla="*/ 690640 h 1127720"/>
              <a:gd name="connsiteX5" fmla="*/ 1695535 w 2773066"/>
              <a:gd name="connsiteY5" fmla="*/ 448147 h 1127720"/>
              <a:gd name="connsiteX0" fmla="*/ 1695535 w 2773066"/>
              <a:gd name="connsiteY0" fmla="*/ 448147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186 w 2773066"/>
              <a:gd name="connsiteY4" fmla="*/ 690640 h 1127720"/>
              <a:gd name="connsiteX5" fmla="*/ 1695535 w 2773066"/>
              <a:gd name="connsiteY5" fmla="*/ 448147 h 1127720"/>
              <a:gd name="connsiteX0" fmla="*/ 1695535 w 2773066"/>
              <a:gd name="connsiteY0" fmla="*/ 448147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186 w 2773066"/>
              <a:gd name="connsiteY4" fmla="*/ 690640 h 1127720"/>
              <a:gd name="connsiteX5" fmla="*/ 1378551 w 2773066"/>
              <a:gd name="connsiteY5" fmla="*/ 576086 h 1127720"/>
              <a:gd name="connsiteX6" fmla="*/ 1695535 w 2773066"/>
              <a:gd name="connsiteY6" fmla="*/ 448147 h 1127720"/>
              <a:gd name="connsiteX0" fmla="*/ 1680221 w 2773066"/>
              <a:gd name="connsiteY0" fmla="*/ 450094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186 w 2773066"/>
              <a:gd name="connsiteY4" fmla="*/ 690640 h 1127720"/>
              <a:gd name="connsiteX5" fmla="*/ 1378551 w 2773066"/>
              <a:gd name="connsiteY5" fmla="*/ 576086 h 1127720"/>
              <a:gd name="connsiteX6" fmla="*/ 1680221 w 2773066"/>
              <a:gd name="connsiteY6" fmla="*/ 450094 h 1127720"/>
              <a:gd name="connsiteX0" fmla="*/ 1680221 w 2773066"/>
              <a:gd name="connsiteY0" fmla="*/ 450094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0333 w 2773066"/>
              <a:gd name="connsiteY4" fmla="*/ 684499 h 1127720"/>
              <a:gd name="connsiteX5" fmla="*/ 1378551 w 2773066"/>
              <a:gd name="connsiteY5" fmla="*/ 576086 h 1127720"/>
              <a:gd name="connsiteX6" fmla="*/ 1680221 w 2773066"/>
              <a:gd name="connsiteY6" fmla="*/ 450094 h 1127720"/>
              <a:gd name="connsiteX0" fmla="*/ 1680221 w 2773066"/>
              <a:gd name="connsiteY0" fmla="*/ 450094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0333 w 2773066"/>
              <a:gd name="connsiteY4" fmla="*/ 684499 h 1127720"/>
              <a:gd name="connsiteX5" fmla="*/ 1358385 w 2773066"/>
              <a:gd name="connsiteY5" fmla="*/ 571891 h 1127720"/>
              <a:gd name="connsiteX6" fmla="*/ 1680221 w 2773066"/>
              <a:gd name="connsiteY6" fmla="*/ 450094 h 1127720"/>
              <a:gd name="connsiteX0" fmla="*/ 1680221 w 2773066"/>
              <a:gd name="connsiteY0" fmla="*/ 450094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0333 w 2773066"/>
              <a:gd name="connsiteY4" fmla="*/ 684499 h 1127720"/>
              <a:gd name="connsiteX5" fmla="*/ 1389014 w 2773066"/>
              <a:gd name="connsiteY5" fmla="*/ 567999 h 1127720"/>
              <a:gd name="connsiteX6" fmla="*/ 1680221 w 2773066"/>
              <a:gd name="connsiteY6" fmla="*/ 450094 h 1127720"/>
              <a:gd name="connsiteX0" fmla="*/ 1628822 w 2773066"/>
              <a:gd name="connsiteY0" fmla="*/ 466086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0333 w 2773066"/>
              <a:gd name="connsiteY4" fmla="*/ 684499 h 1127720"/>
              <a:gd name="connsiteX5" fmla="*/ 1389014 w 2773066"/>
              <a:gd name="connsiteY5" fmla="*/ 567999 h 1127720"/>
              <a:gd name="connsiteX6" fmla="*/ 1628822 w 2773066"/>
              <a:gd name="connsiteY6" fmla="*/ 466086 h 1127720"/>
              <a:gd name="connsiteX0" fmla="*/ 1628822 w 2773066"/>
              <a:gd name="connsiteY0" fmla="*/ 466086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0333 w 2773066"/>
              <a:gd name="connsiteY4" fmla="*/ 684499 h 1127720"/>
              <a:gd name="connsiteX5" fmla="*/ 1383859 w 2773066"/>
              <a:gd name="connsiteY5" fmla="*/ 570006 h 1127720"/>
              <a:gd name="connsiteX6" fmla="*/ 1628822 w 2773066"/>
              <a:gd name="connsiteY6" fmla="*/ 466086 h 1127720"/>
              <a:gd name="connsiteX0" fmla="*/ 1628822 w 2773066"/>
              <a:gd name="connsiteY0" fmla="*/ 466086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790 w 2773066"/>
              <a:gd name="connsiteY4" fmla="*/ 674345 h 1127720"/>
              <a:gd name="connsiteX5" fmla="*/ 1383859 w 2773066"/>
              <a:gd name="connsiteY5" fmla="*/ 570006 h 1127720"/>
              <a:gd name="connsiteX6" fmla="*/ 1628822 w 2773066"/>
              <a:gd name="connsiteY6" fmla="*/ 466086 h 1127720"/>
              <a:gd name="connsiteX0" fmla="*/ 1639130 w 2773066"/>
              <a:gd name="connsiteY0" fmla="*/ 462073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790 w 2773066"/>
              <a:gd name="connsiteY4" fmla="*/ 674345 h 1127720"/>
              <a:gd name="connsiteX5" fmla="*/ 1383859 w 2773066"/>
              <a:gd name="connsiteY5" fmla="*/ 570006 h 1127720"/>
              <a:gd name="connsiteX6" fmla="*/ 1639130 w 2773066"/>
              <a:gd name="connsiteY6" fmla="*/ 462073 h 1127720"/>
              <a:gd name="connsiteX0" fmla="*/ 1639130 w 2773066"/>
              <a:gd name="connsiteY0" fmla="*/ 462073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4" fmla="*/ 1115790 w 2773066"/>
              <a:gd name="connsiteY4" fmla="*/ 674345 h 1127720"/>
              <a:gd name="connsiteX5" fmla="*/ 1373701 w 2773066"/>
              <a:gd name="connsiteY5" fmla="*/ 569945 h 1127720"/>
              <a:gd name="connsiteX6" fmla="*/ 1639130 w 2773066"/>
              <a:gd name="connsiteY6" fmla="*/ 462073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3066" h="1127720">
                <a:moveTo>
                  <a:pt x="1639130" y="462073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lnTo>
                  <a:pt x="1115790" y="674345"/>
                </a:lnTo>
                <a:lnTo>
                  <a:pt x="1373701" y="569945"/>
                </a:lnTo>
                <a:lnTo>
                  <a:pt x="1639130" y="4620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648814">
            <a:off x="523719" y="3067483"/>
            <a:ext cx="1813071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2648814">
            <a:off x="3370093" y="3022381"/>
            <a:ext cx="1813071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2648814">
            <a:off x="1946905" y="4439080"/>
            <a:ext cx="1813071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2648814">
            <a:off x="4793279" y="4382229"/>
            <a:ext cx="1813071" cy="1871075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648814">
            <a:off x="3388973" y="5787289"/>
            <a:ext cx="1832224" cy="1795469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1415070 w 2773066"/>
              <a:gd name="connsiteY2" fmla="*/ 555042 h 1127720"/>
              <a:gd name="connsiteX3" fmla="*/ 0 w 2773066"/>
              <a:gd name="connsiteY3" fmla="*/ 1127720 h 1127720"/>
              <a:gd name="connsiteX4" fmla="*/ 0 w 2773066"/>
              <a:gd name="connsiteY4" fmla="*/ 0 h 1127720"/>
              <a:gd name="connsiteX0" fmla="*/ 19967 w 2793033"/>
              <a:gd name="connsiteY0" fmla="*/ 0 h 1103049"/>
              <a:gd name="connsiteX1" fmla="*/ 2793033 w 2793033"/>
              <a:gd name="connsiteY1" fmla="*/ 0 h 1103049"/>
              <a:gd name="connsiteX2" fmla="*/ 1435037 w 2793033"/>
              <a:gd name="connsiteY2" fmla="*/ 555042 h 1103049"/>
              <a:gd name="connsiteX3" fmla="*/ 0 w 2793033"/>
              <a:gd name="connsiteY3" fmla="*/ 1103049 h 1103049"/>
              <a:gd name="connsiteX4" fmla="*/ 19967 w 2793033"/>
              <a:gd name="connsiteY4" fmla="*/ 0 h 1103049"/>
              <a:gd name="connsiteX0" fmla="*/ 19967 w 2793033"/>
              <a:gd name="connsiteY0" fmla="*/ 0 h 1103049"/>
              <a:gd name="connsiteX1" fmla="*/ 2793033 w 2793033"/>
              <a:gd name="connsiteY1" fmla="*/ 0 h 1103049"/>
              <a:gd name="connsiteX2" fmla="*/ 1404463 w 2793033"/>
              <a:gd name="connsiteY2" fmla="*/ 534402 h 1103049"/>
              <a:gd name="connsiteX3" fmla="*/ 0 w 2793033"/>
              <a:gd name="connsiteY3" fmla="*/ 1103049 h 1103049"/>
              <a:gd name="connsiteX4" fmla="*/ 19967 w 2793033"/>
              <a:gd name="connsiteY4" fmla="*/ 0 h 1103049"/>
              <a:gd name="connsiteX0" fmla="*/ 39330 w 2812396"/>
              <a:gd name="connsiteY0" fmla="*/ 0 h 1079126"/>
              <a:gd name="connsiteX1" fmla="*/ 2812396 w 2812396"/>
              <a:gd name="connsiteY1" fmla="*/ 0 h 1079126"/>
              <a:gd name="connsiteX2" fmla="*/ 1423826 w 2812396"/>
              <a:gd name="connsiteY2" fmla="*/ 534402 h 1079126"/>
              <a:gd name="connsiteX3" fmla="*/ 0 w 2812396"/>
              <a:gd name="connsiteY3" fmla="*/ 1079126 h 1079126"/>
              <a:gd name="connsiteX4" fmla="*/ 39330 w 2812396"/>
              <a:gd name="connsiteY4" fmla="*/ 0 h 1079126"/>
              <a:gd name="connsiteX0" fmla="*/ 39330 w 2812396"/>
              <a:gd name="connsiteY0" fmla="*/ 0 h 1079126"/>
              <a:gd name="connsiteX1" fmla="*/ 2812396 w 2812396"/>
              <a:gd name="connsiteY1" fmla="*/ 0 h 1079126"/>
              <a:gd name="connsiteX2" fmla="*/ 1403861 w 2812396"/>
              <a:gd name="connsiteY2" fmla="*/ 526348 h 1079126"/>
              <a:gd name="connsiteX3" fmla="*/ 0 w 2812396"/>
              <a:gd name="connsiteY3" fmla="*/ 1079126 h 1079126"/>
              <a:gd name="connsiteX4" fmla="*/ 39330 w 2812396"/>
              <a:gd name="connsiteY4" fmla="*/ 0 h 1079126"/>
              <a:gd name="connsiteX0" fmla="*/ 39330 w 2843249"/>
              <a:gd name="connsiteY0" fmla="*/ 11726 h 1090852"/>
              <a:gd name="connsiteX1" fmla="*/ 2843249 w 2843249"/>
              <a:gd name="connsiteY1" fmla="*/ 0 h 1090852"/>
              <a:gd name="connsiteX2" fmla="*/ 1403861 w 2843249"/>
              <a:gd name="connsiteY2" fmla="*/ 538074 h 1090852"/>
              <a:gd name="connsiteX3" fmla="*/ 0 w 2843249"/>
              <a:gd name="connsiteY3" fmla="*/ 1090852 h 1090852"/>
              <a:gd name="connsiteX4" fmla="*/ 39330 w 2843249"/>
              <a:gd name="connsiteY4" fmla="*/ 11726 h 1090852"/>
              <a:gd name="connsiteX0" fmla="*/ 39330 w 2843249"/>
              <a:gd name="connsiteY0" fmla="*/ 11726 h 1090852"/>
              <a:gd name="connsiteX1" fmla="*/ 2843249 w 2843249"/>
              <a:gd name="connsiteY1" fmla="*/ 0 h 1090852"/>
              <a:gd name="connsiteX2" fmla="*/ 1424128 w 2843249"/>
              <a:gd name="connsiteY2" fmla="*/ 538193 h 1090852"/>
              <a:gd name="connsiteX3" fmla="*/ 0 w 2843249"/>
              <a:gd name="connsiteY3" fmla="*/ 1090852 h 1090852"/>
              <a:gd name="connsiteX4" fmla="*/ 39330 w 2843249"/>
              <a:gd name="connsiteY4" fmla="*/ 11726 h 109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249" h="1090852">
                <a:moveTo>
                  <a:pt x="39330" y="11726"/>
                </a:moveTo>
                <a:lnTo>
                  <a:pt x="2843249" y="0"/>
                </a:lnTo>
                <a:lnTo>
                  <a:pt x="1424128" y="538193"/>
                </a:lnTo>
                <a:lnTo>
                  <a:pt x="0" y="1090852"/>
                </a:lnTo>
                <a:lnTo>
                  <a:pt x="39330" y="117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2648814">
            <a:off x="617795" y="5856631"/>
            <a:ext cx="1672711" cy="1686482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0" fmla="*/ 53939 w 2827005"/>
              <a:gd name="connsiteY0" fmla="*/ 0 h 1127720"/>
              <a:gd name="connsiteX1" fmla="*/ 2827005 w 2827005"/>
              <a:gd name="connsiteY1" fmla="*/ 0 h 1127720"/>
              <a:gd name="connsiteX2" fmla="*/ 2827005 w 2827005"/>
              <a:gd name="connsiteY2" fmla="*/ 1127720 h 1127720"/>
              <a:gd name="connsiteX3" fmla="*/ 0 w 2827005"/>
              <a:gd name="connsiteY3" fmla="*/ 924411 h 1127720"/>
              <a:gd name="connsiteX4" fmla="*/ 53939 w 2827005"/>
              <a:gd name="connsiteY4" fmla="*/ 0 h 1127720"/>
              <a:gd name="connsiteX0" fmla="*/ 53939 w 2827005"/>
              <a:gd name="connsiteY0" fmla="*/ 0 h 924411"/>
              <a:gd name="connsiteX1" fmla="*/ 2827005 w 2827005"/>
              <a:gd name="connsiteY1" fmla="*/ 0 h 924411"/>
              <a:gd name="connsiteX2" fmla="*/ 1209312 w 2827005"/>
              <a:gd name="connsiteY2" fmla="*/ 468620 h 924411"/>
              <a:gd name="connsiteX3" fmla="*/ 0 w 2827005"/>
              <a:gd name="connsiteY3" fmla="*/ 924411 h 924411"/>
              <a:gd name="connsiteX4" fmla="*/ 53939 w 2827005"/>
              <a:gd name="connsiteY4" fmla="*/ 0 h 924411"/>
              <a:gd name="connsiteX0" fmla="*/ 53939 w 2361324"/>
              <a:gd name="connsiteY0" fmla="*/ 0 h 924411"/>
              <a:gd name="connsiteX1" fmla="*/ 2361324 w 2361324"/>
              <a:gd name="connsiteY1" fmla="*/ 8084 h 924411"/>
              <a:gd name="connsiteX2" fmla="*/ 1209312 w 2361324"/>
              <a:gd name="connsiteY2" fmla="*/ 468620 h 924411"/>
              <a:gd name="connsiteX3" fmla="*/ 0 w 2361324"/>
              <a:gd name="connsiteY3" fmla="*/ 924411 h 924411"/>
              <a:gd name="connsiteX4" fmla="*/ 53939 w 2361324"/>
              <a:gd name="connsiteY4" fmla="*/ 0 h 924411"/>
              <a:gd name="connsiteX0" fmla="*/ 53939 w 2361324"/>
              <a:gd name="connsiteY0" fmla="*/ 0 h 924411"/>
              <a:gd name="connsiteX1" fmla="*/ 2361324 w 2361324"/>
              <a:gd name="connsiteY1" fmla="*/ 8084 h 924411"/>
              <a:gd name="connsiteX2" fmla="*/ 1169207 w 2361324"/>
              <a:gd name="connsiteY2" fmla="*/ 476258 h 924411"/>
              <a:gd name="connsiteX3" fmla="*/ 0 w 2361324"/>
              <a:gd name="connsiteY3" fmla="*/ 924411 h 924411"/>
              <a:gd name="connsiteX4" fmla="*/ 53939 w 2361324"/>
              <a:gd name="connsiteY4" fmla="*/ 0 h 924411"/>
              <a:gd name="connsiteX0" fmla="*/ 53939 w 2470948"/>
              <a:gd name="connsiteY0" fmla="*/ 0 h 924411"/>
              <a:gd name="connsiteX1" fmla="*/ 2470948 w 2470948"/>
              <a:gd name="connsiteY1" fmla="*/ 4794 h 924411"/>
              <a:gd name="connsiteX2" fmla="*/ 1169207 w 2470948"/>
              <a:gd name="connsiteY2" fmla="*/ 476258 h 924411"/>
              <a:gd name="connsiteX3" fmla="*/ 0 w 2470948"/>
              <a:gd name="connsiteY3" fmla="*/ 924411 h 924411"/>
              <a:gd name="connsiteX4" fmla="*/ 53939 w 2470948"/>
              <a:gd name="connsiteY4" fmla="*/ 0 h 924411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160884 w 2462625"/>
              <a:gd name="connsiteY2" fmla="*/ 476258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240207 w 2462625"/>
              <a:gd name="connsiteY2" fmla="*/ 484599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259815 w 2462625"/>
              <a:gd name="connsiteY2" fmla="*/ 492588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250307 w 2462625"/>
              <a:gd name="connsiteY2" fmla="*/ 480722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2625" h="967765">
                <a:moveTo>
                  <a:pt x="45616" y="0"/>
                </a:moveTo>
                <a:lnTo>
                  <a:pt x="2462625" y="4794"/>
                </a:lnTo>
                <a:lnTo>
                  <a:pt x="1250307" y="480722"/>
                </a:lnTo>
                <a:lnTo>
                  <a:pt x="0" y="967765"/>
                </a:lnTo>
                <a:cubicBezTo>
                  <a:pt x="0" y="591858"/>
                  <a:pt x="45616" y="375907"/>
                  <a:pt x="4561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8060958">
            <a:off x="-685037" y="4554765"/>
            <a:ext cx="1690703" cy="1699396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  <a:gd name="connsiteX0" fmla="*/ 53939 w 2827005"/>
              <a:gd name="connsiteY0" fmla="*/ 0 h 1127720"/>
              <a:gd name="connsiteX1" fmla="*/ 2827005 w 2827005"/>
              <a:gd name="connsiteY1" fmla="*/ 0 h 1127720"/>
              <a:gd name="connsiteX2" fmla="*/ 2827005 w 2827005"/>
              <a:gd name="connsiteY2" fmla="*/ 1127720 h 1127720"/>
              <a:gd name="connsiteX3" fmla="*/ 0 w 2827005"/>
              <a:gd name="connsiteY3" fmla="*/ 924411 h 1127720"/>
              <a:gd name="connsiteX4" fmla="*/ 53939 w 2827005"/>
              <a:gd name="connsiteY4" fmla="*/ 0 h 1127720"/>
              <a:gd name="connsiteX0" fmla="*/ 53939 w 2827005"/>
              <a:gd name="connsiteY0" fmla="*/ 0 h 924411"/>
              <a:gd name="connsiteX1" fmla="*/ 2827005 w 2827005"/>
              <a:gd name="connsiteY1" fmla="*/ 0 h 924411"/>
              <a:gd name="connsiteX2" fmla="*/ 1209312 w 2827005"/>
              <a:gd name="connsiteY2" fmla="*/ 468620 h 924411"/>
              <a:gd name="connsiteX3" fmla="*/ 0 w 2827005"/>
              <a:gd name="connsiteY3" fmla="*/ 924411 h 924411"/>
              <a:gd name="connsiteX4" fmla="*/ 53939 w 2827005"/>
              <a:gd name="connsiteY4" fmla="*/ 0 h 924411"/>
              <a:gd name="connsiteX0" fmla="*/ 53939 w 2361324"/>
              <a:gd name="connsiteY0" fmla="*/ 0 h 924411"/>
              <a:gd name="connsiteX1" fmla="*/ 2361324 w 2361324"/>
              <a:gd name="connsiteY1" fmla="*/ 8084 h 924411"/>
              <a:gd name="connsiteX2" fmla="*/ 1209312 w 2361324"/>
              <a:gd name="connsiteY2" fmla="*/ 468620 h 924411"/>
              <a:gd name="connsiteX3" fmla="*/ 0 w 2361324"/>
              <a:gd name="connsiteY3" fmla="*/ 924411 h 924411"/>
              <a:gd name="connsiteX4" fmla="*/ 53939 w 2361324"/>
              <a:gd name="connsiteY4" fmla="*/ 0 h 924411"/>
              <a:gd name="connsiteX0" fmla="*/ 53939 w 2361324"/>
              <a:gd name="connsiteY0" fmla="*/ 0 h 924411"/>
              <a:gd name="connsiteX1" fmla="*/ 2361324 w 2361324"/>
              <a:gd name="connsiteY1" fmla="*/ 8084 h 924411"/>
              <a:gd name="connsiteX2" fmla="*/ 1169207 w 2361324"/>
              <a:gd name="connsiteY2" fmla="*/ 476258 h 924411"/>
              <a:gd name="connsiteX3" fmla="*/ 0 w 2361324"/>
              <a:gd name="connsiteY3" fmla="*/ 924411 h 924411"/>
              <a:gd name="connsiteX4" fmla="*/ 53939 w 2361324"/>
              <a:gd name="connsiteY4" fmla="*/ 0 h 924411"/>
              <a:gd name="connsiteX0" fmla="*/ 53939 w 2470948"/>
              <a:gd name="connsiteY0" fmla="*/ 0 h 924411"/>
              <a:gd name="connsiteX1" fmla="*/ 2470948 w 2470948"/>
              <a:gd name="connsiteY1" fmla="*/ 4794 h 924411"/>
              <a:gd name="connsiteX2" fmla="*/ 1169207 w 2470948"/>
              <a:gd name="connsiteY2" fmla="*/ 476258 h 924411"/>
              <a:gd name="connsiteX3" fmla="*/ 0 w 2470948"/>
              <a:gd name="connsiteY3" fmla="*/ 924411 h 924411"/>
              <a:gd name="connsiteX4" fmla="*/ 53939 w 2470948"/>
              <a:gd name="connsiteY4" fmla="*/ 0 h 924411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160884 w 2462625"/>
              <a:gd name="connsiteY2" fmla="*/ 476258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240207 w 2462625"/>
              <a:gd name="connsiteY2" fmla="*/ 484599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259815 w 2462625"/>
              <a:gd name="connsiteY2" fmla="*/ 492588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  <a:gd name="connsiteX0" fmla="*/ 45616 w 2462625"/>
              <a:gd name="connsiteY0" fmla="*/ 0 h 967765"/>
              <a:gd name="connsiteX1" fmla="*/ 2462625 w 2462625"/>
              <a:gd name="connsiteY1" fmla="*/ 4794 h 967765"/>
              <a:gd name="connsiteX2" fmla="*/ 1250307 w 2462625"/>
              <a:gd name="connsiteY2" fmla="*/ 480722 h 967765"/>
              <a:gd name="connsiteX3" fmla="*/ 0 w 2462625"/>
              <a:gd name="connsiteY3" fmla="*/ 967765 h 967765"/>
              <a:gd name="connsiteX4" fmla="*/ 45616 w 2462625"/>
              <a:gd name="connsiteY4" fmla="*/ 0 h 9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2625" h="967765">
                <a:moveTo>
                  <a:pt x="45616" y="0"/>
                </a:moveTo>
                <a:lnTo>
                  <a:pt x="2462625" y="4794"/>
                </a:lnTo>
                <a:lnTo>
                  <a:pt x="1250307" y="480722"/>
                </a:lnTo>
                <a:lnTo>
                  <a:pt x="0" y="967765"/>
                </a:lnTo>
                <a:cubicBezTo>
                  <a:pt x="0" y="591858"/>
                  <a:pt x="45616" y="375907"/>
                  <a:pt x="4561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65734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E84DE55A-F0CA-4AC8-8353-74173A2BB1EE}"/>
              </a:ext>
            </a:extLst>
          </p:cNvPr>
          <p:cNvSpPr/>
          <p:nvPr userDrawn="1"/>
        </p:nvSpPr>
        <p:spPr>
          <a:xfrm>
            <a:off x="929216" y="1523999"/>
            <a:ext cx="4747684" cy="390313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4DE55A-F0CA-4AC8-8353-74173A2BB1EE}"/>
              </a:ext>
            </a:extLst>
          </p:cNvPr>
          <p:cNvSpPr/>
          <p:nvPr userDrawn="1"/>
        </p:nvSpPr>
        <p:spPr>
          <a:xfrm>
            <a:off x="6160748" y="1523999"/>
            <a:ext cx="4881034" cy="390313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5B25561-0BCD-486C-8998-860D4AEDA5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9216" y="3695701"/>
            <a:ext cx="4747686" cy="2484964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BAF3A-16DE-48D4-98B8-9F17305BBB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0749" y="3695702"/>
            <a:ext cx="4881034" cy="2484964"/>
          </a:xfrm>
          <a:custGeom>
            <a:avLst/>
            <a:gdLst>
              <a:gd name="connsiteX0" fmla="*/ 0 w 2773066"/>
              <a:gd name="connsiteY0" fmla="*/ 0 h 1127720"/>
              <a:gd name="connsiteX1" fmla="*/ 2773066 w 2773066"/>
              <a:gd name="connsiteY1" fmla="*/ 0 h 1127720"/>
              <a:gd name="connsiteX2" fmla="*/ 2773066 w 2773066"/>
              <a:gd name="connsiteY2" fmla="*/ 1127720 h 1127720"/>
              <a:gd name="connsiteX3" fmla="*/ 0 w 2773066"/>
              <a:gd name="connsiteY3" fmla="*/ 1127720 h 11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066" h="1127720">
                <a:moveTo>
                  <a:pt x="0" y="0"/>
                </a:moveTo>
                <a:lnTo>
                  <a:pt x="2773066" y="0"/>
                </a:lnTo>
                <a:lnTo>
                  <a:pt x="2773066" y="1127720"/>
                </a:lnTo>
                <a:lnTo>
                  <a:pt x="0" y="11277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2398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7499686-BA6B-412E-8D05-B3D3314965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505826"/>
            <a:ext cx="4988984" cy="5703528"/>
          </a:xfrm>
          <a:custGeom>
            <a:avLst/>
            <a:gdLst>
              <a:gd name="connsiteX0" fmla="*/ 3407430 w 4834862"/>
              <a:gd name="connsiteY0" fmla="*/ 982835 h 5703528"/>
              <a:gd name="connsiteX1" fmla="*/ 4834862 w 4834862"/>
              <a:gd name="connsiteY1" fmla="*/ 982835 h 5703528"/>
              <a:gd name="connsiteX2" fmla="*/ 4517650 w 4834862"/>
              <a:gd name="connsiteY2" fmla="*/ 5703528 h 5703528"/>
              <a:gd name="connsiteX3" fmla="*/ 3090219 w 4834862"/>
              <a:gd name="connsiteY3" fmla="*/ 5703528 h 5703528"/>
              <a:gd name="connsiteX4" fmla="*/ 317211 w 4834862"/>
              <a:gd name="connsiteY4" fmla="*/ 513332 h 5703528"/>
              <a:gd name="connsiteX5" fmla="*/ 1744642 w 4834862"/>
              <a:gd name="connsiteY5" fmla="*/ 513332 h 5703528"/>
              <a:gd name="connsiteX6" fmla="*/ 1427432 w 4834862"/>
              <a:gd name="connsiteY6" fmla="*/ 5234025 h 5703528"/>
              <a:gd name="connsiteX7" fmla="*/ 0 w 4834862"/>
              <a:gd name="connsiteY7" fmla="*/ 5234025 h 5703528"/>
              <a:gd name="connsiteX8" fmla="*/ 1895254 w 4834862"/>
              <a:gd name="connsiteY8" fmla="*/ 0 h 5703528"/>
              <a:gd name="connsiteX9" fmla="*/ 3322686 w 4834862"/>
              <a:gd name="connsiteY9" fmla="*/ 0 h 5703528"/>
              <a:gd name="connsiteX10" fmla="*/ 3005475 w 4834862"/>
              <a:gd name="connsiteY10" fmla="*/ 4720693 h 5703528"/>
              <a:gd name="connsiteX11" fmla="*/ 1578043 w 4834862"/>
              <a:gd name="connsiteY11" fmla="*/ 4720693 h 570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34862" h="5703528">
                <a:moveTo>
                  <a:pt x="3407430" y="982835"/>
                </a:moveTo>
                <a:lnTo>
                  <a:pt x="4834862" y="982835"/>
                </a:lnTo>
                <a:lnTo>
                  <a:pt x="4517650" y="5703528"/>
                </a:lnTo>
                <a:lnTo>
                  <a:pt x="3090219" y="5703528"/>
                </a:lnTo>
                <a:close/>
                <a:moveTo>
                  <a:pt x="317211" y="513332"/>
                </a:moveTo>
                <a:lnTo>
                  <a:pt x="1744642" y="513332"/>
                </a:lnTo>
                <a:lnTo>
                  <a:pt x="1427432" y="5234025"/>
                </a:lnTo>
                <a:lnTo>
                  <a:pt x="0" y="5234025"/>
                </a:lnTo>
                <a:close/>
                <a:moveTo>
                  <a:pt x="1895254" y="0"/>
                </a:moveTo>
                <a:lnTo>
                  <a:pt x="3322686" y="0"/>
                </a:lnTo>
                <a:lnTo>
                  <a:pt x="3005475" y="4720693"/>
                </a:lnTo>
                <a:lnTo>
                  <a:pt x="1578043" y="472069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4255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BBD46E-CA25-43F2-B20F-31F6223D9E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628650"/>
            <a:ext cx="4434893" cy="5575934"/>
          </a:xfrm>
          <a:custGeom>
            <a:avLst/>
            <a:gdLst>
              <a:gd name="connsiteX0" fmla="*/ 1287716 w 4434893"/>
              <a:gd name="connsiteY0" fmla="*/ 0 h 5575934"/>
              <a:gd name="connsiteX1" fmla="*/ 4434893 w 4434893"/>
              <a:gd name="connsiteY1" fmla="*/ 0 h 5575934"/>
              <a:gd name="connsiteX2" fmla="*/ 3147177 w 4434893"/>
              <a:gd name="connsiteY2" fmla="*/ 5575934 h 5575934"/>
              <a:gd name="connsiteX3" fmla="*/ 0 w 4434893"/>
              <a:gd name="connsiteY3" fmla="*/ 5575934 h 557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4893" h="5575934">
                <a:moveTo>
                  <a:pt x="1287716" y="0"/>
                </a:moveTo>
                <a:lnTo>
                  <a:pt x="4434893" y="0"/>
                </a:lnTo>
                <a:lnTo>
                  <a:pt x="3147177" y="5575934"/>
                </a:lnTo>
                <a:lnTo>
                  <a:pt x="0" y="55759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5849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783202-9120-4431-A6CD-E38DAF5FBF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148" y="0"/>
            <a:ext cx="7620852" cy="6858000"/>
          </a:xfrm>
          <a:custGeom>
            <a:avLst/>
            <a:gdLst>
              <a:gd name="connsiteX0" fmla="*/ 5021856 w 7620852"/>
              <a:gd name="connsiteY0" fmla="*/ 0 h 6858000"/>
              <a:gd name="connsiteX1" fmla="*/ 7620852 w 7620852"/>
              <a:gd name="connsiteY1" fmla="*/ 0 h 6858000"/>
              <a:gd name="connsiteX2" fmla="*/ 7620852 w 7620852"/>
              <a:gd name="connsiteY2" fmla="*/ 3672361 h 6858000"/>
              <a:gd name="connsiteX3" fmla="*/ 5288129 w 7620852"/>
              <a:gd name="connsiteY3" fmla="*/ 6858000 h 6858000"/>
              <a:gd name="connsiteX4" fmla="*/ 0 w 762085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852" h="6858000">
                <a:moveTo>
                  <a:pt x="5021856" y="0"/>
                </a:moveTo>
                <a:lnTo>
                  <a:pt x="7620852" y="0"/>
                </a:lnTo>
                <a:lnTo>
                  <a:pt x="7620852" y="3672361"/>
                </a:lnTo>
                <a:lnTo>
                  <a:pt x="52881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0268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8241A7-3809-4AE2-A667-D950BB4F44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6321037" cy="6857999"/>
          </a:xfrm>
          <a:custGeom>
            <a:avLst/>
            <a:gdLst>
              <a:gd name="connsiteX0" fmla="*/ 5522 w 6321037"/>
              <a:gd name="connsiteY0" fmla="*/ 0 h 6857999"/>
              <a:gd name="connsiteX1" fmla="*/ 4365891 w 6321037"/>
              <a:gd name="connsiteY1" fmla="*/ 0 h 6857999"/>
              <a:gd name="connsiteX2" fmla="*/ 6321037 w 6321037"/>
              <a:gd name="connsiteY2" fmla="*/ 6857999 h 6857999"/>
              <a:gd name="connsiteX3" fmla="*/ 0 w 6321037"/>
              <a:gd name="connsiteY3" fmla="*/ 6857999 h 6857999"/>
              <a:gd name="connsiteX4" fmla="*/ 0 w 6321037"/>
              <a:gd name="connsiteY4" fmla="*/ 6857998 h 6857999"/>
              <a:gd name="connsiteX5" fmla="*/ 1960669 w 6321037"/>
              <a:gd name="connsiteY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1037" h="6857999">
                <a:moveTo>
                  <a:pt x="5522" y="0"/>
                </a:moveTo>
                <a:lnTo>
                  <a:pt x="4365891" y="0"/>
                </a:lnTo>
                <a:lnTo>
                  <a:pt x="6321037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1960669" y="68579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1086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C2BBFE7-BABB-4475-A684-0D2F53BCE7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8750" y="531225"/>
            <a:ext cx="4834862" cy="5703528"/>
          </a:xfrm>
          <a:custGeom>
            <a:avLst/>
            <a:gdLst>
              <a:gd name="connsiteX0" fmla="*/ 3407430 w 4834862"/>
              <a:gd name="connsiteY0" fmla="*/ 982835 h 5703528"/>
              <a:gd name="connsiteX1" fmla="*/ 4834862 w 4834862"/>
              <a:gd name="connsiteY1" fmla="*/ 982835 h 5703528"/>
              <a:gd name="connsiteX2" fmla="*/ 4517650 w 4834862"/>
              <a:gd name="connsiteY2" fmla="*/ 5703528 h 5703528"/>
              <a:gd name="connsiteX3" fmla="*/ 3090219 w 4834862"/>
              <a:gd name="connsiteY3" fmla="*/ 5703528 h 5703528"/>
              <a:gd name="connsiteX4" fmla="*/ 317211 w 4834862"/>
              <a:gd name="connsiteY4" fmla="*/ 513332 h 5703528"/>
              <a:gd name="connsiteX5" fmla="*/ 1744642 w 4834862"/>
              <a:gd name="connsiteY5" fmla="*/ 513332 h 5703528"/>
              <a:gd name="connsiteX6" fmla="*/ 1427432 w 4834862"/>
              <a:gd name="connsiteY6" fmla="*/ 5234025 h 5703528"/>
              <a:gd name="connsiteX7" fmla="*/ 0 w 4834862"/>
              <a:gd name="connsiteY7" fmla="*/ 5234025 h 5703528"/>
              <a:gd name="connsiteX8" fmla="*/ 1895254 w 4834862"/>
              <a:gd name="connsiteY8" fmla="*/ 0 h 5703528"/>
              <a:gd name="connsiteX9" fmla="*/ 3322686 w 4834862"/>
              <a:gd name="connsiteY9" fmla="*/ 0 h 5703528"/>
              <a:gd name="connsiteX10" fmla="*/ 3005475 w 4834862"/>
              <a:gd name="connsiteY10" fmla="*/ 4720693 h 5703528"/>
              <a:gd name="connsiteX11" fmla="*/ 1578043 w 4834862"/>
              <a:gd name="connsiteY11" fmla="*/ 4720693 h 570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34862" h="5703528">
                <a:moveTo>
                  <a:pt x="3407430" y="982835"/>
                </a:moveTo>
                <a:lnTo>
                  <a:pt x="4834862" y="982835"/>
                </a:lnTo>
                <a:lnTo>
                  <a:pt x="4517650" y="5703528"/>
                </a:lnTo>
                <a:lnTo>
                  <a:pt x="3090219" y="5703528"/>
                </a:lnTo>
                <a:close/>
                <a:moveTo>
                  <a:pt x="317211" y="513332"/>
                </a:moveTo>
                <a:lnTo>
                  <a:pt x="1744642" y="513332"/>
                </a:lnTo>
                <a:lnTo>
                  <a:pt x="1427432" y="5234025"/>
                </a:lnTo>
                <a:lnTo>
                  <a:pt x="0" y="5234025"/>
                </a:lnTo>
                <a:close/>
                <a:moveTo>
                  <a:pt x="1895254" y="0"/>
                </a:moveTo>
                <a:lnTo>
                  <a:pt x="3322686" y="0"/>
                </a:lnTo>
                <a:lnTo>
                  <a:pt x="3005475" y="4720693"/>
                </a:lnTo>
                <a:lnTo>
                  <a:pt x="1578043" y="472069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41451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F8265A-B7B9-43DC-9D10-02DEF997A1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28972" y="2571750"/>
            <a:ext cx="6163028" cy="4286250"/>
          </a:xfrm>
          <a:custGeom>
            <a:avLst/>
            <a:gdLst>
              <a:gd name="connsiteX0" fmla="*/ 2230641 w 6163028"/>
              <a:gd name="connsiteY0" fmla="*/ 0 h 4286250"/>
              <a:gd name="connsiteX1" fmla="*/ 6163028 w 6163028"/>
              <a:gd name="connsiteY1" fmla="*/ 0 h 4286250"/>
              <a:gd name="connsiteX2" fmla="*/ 6163028 w 6163028"/>
              <a:gd name="connsiteY2" fmla="*/ 833622 h 4286250"/>
              <a:gd name="connsiteX3" fmla="*/ 6163028 w 6163028"/>
              <a:gd name="connsiteY3" fmla="*/ 2297541 h 4286250"/>
              <a:gd name="connsiteX4" fmla="*/ 6163028 w 6163028"/>
              <a:gd name="connsiteY4" fmla="*/ 3378115 h 4286250"/>
              <a:gd name="connsiteX5" fmla="*/ 3851394 w 6163028"/>
              <a:gd name="connsiteY5" fmla="*/ 3382096 h 4286250"/>
              <a:gd name="connsiteX6" fmla="*/ 3379686 w 6163028"/>
              <a:gd name="connsiteY6" fmla="*/ 4286250 h 4286250"/>
              <a:gd name="connsiteX7" fmla="*/ 0 w 6163028"/>
              <a:gd name="connsiteY7" fmla="*/ 4286250 h 4286250"/>
              <a:gd name="connsiteX8" fmla="*/ 2033336 w 6163028"/>
              <a:gd name="connsiteY8" fmla="*/ 388808 h 4286250"/>
              <a:gd name="connsiteX9" fmla="*/ 2039257 w 6163028"/>
              <a:gd name="connsiteY9" fmla="*/ 388797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3028" h="4286250">
                <a:moveTo>
                  <a:pt x="2230641" y="0"/>
                </a:moveTo>
                <a:lnTo>
                  <a:pt x="6163028" y="0"/>
                </a:lnTo>
                <a:lnTo>
                  <a:pt x="6163028" y="833622"/>
                </a:lnTo>
                <a:lnTo>
                  <a:pt x="6163028" y="2297541"/>
                </a:lnTo>
                <a:lnTo>
                  <a:pt x="6163028" y="3378115"/>
                </a:lnTo>
                <a:lnTo>
                  <a:pt x="3851394" y="3382096"/>
                </a:lnTo>
                <a:lnTo>
                  <a:pt x="3379686" y="4286250"/>
                </a:lnTo>
                <a:lnTo>
                  <a:pt x="0" y="4286250"/>
                </a:lnTo>
                <a:lnTo>
                  <a:pt x="2033336" y="388808"/>
                </a:lnTo>
                <a:lnTo>
                  <a:pt x="2039257" y="388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4825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3711147-1622-4074-A19F-3681E8FB61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1FC7DC5-B9F8-4800-AA17-326D54DC9D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5956CD1-DDA4-491E-BA4F-57407D30D2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5285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55389A-AD28-4006-A0DA-9847422FA7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2767" y="0"/>
            <a:ext cx="6009234" cy="6858000"/>
          </a:xfrm>
          <a:custGeom>
            <a:avLst/>
            <a:gdLst>
              <a:gd name="connsiteX0" fmla="*/ 1261699 w 6009234"/>
              <a:gd name="connsiteY0" fmla="*/ 0 h 6858000"/>
              <a:gd name="connsiteX1" fmla="*/ 6009234 w 6009234"/>
              <a:gd name="connsiteY1" fmla="*/ 0 h 6858000"/>
              <a:gd name="connsiteX2" fmla="*/ 4747535 w 6009234"/>
              <a:gd name="connsiteY2" fmla="*/ 6858000 h 6858000"/>
              <a:gd name="connsiteX3" fmla="*/ 0 w 600923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9234" h="6858000">
                <a:moveTo>
                  <a:pt x="1261699" y="0"/>
                </a:moveTo>
                <a:lnTo>
                  <a:pt x="6009234" y="0"/>
                </a:lnTo>
                <a:lnTo>
                  <a:pt x="47475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18693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B4DA60-C115-4C4A-BB9E-CE000F5EA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8" y="524607"/>
            <a:ext cx="5808785" cy="580878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58C70DA-2327-4954-93EE-F6EC2DB06A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52552" y="893136"/>
            <a:ext cx="2356884" cy="5050465"/>
          </a:xfrm>
          <a:custGeom>
            <a:avLst/>
            <a:gdLst>
              <a:gd name="connsiteX0" fmla="*/ 286503 w 2356884"/>
              <a:gd name="connsiteY0" fmla="*/ 0 h 5050465"/>
              <a:gd name="connsiteX1" fmla="*/ 2070381 w 2356884"/>
              <a:gd name="connsiteY1" fmla="*/ 0 h 5050465"/>
              <a:gd name="connsiteX2" fmla="*/ 2356884 w 2356884"/>
              <a:gd name="connsiteY2" fmla="*/ 286503 h 5050465"/>
              <a:gd name="connsiteX3" fmla="*/ 2356884 w 2356884"/>
              <a:gd name="connsiteY3" fmla="*/ 4763962 h 5050465"/>
              <a:gd name="connsiteX4" fmla="*/ 2070381 w 2356884"/>
              <a:gd name="connsiteY4" fmla="*/ 5050465 h 5050465"/>
              <a:gd name="connsiteX5" fmla="*/ 286503 w 2356884"/>
              <a:gd name="connsiteY5" fmla="*/ 5050465 h 5050465"/>
              <a:gd name="connsiteX6" fmla="*/ 0 w 2356884"/>
              <a:gd name="connsiteY6" fmla="*/ 4763962 h 5050465"/>
              <a:gd name="connsiteX7" fmla="*/ 0 w 2356884"/>
              <a:gd name="connsiteY7" fmla="*/ 286503 h 5050465"/>
              <a:gd name="connsiteX8" fmla="*/ 286503 w 2356884"/>
              <a:gd name="connsiteY8" fmla="*/ 0 h 505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6884" h="5050465">
                <a:moveTo>
                  <a:pt x="286503" y="0"/>
                </a:moveTo>
                <a:lnTo>
                  <a:pt x="2070381" y="0"/>
                </a:lnTo>
                <a:cubicBezTo>
                  <a:pt x="2228612" y="0"/>
                  <a:pt x="2356884" y="128272"/>
                  <a:pt x="2356884" y="286503"/>
                </a:cubicBezTo>
                <a:lnTo>
                  <a:pt x="2356884" y="4763962"/>
                </a:lnTo>
                <a:cubicBezTo>
                  <a:pt x="2356884" y="4922194"/>
                  <a:pt x="2228612" y="5050465"/>
                  <a:pt x="2070381" y="5050465"/>
                </a:cubicBezTo>
                <a:lnTo>
                  <a:pt x="286503" y="5050465"/>
                </a:lnTo>
                <a:cubicBezTo>
                  <a:pt x="128271" y="5050465"/>
                  <a:pt x="0" y="4922194"/>
                  <a:pt x="0" y="4763962"/>
                </a:cubicBezTo>
                <a:lnTo>
                  <a:pt x="0" y="286503"/>
                </a:lnTo>
                <a:cubicBezTo>
                  <a:pt x="0" y="128272"/>
                  <a:pt x="128271" y="0"/>
                  <a:pt x="28650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5723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357D1-FCE1-4CB7-8358-D47400D22A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6" y="1138614"/>
            <a:ext cx="5214357" cy="5214357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8BEE354-B010-40CF-8788-382B7332AD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0264" y="1840448"/>
            <a:ext cx="4034239" cy="2355039"/>
          </a:xfrm>
          <a:custGeom>
            <a:avLst/>
            <a:gdLst>
              <a:gd name="connsiteX0" fmla="*/ 0 w 4034239"/>
              <a:gd name="connsiteY0" fmla="*/ 0 h 2355039"/>
              <a:gd name="connsiteX1" fmla="*/ 4034239 w 4034239"/>
              <a:gd name="connsiteY1" fmla="*/ 0 h 2355039"/>
              <a:gd name="connsiteX2" fmla="*/ 4034239 w 4034239"/>
              <a:gd name="connsiteY2" fmla="*/ 2355039 h 2355039"/>
              <a:gd name="connsiteX3" fmla="*/ 0 w 4034239"/>
              <a:gd name="connsiteY3" fmla="*/ 2355039 h 2355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4239" h="2355039">
                <a:moveTo>
                  <a:pt x="0" y="0"/>
                </a:moveTo>
                <a:lnTo>
                  <a:pt x="4034239" y="0"/>
                </a:lnTo>
                <a:lnTo>
                  <a:pt x="4034239" y="2355039"/>
                </a:lnTo>
                <a:lnTo>
                  <a:pt x="0" y="23550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6680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C2524C-471F-4843-AEA9-F73108D8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067902"/>
            <a:ext cx="8343900" cy="503872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D4BEDE-D21A-4893-9212-060A4FA169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3133" y="1337900"/>
            <a:ext cx="4958867" cy="4009292"/>
          </a:xfrm>
          <a:custGeom>
            <a:avLst/>
            <a:gdLst>
              <a:gd name="connsiteX0" fmla="*/ 0 w 4958867"/>
              <a:gd name="connsiteY0" fmla="*/ 0 h 4009292"/>
              <a:gd name="connsiteX1" fmla="*/ 4958867 w 4958867"/>
              <a:gd name="connsiteY1" fmla="*/ 0 h 4009292"/>
              <a:gd name="connsiteX2" fmla="*/ 4958867 w 4958867"/>
              <a:gd name="connsiteY2" fmla="*/ 4009292 h 4009292"/>
              <a:gd name="connsiteX3" fmla="*/ 0 w 4958867"/>
              <a:gd name="connsiteY3" fmla="*/ 4009292 h 400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8867" h="4009292">
                <a:moveTo>
                  <a:pt x="0" y="0"/>
                </a:moveTo>
                <a:lnTo>
                  <a:pt x="4958867" y="0"/>
                </a:lnTo>
                <a:lnTo>
                  <a:pt x="4958867" y="4009292"/>
                </a:lnTo>
                <a:lnTo>
                  <a:pt x="0" y="40092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4508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C81930-DFA2-46CA-95EC-2EF829DD0F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" y="650631"/>
            <a:ext cx="5556739" cy="5556739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0A1D2CF-1B44-4BA6-8AE2-FB93F06AA7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7447" y="975946"/>
            <a:ext cx="3429000" cy="4906108"/>
          </a:xfrm>
          <a:custGeom>
            <a:avLst/>
            <a:gdLst>
              <a:gd name="connsiteX0" fmla="*/ 131879 w 3429000"/>
              <a:gd name="connsiteY0" fmla="*/ 0 h 4906108"/>
              <a:gd name="connsiteX1" fmla="*/ 3297121 w 3429000"/>
              <a:gd name="connsiteY1" fmla="*/ 0 h 4906108"/>
              <a:gd name="connsiteX2" fmla="*/ 3429000 w 3429000"/>
              <a:gd name="connsiteY2" fmla="*/ 131879 h 4906108"/>
              <a:gd name="connsiteX3" fmla="*/ 3429000 w 3429000"/>
              <a:gd name="connsiteY3" fmla="*/ 4774229 h 4906108"/>
              <a:gd name="connsiteX4" fmla="*/ 3297121 w 3429000"/>
              <a:gd name="connsiteY4" fmla="*/ 4906108 h 4906108"/>
              <a:gd name="connsiteX5" fmla="*/ 131879 w 3429000"/>
              <a:gd name="connsiteY5" fmla="*/ 4906108 h 4906108"/>
              <a:gd name="connsiteX6" fmla="*/ 0 w 3429000"/>
              <a:gd name="connsiteY6" fmla="*/ 4774229 h 4906108"/>
              <a:gd name="connsiteX7" fmla="*/ 0 w 3429000"/>
              <a:gd name="connsiteY7" fmla="*/ 131879 h 4906108"/>
              <a:gd name="connsiteX8" fmla="*/ 131879 w 3429000"/>
              <a:gd name="connsiteY8" fmla="*/ 0 h 490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000" h="4906108">
                <a:moveTo>
                  <a:pt x="131879" y="0"/>
                </a:moveTo>
                <a:lnTo>
                  <a:pt x="3297121" y="0"/>
                </a:lnTo>
                <a:cubicBezTo>
                  <a:pt x="3369956" y="0"/>
                  <a:pt x="3429000" y="59044"/>
                  <a:pt x="3429000" y="131879"/>
                </a:cubicBezTo>
                <a:lnTo>
                  <a:pt x="3429000" y="4774229"/>
                </a:lnTo>
                <a:cubicBezTo>
                  <a:pt x="3429000" y="4847064"/>
                  <a:pt x="3369956" y="4906108"/>
                  <a:pt x="3297121" y="4906108"/>
                </a:cubicBezTo>
                <a:lnTo>
                  <a:pt x="131879" y="4906108"/>
                </a:lnTo>
                <a:cubicBezTo>
                  <a:pt x="59044" y="4906108"/>
                  <a:pt x="0" y="4847064"/>
                  <a:pt x="0" y="4774229"/>
                </a:cubicBezTo>
                <a:lnTo>
                  <a:pt x="0" y="131879"/>
                </a:lnTo>
                <a:cubicBezTo>
                  <a:pt x="0" y="59044"/>
                  <a:pt x="59044" y="0"/>
                  <a:pt x="13187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3505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041A6E-0FA0-43FE-AF3F-C9F1CE03FF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465" y="0"/>
            <a:ext cx="5182680" cy="5353050"/>
          </a:xfrm>
          <a:custGeom>
            <a:avLst/>
            <a:gdLst>
              <a:gd name="connsiteX0" fmla="*/ 1409948 w 5182680"/>
              <a:gd name="connsiteY0" fmla="*/ 0 h 5353050"/>
              <a:gd name="connsiteX1" fmla="*/ 5182680 w 5182680"/>
              <a:gd name="connsiteY1" fmla="*/ 0 h 5353050"/>
              <a:gd name="connsiteX2" fmla="*/ 3772732 w 5182680"/>
              <a:gd name="connsiteY2" fmla="*/ 5353050 h 5353050"/>
              <a:gd name="connsiteX3" fmla="*/ 0 w 5182680"/>
              <a:gd name="connsiteY3" fmla="*/ 5353050 h 535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2680" h="5353050">
                <a:moveTo>
                  <a:pt x="1409948" y="0"/>
                </a:moveTo>
                <a:lnTo>
                  <a:pt x="5182680" y="0"/>
                </a:lnTo>
                <a:lnTo>
                  <a:pt x="3772732" y="5353050"/>
                </a:lnTo>
                <a:lnTo>
                  <a:pt x="0" y="535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37298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688F09-5410-487A-9CA4-9296DD6A11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1800" y="0"/>
            <a:ext cx="5360200" cy="2971799"/>
          </a:xfrm>
          <a:custGeom>
            <a:avLst/>
            <a:gdLst>
              <a:gd name="connsiteX0" fmla="*/ 0 w 5360200"/>
              <a:gd name="connsiteY0" fmla="*/ 0 h 2971799"/>
              <a:gd name="connsiteX1" fmla="*/ 5360200 w 5360200"/>
              <a:gd name="connsiteY1" fmla="*/ 0 h 2971799"/>
              <a:gd name="connsiteX2" fmla="*/ 5360200 w 5360200"/>
              <a:gd name="connsiteY2" fmla="*/ 2971799 h 2971799"/>
              <a:gd name="connsiteX3" fmla="*/ 0 w 5360200"/>
              <a:gd name="connsiteY3" fmla="*/ 2971799 h 297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0200" h="2971799">
                <a:moveTo>
                  <a:pt x="0" y="0"/>
                </a:moveTo>
                <a:lnTo>
                  <a:pt x="5360200" y="0"/>
                </a:lnTo>
                <a:lnTo>
                  <a:pt x="5360200" y="2971799"/>
                </a:lnTo>
                <a:lnTo>
                  <a:pt x="0" y="297179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56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C5E2513-3076-4129-90F3-C448FADE05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70206" y="0"/>
            <a:ext cx="6121793" cy="5486400"/>
          </a:xfrm>
          <a:custGeom>
            <a:avLst/>
            <a:gdLst>
              <a:gd name="connsiteX0" fmla="*/ 1720594 w 6121793"/>
              <a:gd name="connsiteY0" fmla="*/ 0 h 5486400"/>
              <a:gd name="connsiteX1" fmla="*/ 6121793 w 6121793"/>
              <a:gd name="connsiteY1" fmla="*/ 0 h 5486400"/>
              <a:gd name="connsiteX2" fmla="*/ 6121793 w 6121793"/>
              <a:gd name="connsiteY2" fmla="*/ 3045595 h 5486400"/>
              <a:gd name="connsiteX3" fmla="*/ 4170889 w 6121793"/>
              <a:gd name="connsiteY3" fmla="*/ 5486400 h 5486400"/>
              <a:gd name="connsiteX4" fmla="*/ 0 w 6121793"/>
              <a:gd name="connsiteY4" fmla="*/ 2152663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1793" h="5486400">
                <a:moveTo>
                  <a:pt x="1720594" y="0"/>
                </a:moveTo>
                <a:lnTo>
                  <a:pt x="6121793" y="0"/>
                </a:lnTo>
                <a:lnTo>
                  <a:pt x="6121793" y="3045595"/>
                </a:lnTo>
                <a:lnTo>
                  <a:pt x="4170889" y="5486400"/>
                </a:lnTo>
                <a:lnTo>
                  <a:pt x="0" y="2152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063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203A6F-3334-42C2-90D6-9C6E9135CF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59122" y="0"/>
            <a:ext cx="9832879" cy="6858000"/>
          </a:xfrm>
          <a:custGeom>
            <a:avLst/>
            <a:gdLst>
              <a:gd name="connsiteX0" fmla="*/ 1095566 w 9832879"/>
              <a:gd name="connsiteY0" fmla="*/ 0 h 6858000"/>
              <a:gd name="connsiteX1" fmla="*/ 9832879 w 9832879"/>
              <a:gd name="connsiteY1" fmla="*/ 0 h 6858000"/>
              <a:gd name="connsiteX2" fmla="*/ 9832879 w 9832879"/>
              <a:gd name="connsiteY2" fmla="*/ 6858000 h 6858000"/>
              <a:gd name="connsiteX3" fmla="*/ 0 w 98328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32879" h="6858000">
                <a:moveTo>
                  <a:pt x="1095566" y="0"/>
                </a:moveTo>
                <a:lnTo>
                  <a:pt x="9832879" y="0"/>
                </a:lnTo>
                <a:lnTo>
                  <a:pt x="98328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7297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42BEBE8-5A1D-43D6-BE58-74013D438E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595" cy="6858000"/>
          </a:xfrm>
          <a:custGeom>
            <a:avLst/>
            <a:gdLst>
              <a:gd name="connsiteX0" fmla="*/ 0 w 6781595"/>
              <a:gd name="connsiteY0" fmla="*/ 0 h 6858000"/>
              <a:gd name="connsiteX1" fmla="*/ 6781595 w 6781595"/>
              <a:gd name="connsiteY1" fmla="*/ 0 h 6858000"/>
              <a:gd name="connsiteX2" fmla="*/ 3441690 w 6781595"/>
              <a:gd name="connsiteY2" fmla="*/ 6858000 h 6858000"/>
              <a:gd name="connsiteX3" fmla="*/ 0 w 678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595" h="6858000">
                <a:moveTo>
                  <a:pt x="0" y="0"/>
                </a:moveTo>
                <a:lnTo>
                  <a:pt x="6781595" y="0"/>
                </a:lnTo>
                <a:lnTo>
                  <a:pt x="34416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09695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6E22BA-F825-4D32-905A-DD9E5862A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0404" y="0"/>
            <a:ext cx="6781595" cy="6858000"/>
          </a:xfrm>
          <a:custGeom>
            <a:avLst/>
            <a:gdLst>
              <a:gd name="connsiteX0" fmla="*/ 0 w 6781595"/>
              <a:gd name="connsiteY0" fmla="*/ 0 h 6858000"/>
              <a:gd name="connsiteX1" fmla="*/ 6781595 w 6781595"/>
              <a:gd name="connsiteY1" fmla="*/ 0 h 6858000"/>
              <a:gd name="connsiteX2" fmla="*/ 6781595 w 6781595"/>
              <a:gd name="connsiteY2" fmla="*/ 6858000 h 6858000"/>
              <a:gd name="connsiteX3" fmla="*/ 3339905 w 678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595" h="6858000">
                <a:moveTo>
                  <a:pt x="0" y="0"/>
                </a:moveTo>
                <a:lnTo>
                  <a:pt x="6781595" y="0"/>
                </a:lnTo>
                <a:lnTo>
                  <a:pt x="6781595" y="6858000"/>
                </a:lnTo>
                <a:lnTo>
                  <a:pt x="3339905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2774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623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B532655-BC3B-420F-82D1-DDA02681D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2571750"/>
            <a:ext cx="6163028" cy="4286250"/>
          </a:xfrm>
          <a:custGeom>
            <a:avLst/>
            <a:gdLst>
              <a:gd name="connsiteX0" fmla="*/ 0 w 6163028"/>
              <a:gd name="connsiteY0" fmla="*/ 0 h 4286250"/>
              <a:gd name="connsiteX1" fmla="*/ 3932387 w 6163028"/>
              <a:gd name="connsiteY1" fmla="*/ 0 h 4286250"/>
              <a:gd name="connsiteX2" fmla="*/ 4123771 w 6163028"/>
              <a:gd name="connsiteY2" fmla="*/ 388797 h 4286250"/>
              <a:gd name="connsiteX3" fmla="*/ 4129692 w 6163028"/>
              <a:gd name="connsiteY3" fmla="*/ 388808 h 4286250"/>
              <a:gd name="connsiteX4" fmla="*/ 6163028 w 6163028"/>
              <a:gd name="connsiteY4" fmla="*/ 4286250 h 4286250"/>
              <a:gd name="connsiteX5" fmla="*/ 2783342 w 6163028"/>
              <a:gd name="connsiteY5" fmla="*/ 4286250 h 4286250"/>
              <a:gd name="connsiteX6" fmla="*/ 2311634 w 6163028"/>
              <a:gd name="connsiteY6" fmla="*/ 3382096 h 4286250"/>
              <a:gd name="connsiteX7" fmla="*/ 0 w 6163028"/>
              <a:gd name="connsiteY7" fmla="*/ 3378115 h 4286250"/>
              <a:gd name="connsiteX8" fmla="*/ 0 w 6163028"/>
              <a:gd name="connsiteY8" fmla="*/ 2297541 h 4286250"/>
              <a:gd name="connsiteX9" fmla="*/ 0 w 6163028"/>
              <a:gd name="connsiteY9" fmla="*/ 833623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3028" h="4286250">
                <a:moveTo>
                  <a:pt x="0" y="0"/>
                </a:moveTo>
                <a:lnTo>
                  <a:pt x="3932387" y="0"/>
                </a:lnTo>
                <a:lnTo>
                  <a:pt x="4123771" y="388797"/>
                </a:lnTo>
                <a:lnTo>
                  <a:pt x="4129692" y="388808"/>
                </a:lnTo>
                <a:lnTo>
                  <a:pt x="6163028" y="4286250"/>
                </a:lnTo>
                <a:lnTo>
                  <a:pt x="2783342" y="4286250"/>
                </a:lnTo>
                <a:lnTo>
                  <a:pt x="2311634" y="3382096"/>
                </a:lnTo>
                <a:lnTo>
                  <a:pt x="0" y="3378115"/>
                </a:lnTo>
                <a:lnTo>
                  <a:pt x="0" y="2297541"/>
                </a:lnTo>
                <a:lnTo>
                  <a:pt x="0" y="8336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73097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CFC15DE-0F5D-4164-804E-D606265C84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7950" y="0"/>
            <a:ext cx="5726456" cy="6858000"/>
          </a:xfrm>
          <a:custGeom>
            <a:avLst/>
            <a:gdLst>
              <a:gd name="connsiteX0" fmla="*/ 1583081 w 5726456"/>
              <a:gd name="connsiteY0" fmla="*/ 0 h 6858000"/>
              <a:gd name="connsiteX1" fmla="*/ 3124200 w 5726456"/>
              <a:gd name="connsiteY1" fmla="*/ 0 h 6858000"/>
              <a:gd name="connsiteX2" fmla="*/ 5718810 w 5726456"/>
              <a:gd name="connsiteY2" fmla="*/ 0 h 6858000"/>
              <a:gd name="connsiteX3" fmla="*/ 5726456 w 5726456"/>
              <a:gd name="connsiteY3" fmla="*/ 0 h 6858000"/>
              <a:gd name="connsiteX4" fmla="*/ 4143375 w 5726456"/>
              <a:gd name="connsiteY4" fmla="*/ 4791075 h 6858000"/>
              <a:gd name="connsiteX5" fmla="*/ 4826334 w 5726456"/>
              <a:gd name="connsiteY5" fmla="*/ 6858000 h 6858000"/>
              <a:gd name="connsiteX6" fmla="*/ 4818688 w 5726456"/>
              <a:gd name="connsiteY6" fmla="*/ 6858000 h 6858000"/>
              <a:gd name="connsiteX7" fmla="*/ 3124200 w 5726456"/>
              <a:gd name="connsiteY7" fmla="*/ 6858000 h 6858000"/>
              <a:gd name="connsiteX8" fmla="*/ 682959 w 5726456"/>
              <a:gd name="connsiteY8" fmla="*/ 6858000 h 6858000"/>
              <a:gd name="connsiteX9" fmla="*/ 0 w 5726456"/>
              <a:gd name="connsiteY9" fmla="*/ 4791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26456" h="6858000">
                <a:moveTo>
                  <a:pt x="1583081" y="0"/>
                </a:moveTo>
                <a:lnTo>
                  <a:pt x="3124200" y="0"/>
                </a:lnTo>
                <a:lnTo>
                  <a:pt x="5718810" y="0"/>
                </a:lnTo>
                <a:lnTo>
                  <a:pt x="5726456" y="0"/>
                </a:lnTo>
                <a:lnTo>
                  <a:pt x="4143375" y="4791075"/>
                </a:lnTo>
                <a:lnTo>
                  <a:pt x="4826334" y="6858000"/>
                </a:lnTo>
                <a:lnTo>
                  <a:pt x="4818688" y="6858000"/>
                </a:lnTo>
                <a:lnTo>
                  <a:pt x="3124200" y="6858000"/>
                </a:lnTo>
                <a:lnTo>
                  <a:pt x="682959" y="6858000"/>
                </a:lnTo>
                <a:lnTo>
                  <a:pt x="0" y="4791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287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A58949-098E-4C02-B54E-D049D37C1E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5886448" cy="6857999"/>
          </a:xfrm>
          <a:custGeom>
            <a:avLst/>
            <a:gdLst>
              <a:gd name="connsiteX0" fmla="*/ 0 w 5886448"/>
              <a:gd name="connsiteY0" fmla="*/ 0 h 6857999"/>
              <a:gd name="connsiteX1" fmla="*/ 2333004 w 5886448"/>
              <a:gd name="connsiteY1" fmla="*/ 0 h 6857999"/>
              <a:gd name="connsiteX2" fmla="*/ 4671307 w 5886448"/>
              <a:gd name="connsiteY2" fmla="*/ 3041594 h 6857999"/>
              <a:gd name="connsiteX3" fmla="*/ 5886448 w 5886448"/>
              <a:gd name="connsiteY3" fmla="*/ 4589346 h 6857999"/>
              <a:gd name="connsiteX4" fmla="*/ 2996816 w 5886448"/>
              <a:gd name="connsiteY4" fmla="*/ 6857999 h 6857999"/>
              <a:gd name="connsiteX5" fmla="*/ 0 w 5886448"/>
              <a:gd name="connsiteY5" fmla="*/ 6857999 h 6857999"/>
              <a:gd name="connsiteX6" fmla="*/ 0 w 5886448"/>
              <a:gd name="connsiteY6" fmla="*/ 5740969 h 6857999"/>
              <a:gd name="connsiteX7" fmla="*/ 1466848 w 5886448"/>
              <a:gd name="connsiteY7" fmla="*/ 4589345 h 6857999"/>
              <a:gd name="connsiteX8" fmla="*/ 251707 w 5886448"/>
              <a:gd name="connsiteY8" fmla="*/ 3041593 h 6857999"/>
              <a:gd name="connsiteX9" fmla="*/ 0 w 5886448"/>
              <a:gd name="connsiteY9" fmla="*/ 27141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86448" h="6857999">
                <a:moveTo>
                  <a:pt x="0" y="0"/>
                </a:moveTo>
                <a:lnTo>
                  <a:pt x="2333004" y="0"/>
                </a:lnTo>
                <a:lnTo>
                  <a:pt x="4671307" y="3041594"/>
                </a:lnTo>
                <a:lnTo>
                  <a:pt x="5886448" y="4589346"/>
                </a:lnTo>
                <a:lnTo>
                  <a:pt x="2996816" y="6857999"/>
                </a:lnTo>
                <a:lnTo>
                  <a:pt x="0" y="6857999"/>
                </a:lnTo>
                <a:lnTo>
                  <a:pt x="0" y="5740969"/>
                </a:lnTo>
                <a:lnTo>
                  <a:pt x="1466848" y="4589345"/>
                </a:lnTo>
                <a:lnTo>
                  <a:pt x="251707" y="3041593"/>
                </a:lnTo>
                <a:lnTo>
                  <a:pt x="0" y="27141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434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9AB1C3-43E4-4371-A40E-BC1CBB425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00" y="628650"/>
            <a:ext cx="4434893" cy="5575934"/>
          </a:xfrm>
          <a:custGeom>
            <a:avLst/>
            <a:gdLst>
              <a:gd name="connsiteX0" fmla="*/ 1287716 w 4434893"/>
              <a:gd name="connsiteY0" fmla="*/ 0 h 5575934"/>
              <a:gd name="connsiteX1" fmla="*/ 4434893 w 4434893"/>
              <a:gd name="connsiteY1" fmla="*/ 0 h 5575934"/>
              <a:gd name="connsiteX2" fmla="*/ 3147177 w 4434893"/>
              <a:gd name="connsiteY2" fmla="*/ 5575934 h 5575934"/>
              <a:gd name="connsiteX3" fmla="*/ 0 w 4434893"/>
              <a:gd name="connsiteY3" fmla="*/ 5575934 h 557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4893" h="5575934">
                <a:moveTo>
                  <a:pt x="1287716" y="0"/>
                </a:moveTo>
                <a:lnTo>
                  <a:pt x="4434893" y="0"/>
                </a:lnTo>
                <a:lnTo>
                  <a:pt x="3147177" y="5575934"/>
                </a:lnTo>
                <a:lnTo>
                  <a:pt x="0" y="55759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094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B28CB5-6616-4FB5-9949-48F56E10A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428348" cy="6858000"/>
          </a:xfrm>
          <a:custGeom>
            <a:avLst/>
            <a:gdLst>
              <a:gd name="connsiteX0" fmla="*/ 0 w 7428348"/>
              <a:gd name="connsiteY0" fmla="*/ 0 h 6858000"/>
              <a:gd name="connsiteX1" fmla="*/ 2406492 w 7428348"/>
              <a:gd name="connsiteY1" fmla="*/ 0 h 6858000"/>
              <a:gd name="connsiteX2" fmla="*/ 7428348 w 7428348"/>
              <a:gd name="connsiteY2" fmla="*/ 6858000 h 6858000"/>
              <a:gd name="connsiteX3" fmla="*/ 2140219 w 7428348"/>
              <a:gd name="connsiteY3" fmla="*/ 6858000 h 6858000"/>
              <a:gd name="connsiteX4" fmla="*/ 0 w 7428348"/>
              <a:gd name="connsiteY4" fmla="*/ 3935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8348" h="6858000">
                <a:moveTo>
                  <a:pt x="0" y="0"/>
                </a:moveTo>
                <a:lnTo>
                  <a:pt x="2406492" y="0"/>
                </a:lnTo>
                <a:lnTo>
                  <a:pt x="7428348" y="6858000"/>
                </a:lnTo>
                <a:lnTo>
                  <a:pt x="2140219" y="6858000"/>
                </a:lnTo>
                <a:lnTo>
                  <a:pt x="0" y="3935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916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55A1578-B5D0-4C5A-A957-146C2A99F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0629" y="628652"/>
            <a:ext cx="5334744" cy="5862561"/>
          </a:xfrm>
          <a:custGeom>
            <a:avLst/>
            <a:gdLst>
              <a:gd name="connsiteX0" fmla="*/ 3315033 w 5334744"/>
              <a:gd name="connsiteY0" fmla="*/ 895712 h 5862561"/>
              <a:gd name="connsiteX1" fmla="*/ 5334744 w 5334744"/>
              <a:gd name="connsiteY1" fmla="*/ 895712 h 5862561"/>
              <a:gd name="connsiteX2" fmla="*/ 4062664 w 5334744"/>
              <a:gd name="connsiteY2" fmla="*/ 5862561 h 5862561"/>
              <a:gd name="connsiteX3" fmla="*/ 2042953 w 5334744"/>
              <a:gd name="connsiteY3" fmla="*/ 5862561 h 5862561"/>
              <a:gd name="connsiteX4" fmla="*/ 1272080 w 5334744"/>
              <a:gd name="connsiteY4" fmla="*/ 0 h 5862561"/>
              <a:gd name="connsiteX5" fmla="*/ 3291791 w 5334744"/>
              <a:gd name="connsiteY5" fmla="*/ 0 h 5862561"/>
              <a:gd name="connsiteX6" fmla="*/ 2019711 w 5334744"/>
              <a:gd name="connsiteY6" fmla="*/ 4966849 h 5862561"/>
              <a:gd name="connsiteX7" fmla="*/ 0 w 5334744"/>
              <a:gd name="connsiteY7" fmla="*/ 4966849 h 586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4744" h="5862561">
                <a:moveTo>
                  <a:pt x="3315033" y="895712"/>
                </a:moveTo>
                <a:lnTo>
                  <a:pt x="5334744" y="895712"/>
                </a:lnTo>
                <a:lnTo>
                  <a:pt x="4062664" y="5862561"/>
                </a:lnTo>
                <a:lnTo>
                  <a:pt x="2042953" y="5862561"/>
                </a:lnTo>
                <a:close/>
                <a:moveTo>
                  <a:pt x="1272080" y="0"/>
                </a:moveTo>
                <a:lnTo>
                  <a:pt x="3291791" y="0"/>
                </a:lnTo>
                <a:lnTo>
                  <a:pt x="2019711" y="4966849"/>
                </a:lnTo>
                <a:lnTo>
                  <a:pt x="0" y="49668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1166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26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709" r:id="rId14"/>
    <p:sldLayoutId id="2147483710" r:id="rId15"/>
    <p:sldLayoutId id="2147483708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jagiellonian.university" TargetMode="External"/><Relationship Id="rId13" Type="http://schemas.openxmlformats.org/officeDocument/2006/relationships/image" Target="../media/image67.jpg"/><Relationship Id="rId3" Type="http://schemas.openxmlformats.org/officeDocument/2006/relationships/image" Target="../media/image6.png"/><Relationship Id="rId7" Type="http://schemas.openxmlformats.org/officeDocument/2006/relationships/image" Target="../media/image66.png"/><Relationship Id="rId12" Type="http://schemas.openxmlformats.org/officeDocument/2006/relationships/hyperlink" Target="https://www.flickr.com/photos/jagiellonian-university/sets/" TargetMode="External"/><Relationship Id="rId2" Type="http://schemas.openxmlformats.org/officeDocument/2006/relationships/hyperlink" Target="http://www.uj.edu.pl/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11" Type="http://schemas.openxmlformats.org/officeDocument/2006/relationships/hyperlink" Target="https://www.youtube.com/user/unijagiellonski" TargetMode="External"/><Relationship Id="rId5" Type="http://schemas.openxmlformats.org/officeDocument/2006/relationships/image" Target="../media/image64.png"/><Relationship Id="rId10" Type="http://schemas.openxmlformats.org/officeDocument/2006/relationships/hyperlink" Target="https://www.instagram.com/misjauj/" TargetMode="External"/><Relationship Id="rId4" Type="http://schemas.openxmlformats.org/officeDocument/2006/relationships/image" Target="../media/image63.png"/><Relationship Id="rId9" Type="http://schemas.openxmlformats.org/officeDocument/2006/relationships/hyperlink" Target="https://www.instagram.com/jagiellonian_universit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1055437-2C2F-45CD-8A62-44C1639E0CEB}"/>
              </a:ext>
            </a:extLst>
          </p:cNvPr>
          <p:cNvSpPr/>
          <p:nvPr/>
        </p:nvSpPr>
        <p:spPr>
          <a:xfrm>
            <a:off x="0" y="0"/>
            <a:ext cx="5943022" cy="6858000"/>
          </a:xfrm>
          <a:custGeom>
            <a:avLst/>
            <a:gdLst>
              <a:gd name="connsiteX0" fmla="*/ 0 w 5943022"/>
              <a:gd name="connsiteY0" fmla="*/ 0 h 6858000"/>
              <a:gd name="connsiteX1" fmla="*/ 3411726 w 5943022"/>
              <a:gd name="connsiteY1" fmla="*/ 0 h 6858000"/>
              <a:gd name="connsiteX2" fmla="*/ 5943022 w 5943022"/>
              <a:gd name="connsiteY2" fmla="*/ 6858000 h 6858000"/>
              <a:gd name="connsiteX3" fmla="*/ 0 w 5943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022" h="6858000">
                <a:moveTo>
                  <a:pt x="0" y="0"/>
                </a:moveTo>
                <a:lnTo>
                  <a:pt x="3411726" y="0"/>
                </a:lnTo>
                <a:lnTo>
                  <a:pt x="594302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190F88-481F-47DC-AA00-C599388DA082}"/>
              </a:ext>
            </a:extLst>
          </p:cNvPr>
          <p:cNvSpPr txBox="1"/>
          <p:nvPr/>
        </p:nvSpPr>
        <p:spPr>
          <a:xfrm>
            <a:off x="5943022" y="1953302"/>
            <a:ext cx="53785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rgbClr val="002060"/>
                </a:solidFill>
                <a:latin typeface="+mj-lt"/>
              </a:rPr>
              <a:t>UNIWERSYTET</a:t>
            </a:r>
          </a:p>
          <a:p>
            <a:r>
              <a:rPr lang="pl-PL" sz="5400" dirty="0">
                <a:solidFill>
                  <a:srgbClr val="002060"/>
                </a:solidFill>
                <a:latin typeface="+mj-lt"/>
              </a:rPr>
              <a:t>JAGIELLOŃSKI</a:t>
            </a:r>
            <a:endParaRPr lang="id-ID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891A9A-CF07-4455-87A3-D69C6AABEBF9}"/>
              </a:ext>
            </a:extLst>
          </p:cNvPr>
          <p:cNvSpPr/>
          <p:nvPr/>
        </p:nvSpPr>
        <p:spPr>
          <a:xfrm>
            <a:off x="6063374" y="3584281"/>
            <a:ext cx="42672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rgbClr val="A0A0A0"/>
                </a:solidFill>
                <a:latin typeface="+mj-lt"/>
              </a:rPr>
              <a:t>w Krakowie</a:t>
            </a:r>
            <a:endParaRPr lang="id-ID" sz="2000" b="1" dirty="0">
              <a:solidFill>
                <a:srgbClr val="A0A0A0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BC8D6-0716-46B7-BC96-E20B1201B197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81FAC3-9F0C-4DF2-A5DB-9CF8F9ED21A6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61363E-CC53-491A-B57F-DAB84B38B73A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r="12941"/>
          <a:stretch>
            <a:fillRect/>
          </a:stretch>
        </p:blipFill>
        <p:spPr/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39" y="119478"/>
            <a:ext cx="2078328" cy="562358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01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91" y="4363810"/>
            <a:ext cx="1439537" cy="1440097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03" y="3898138"/>
            <a:ext cx="3561404" cy="23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ymbol zastępczy obrazu 3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131" r="19248" b="131"/>
          <a:stretch/>
        </p:blipFill>
        <p:spPr>
          <a:xfrm>
            <a:off x="5610225" y="-2623"/>
            <a:ext cx="6581775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240985-20C7-46E1-B955-22C5EAED95E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B8CA20-EC9B-4202-AD00-ECD5245ED814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842EC8-769A-4942-823A-83DD8955B9C6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CF6EB090-479E-489A-AA63-605486AE81AC}"/>
              </a:ext>
            </a:extLst>
          </p:cNvPr>
          <p:cNvSpPr txBox="1"/>
          <p:nvPr/>
        </p:nvSpPr>
        <p:spPr>
          <a:xfrm>
            <a:off x="1216694" y="1026243"/>
            <a:ext cx="4972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Oferta</a:t>
            </a: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l-PL" sz="4400" dirty="0">
                <a:solidFill>
                  <a:schemeClr val="accent1"/>
                </a:solidFill>
                <a:latin typeface="+mj-lt"/>
              </a:rPr>
              <a:t>edukacyjna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70D10ECC-264E-405B-A1C4-9BE3303F5691}"/>
              </a:ext>
            </a:extLst>
          </p:cNvPr>
          <p:cNvSpPr/>
          <p:nvPr/>
        </p:nvSpPr>
        <p:spPr>
          <a:xfrm>
            <a:off x="532243" y="2309033"/>
            <a:ext cx="4856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studiów I stopnia i jednolitych magisterskich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4" y="121918"/>
            <a:ext cx="2078328" cy="562358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70D10ECC-264E-405B-A1C4-9BE3303F5691}"/>
              </a:ext>
            </a:extLst>
          </p:cNvPr>
          <p:cNvSpPr/>
          <p:nvPr/>
        </p:nvSpPr>
        <p:spPr>
          <a:xfrm>
            <a:off x="523011" y="5090601"/>
            <a:ext cx="3769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kierunków anglojęzycznych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620538" y="2245718"/>
            <a:ext cx="4892056" cy="97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612560" y="2242665"/>
            <a:ext cx="4387078" cy="978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D10ECC-264E-405B-A1C4-9BE3303F5691}"/>
              </a:ext>
            </a:extLst>
          </p:cNvPr>
          <p:cNvSpPr/>
          <p:nvPr/>
        </p:nvSpPr>
        <p:spPr>
          <a:xfrm>
            <a:off x="526750" y="3031361"/>
            <a:ext cx="2406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studiów II stopnia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628516" y="2969764"/>
            <a:ext cx="4981709" cy="97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614188" y="2971474"/>
            <a:ext cx="4460254" cy="978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70D10ECC-264E-405B-A1C4-9BE3303F5691}"/>
              </a:ext>
            </a:extLst>
          </p:cNvPr>
          <p:cNvSpPr/>
          <p:nvPr/>
        </p:nvSpPr>
        <p:spPr>
          <a:xfrm>
            <a:off x="523011" y="4371341"/>
            <a:ext cx="3688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szkoły doktorskie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619284" y="4355470"/>
            <a:ext cx="653891" cy="97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614228" y="4356493"/>
            <a:ext cx="379547" cy="978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70D10ECC-264E-405B-A1C4-9BE3303F5691}"/>
              </a:ext>
            </a:extLst>
          </p:cNvPr>
          <p:cNvSpPr/>
          <p:nvPr/>
        </p:nvSpPr>
        <p:spPr>
          <a:xfrm>
            <a:off x="541750" y="3753818"/>
            <a:ext cx="4233924" cy="422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kierunków studiów podyplomowych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612658" y="3660281"/>
            <a:ext cx="2502017" cy="97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607854" y="3657228"/>
            <a:ext cx="2007551" cy="978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F7B3E6D0-DD04-4FC6-A6C6-F870A066C8D2}"/>
              </a:ext>
            </a:extLst>
          </p:cNvPr>
          <p:cNvSpPr/>
          <p:nvPr/>
        </p:nvSpPr>
        <p:spPr>
          <a:xfrm>
            <a:off x="3112303" y="3320102"/>
            <a:ext cx="1245374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rgbClr val="002060"/>
                </a:solidFill>
              </a:rPr>
              <a:t>60</a:t>
            </a:r>
            <a:r>
              <a:rPr lang="pl-PL" sz="2400" b="1" dirty="0">
                <a:solidFill>
                  <a:srgbClr val="002060"/>
                </a:solidFill>
                <a:latin typeface="+mn-lt"/>
              </a:rPr>
              <a:t> 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F7B3E6D0-DD04-4FC6-A6C6-F870A066C8D2}"/>
              </a:ext>
            </a:extLst>
          </p:cNvPr>
          <p:cNvSpPr/>
          <p:nvPr/>
        </p:nvSpPr>
        <p:spPr>
          <a:xfrm>
            <a:off x="1280349" y="4002717"/>
            <a:ext cx="124537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rgbClr val="002060"/>
                </a:solidFill>
                <a:latin typeface="+mn-lt"/>
              </a:rPr>
              <a:t>4 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F7B3E6D0-DD04-4FC6-A6C6-F870A066C8D2}"/>
              </a:ext>
            </a:extLst>
          </p:cNvPr>
          <p:cNvSpPr/>
          <p:nvPr/>
        </p:nvSpPr>
        <p:spPr>
          <a:xfrm>
            <a:off x="5031802" y="2608719"/>
            <a:ext cx="1245374" cy="577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b="1" dirty="0">
                <a:solidFill>
                  <a:srgbClr val="002060"/>
                </a:solidFill>
                <a:latin typeface="+mn-lt"/>
              </a:rPr>
              <a:t>ponad</a:t>
            </a:r>
            <a:r>
              <a:rPr lang="pl-PL" sz="2400" b="1" dirty="0">
                <a:solidFill>
                  <a:srgbClr val="002060"/>
                </a:solidFill>
                <a:latin typeface="+mn-lt"/>
              </a:rPr>
              <a:t>140 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F7B3E6D0-DD04-4FC6-A6C6-F870A066C8D2}"/>
              </a:ext>
            </a:extLst>
          </p:cNvPr>
          <p:cNvSpPr/>
          <p:nvPr/>
        </p:nvSpPr>
        <p:spPr>
          <a:xfrm>
            <a:off x="4999638" y="1885343"/>
            <a:ext cx="1245374" cy="577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000" b="1" dirty="0">
                <a:solidFill>
                  <a:srgbClr val="002060"/>
                </a:solidFill>
                <a:latin typeface="+mn-lt"/>
              </a:rPr>
              <a:t>ponad</a:t>
            </a:r>
            <a:r>
              <a:rPr lang="pl-PL" sz="2400" b="1" dirty="0">
                <a:solidFill>
                  <a:srgbClr val="002060"/>
                </a:solidFill>
                <a:latin typeface="+mn-lt"/>
              </a:rPr>
              <a:t>130 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640073" y="5013481"/>
            <a:ext cx="1488915" cy="97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27"/>
          <p:cNvSpPr/>
          <p:nvPr/>
        </p:nvSpPr>
        <p:spPr>
          <a:xfrm>
            <a:off x="616855" y="5010428"/>
            <a:ext cx="979369" cy="978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F7B3E6D0-DD04-4FC6-A6C6-F870A066C8D2}"/>
              </a:ext>
            </a:extLst>
          </p:cNvPr>
          <p:cNvSpPr/>
          <p:nvPr/>
        </p:nvSpPr>
        <p:spPr>
          <a:xfrm>
            <a:off x="1729838" y="4650295"/>
            <a:ext cx="1245374" cy="1141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pl-PL" sz="1000" b="1" dirty="0">
                <a:solidFill>
                  <a:srgbClr val="002060"/>
                </a:solidFill>
              </a:rPr>
              <a:t>ponad </a:t>
            </a:r>
            <a:r>
              <a:rPr lang="pl-PL" sz="2400" b="1" dirty="0">
                <a:solidFill>
                  <a:srgbClr val="002060"/>
                </a:solidFill>
              </a:rPr>
              <a:t>20 </a:t>
            </a:r>
            <a:endParaRPr lang="id-ID" sz="2400" b="1" dirty="0">
              <a:solidFill>
                <a:srgbClr val="002060"/>
              </a:solidFill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rgbClr val="002060"/>
                </a:solidFill>
                <a:latin typeface="+mn-lt"/>
              </a:rPr>
              <a:t> 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0" name="Prostokąt 29"/>
          <p:cNvSpPr/>
          <p:nvPr/>
        </p:nvSpPr>
        <p:spPr>
          <a:xfrm>
            <a:off x="0" y="1738259"/>
            <a:ext cx="591677" cy="4528916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0207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6" grpId="0" animBg="1"/>
      <p:bldP spid="19" grpId="0" animBg="1"/>
      <p:bldP spid="22" grpId="0" animBg="1"/>
      <p:bldP spid="23" grpId="0"/>
      <p:bldP spid="24" grpId="0"/>
      <p:bldP spid="25" grpId="0"/>
      <p:bldP spid="26" grpId="0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73240985-20C7-46E1-B955-22C5EAED95E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B8CA20-EC9B-4202-AD00-ECD5245ED814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42EC8-769A-4942-823A-83DD8955B9C6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4" y="121918"/>
            <a:ext cx="2078328" cy="562358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CF6EB090-479E-489A-AA63-605486AE81AC}"/>
              </a:ext>
            </a:extLst>
          </p:cNvPr>
          <p:cNvSpPr txBox="1"/>
          <p:nvPr/>
        </p:nvSpPr>
        <p:spPr>
          <a:xfrm>
            <a:off x="1216694" y="1026243"/>
            <a:ext cx="4972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Oferta</a:t>
            </a: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l-PL" sz="4400" dirty="0" err="1">
                <a:solidFill>
                  <a:schemeClr val="accent1"/>
                </a:solidFill>
                <a:latin typeface="+mj-lt"/>
              </a:rPr>
              <a:t>pozaedukacyjna</a:t>
            </a:r>
            <a:endParaRPr lang="pl-PL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0" y="1709040"/>
            <a:ext cx="625141" cy="3757263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981700F1-9FC1-4A24-9309-BE7E6DFDA030}"/>
              </a:ext>
            </a:extLst>
          </p:cNvPr>
          <p:cNvSpPr/>
          <p:nvPr/>
        </p:nvSpPr>
        <p:spPr>
          <a:xfrm>
            <a:off x="727753" y="3262823"/>
            <a:ext cx="45580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Zespół Pieśni i Tańca „Słowianki”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Akademicki Związek Sportowy 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Chór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Camerata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Jagellonica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Samorząd Studentów 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Radio studenckie UJOT FM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Studencka telewizja UJOT TV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D9037F72-2793-4CD1-9F25-0862601FD7D9}"/>
              </a:ext>
            </a:extLst>
          </p:cNvPr>
          <p:cNvSpPr txBox="1"/>
          <p:nvPr/>
        </p:nvSpPr>
        <p:spPr>
          <a:xfrm flipH="1">
            <a:off x="642755" y="2752250"/>
            <a:ext cx="629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Ponad 300 kół naukowych i organizacji studenckich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80" y="4863638"/>
            <a:ext cx="650250" cy="65025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85" y="4051589"/>
            <a:ext cx="609604" cy="609604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09" y="3282869"/>
            <a:ext cx="609604" cy="609604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0" y="5750005"/>
            <a:ext cx="10643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11</a:t>
            </a:r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3" r="6571"/>
          <a:stretch/>
        </p:blipFill>
        <p:spPr/>
      </p:pic>
    </p:spTree>
    <p:extLst>
      <p:ext uri="{BB962C8B-B14F-4D97-AF65-F5344CB8AC3E}">
        <p14:creationId xmlns:p14="http://schemas.microsoft.com/office/powerpoint/2010/main" val="229407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">
            <a:extLst>
              <a:ext uri="{FF2B5EF4-FFF2-40B4-BE49-F238E27FC236}">
                <a16:creationId xmlns:a16="http://schemas.microsoft.com/office/drawing/2014/main" id="{C27B4745-8E6E-473A-8A0E-4D471904A2FD}"/>
              </a:ext>
            </a:extLst>
          </p:cNvPr>
          <p:cNvGrpSpPr/>
          <p:nvPr/>
        </p:nvGrpSpPr>
        <p:grpSpPr>
          <a:xfrm>
            <a:off x="3123028" y="659275"/>
            <a:ext cx="8858475" cy="4743581"/>
            <a:chOff x="2363526" y="2050944"/>
            <a:chExt cx="7464949" cy="3997368"/>
          </a:xfrm>
          <a:solidFill>
            <a:schemeClr val="bg2">
              <a:lumMod val="75000"/>
            </a:schemeClr>
          </a:solidFill>
        </p:grpSpPr>
        <p:sp>
          <p:nvSpPr>
            <p:cNvPr id="20" name="Freeform 2211">
              <a:extLst>
                <a:ext uri="{FF2B5EF4-FFF2-40B4-BE49-F238E27FC236}">
                  <a16:creationId xmlns:a16="http://schemas.microsoft.com/office/drawing/2014/main" id="{EF3BBD69-F30C-4707-9CD1-C981A3971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526" y="2639667"/>
              <a:ext cx="787302" cy="576458"/>
            </a:xfrm>
            <a:custGeom>
              <a:avLst/>
              <a:gdLst>
                <a:gd name="T0" fmla="*/ 251 w 429"/>
                <a:gd name="T1" fmla="*/ 27 h 296"/>
                <a:gd name="T2" fmla="*/ 182 w 429"/>
                <a:gd name="T3" fmla="*/ 20 h 296"/>
                <a:gd name="T4" fmla="*/ 169 w 429"/>
                <a:gd name="T5" fmla="*/ 10 h 296"/>
                <a:gd name="T6" fmla="*/ 142 w 429"/>
                <a:gd name="T7" fmla="*/ 7 h 296"/>
                <a:gd name="T8" fmla="*/ 128 w 429"/>
                <a:gd name="T9" fmla="*/ 1 h 296"/>
                <a:gd name="T10" fmla="*/ 95 w 429"/>
                <a:gd name="T11" fmla="*/ 11 h 296"/>
                <a:gd name="T12" fmla="*/ 84 w 429"/>
                <a:gd name="T13" fmla="*/ 20 h 296"/>
                <a:gd name="T14" fmla="*/ 53 w 429"/>
                <a:gd name="T15" fmla="*/ 33 h 296"/>
                <a:gd name="T16" fmla="*/ 18 w 429"/>
                <a:gd name="T17" fmla="*/ 53 h 296"/>
                <a:gd name="T18" fmla="*/ 65 w 429"/>
                <a:gd name="T19" fmla="*/ 82 h 296"/>
                <a:gd name="T20" fmla="*/ 82 w 429"/>
                <a:gd name="T21" fmla="*/ 99 h 296"/>
                <a:gd name="T22" fmla="*/ 46 w 429"/>
                <a:gd name="T23" fmla="*/ 104 h 296"/>
                <a:gd name="T24" fmla="*/ 30 w 429"/>
                <a:gd name="T25" fmla="*/ 97 h 296"/>
                <a:gd name="T26" fmla="*/ 7 w 429"/>
                <a:gd name="T27" fmla="*/ 108 h 296"/>
                <a:gd name="T28" fmla="*/ 15 w 429"/>
                <a:gd name="T29" fmla="*/ 123 h 296"/>
                <a:gd name="T30" fmla="*/ 50 w 429"/>
                <a:gd name="T31" fmla="*/ 132 h 296"/>
                <a:gd name="T32" fmla="*/ 74 w 429"/>
                <a:gd name="T33" fmla="*/ 133 h 296"/>
                <a:gd name="T34" fmla="*/ 59 w 429"/>
                <a:gd name="T35" fmla="*/ 152 h 296"/>
                <a:gd name="T36" fmla="*/ 37 w 429"/>
                <a:gd name="T37" fmla="*/ 158 h 296"/>
                <a:gd name="T38" fmla="*/ 19 w 429"/>
                <a:gd name="T39" fmla="*/ 184 h 296"/>
                <a:gd name="T40" fmla="*/ 43 w 429"/>
                <a:gd name="T41" fmla="*/ 214 h 296"/>
                <a:gd name="T42" fmla="*/ 68 w 429"/>
                <a:gd name="T43" fmla="*/ 220 h 296"/>
                <a:gd name="T44" fmla="*/ 82 w 429"/>
                <a:gd name="T45" fmla="*/ 227 h 296"/>
                <a:gd name="T46" fmla="*/ 115 w 429"/>
                <a:gd name="T47" fmla="*/ 229 h 296"/>
                <a:gd name="T48" fmla="*/ 112 w 429"/>
                <a:gd name="T49" fmla="*/ 256 h 296"/>
                <a:gd name="T50" fmla="*/ 89 w 429"/>
                <a:gd name="T51" fmla="*/ 281 h 296"/>
                <a:gd name="T52" fmla="*/ 126 w 429"/>
                <a:gd name="T53" fmla="*/ 257 h 296"/>
                <a:gd name="T54" fmla="*/ 155 w 429"/>
                <a:gd name="T55" fmla="*/ 234 h 296"/>
                <a:gd name="T56" fmla="*/ 161 w 429"/>
                <a:gd name="T57" fmla="*/ 215 h 296"/>
                <a:gd name="T58" fmla="*/ 186 w 429"/>
                <a:gd name="T59" fmla="*/ 191 h 296"/>
                <a:gd name="T60" fmla="*/ 194 w 429"/>
                <a:gd name="T61" fmla="*/ 197 h 296"/>
                <a:gd name="T62" fmla="*/ 187 w 429"/>
                <a:gd name="T63" fmla="*/ 218 h 296"/>
                <a:gd name="T64" fmla="*/ 219 w 429"/>
                <a:gd name="T65" fmla="*/ 210 h 296"/>
                <a:gd name="T66" fmla="*/ 218 w 429"/>
                <a:gd name="T67" fmla="*/ 195 h 296"/>
                <a:gd name="T68" fmla="*/ 237 w 429"/>
                <a:gd name="T69" fmla="*/ 196 h 296"/>
                <a:gd name="T70" fmla="*/ 251 w 429"/>
                <a:gd name="T71" fmla="*/ 203 h 296"/>
                <a:gd name="T72" fmla="*/ 271 w 429"/>
                <a:gd name="T73" fmla="*/ 208 h 296"/>
                <a:gd name="T74" fmla="*/ 307 w 429"/>
                <a:gd name="T75" fmla="*/ 214 h 296"/>
                <a:gd name="T76" fmla="*/ 320 w 429"/>
                <a:gd name="T77" fmla="*/ 219 h 296"/>
                <a:gd name="T78" fmla="*/ 351 w 429"/>
                <a:gd name="T79" fmla="*/ 238 h 296"/>
                <a:gd name="T80" fmla="*/ 366 w 429"/>
                <a:gd name="T81" fmla="*/ 237 h 296"/>
                <a:gd name="T82" fmla="*/ 373 w 429"/>
                <a:gd name="T83" fmla="*/ 246 h 296"/>
                <a:gd name="T84" fmla="*/ 369 w 429"/>
                <a:gd name="T85" fmla="*/ 261 h 296"/>
                <a:gd name="T86" fmla="*/ 377 w 429"/>
                <a:gd name="T87" fmla="*/ 256 h 296"/>
                <a:gd name="T88" fmla="*/ 383 w 429"/>
                <a:gd name="T89" fmla="*/ 242 h 296"/>
                <a:gd name="T90" fmla="*/ 380 w 429"/>
                <a:gd name="T91" fmla="*/ 271 h 296"/>
                <a:gd name="T92" fmla="*/ 393 w 429"/>
                <a:gd name="T93" fmla="*/ 267 h 296"/>
                <a:gd name="T94" fmla="*/ 402 w 429"/>
                <a:gd name="T95" fmla="*/ 284 h 296"/>
                <a:gd name="T96" fmla="*/ 393 w 429"/>
                <a:gd name="T97" fmla="*/ 292 h 296"/>
                <a:gd name="T98" fmla="*/ 402 w 429"/>
                <a:gd name="T99" fmla="*/ 293 h 296"/>
                <a:gd name="T100" fmla="*/ 419 w 429"/>
                <a:gd name="T101" fmla="*/ 288 h 296"/>
                <a:gd name="T102" fmla="*/ 427 w 429"/>
                <a:gd name="T103" fmla="*/ 289 h 296"/>
                <a:gd name="T104" fmla="*/ 370 w 429"/>
                <a:gd name="T105" fmla="*/ 220 h 296"/>
                <a:gd name="T106" fmla="*/ 337 w 429"/>
                <a:gd name="T107" fmla="*/ 224 h 296"/>
                <a:gd name="T108" fmla="*/ 313 w 429"/>
                <a:gd name="T109" fmla="*/ 208 h 296"/>
                <a:gd name="T110" fmla="*/ 300 w 429"/>
                <a:gd name="T111" fmla="*/ 3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9" h="296">
                  <a:moveTo>
                    <a:pt x="296" y="33"/>
                  </a:moveTo>
                  <a:cubicBezTo>
                    <a:pt x="295" y="33"/>
                    <a:pt x="294" y="32"/>
                    <a:pt x="292" y="31"/>
                  </a:cubicBezTo>
                  <a:cubicBezTo>
                    <a:pt x="287" y="29"/>
                    <a:pt x="280" y="26"/>
                    <a:pt x="275" y="26"/>
                  </a:cubicBezTo>
                  <a:cubicBezTo>
                    <a:pt x="275" y="26"/>
                    <a:pt x="274" y="27"/>
                    <a:pt x="274" y="27"/>
                  </a:cubicBezTo>
                  <a:cubicBezTo>
                    <a:pt x="270" y="27"/>
                    <a:pt x="264" y="28"/>
                    <a:pt x="258" y="28"/>
                  </a:cubicBezTo>
                  <a:cubicBezTo>
                    <a:pt x="255" y="28"/>
                    <a:pt x="253" y="28"/>
                    <a:pt x="251" y="27"/>
                  </a:cubicBezTo>
                  <a:cubicBezTo>
                    <a:pt x="249" y="26"/>
                    <a:pt x="245" y="24"/>
                    <a:pt x="239" y="24"/>
                  </a:cubicBezTo>
                  <a:cubicBezTo>
                    <a:pt x="238" y="24"/>
                    <a:pt x="236" y="25"/>
                    <a:pt x="234" y="25"/>
                  </a:cubicBezTo>
                  <a:cubicBezTo>
                    <a:pt x="229" y="26"/>
                    <a:pt x="225" y="24"/>
                    <a:pt x="220" y="22"/>
                  </a:cubicBezTo>
                  <a:cubicBezTo>
                    <a:pt x="217" y="20"/>
                    <a:pt x="214" y="19"/>
                    <a:pt x="210" y="18"/>
                  </a:cubicBezTo>
                  <a:cubicBezTo>
                    <a:pt x="207" y="17"/>
                    <a:pt x="204" y="17"/>
                    <a:pt x="201" y="17"/>
                  </a:cubicBezTo>
                  <a:cubicBezTo>
                    <a:pt x="193" y="17"/>
                    <a:pt x="184" y="19"/>
                    <a:pt x="182" y="20"/>
                  </a:cubicBezTo>
                  <a:cubicBezTo>
                    <a:pt x="179" y="21"/>
                    <a:pt x="178" y="19"/>
                    <a:pt x="177" y="18"/>
                  </a:cubicBezTo>
                  <a:cubicBezTo>
                    <a:pt x="176" y="17"/>
                    <a:pt x="176" y="17"/>
                    <a:pt x="175" y="17"/>
                  </a:cubicBezTo>
                  <a:cubicBezTo>
                    <a:pt x="174" y="17"/>
                    <a:pt x="174" y="17"/>
                    <a:pt x="173" y="17"/>
                  </a:cubicBezTo>
                  <a:cubicBezTo>
                    <a:pt x="173" y="17"/>
                    <a:pt x="171" y="17"/>
                    <a:pt x="170" y="16"/>
                  </a:cubicBezTo>
                  <a:cubicBezTo>
                    <a:pt x="170" y="15"/>
                    <a:pt x="170" y="14"/>
                    <a:pt x="170" y="13"/>
                  </a:cubicBezTo>
                  <a:cubicBezTo>
                    <a:pt x="170" y="12"/>
                    <a:pt x="170" y="11"/>
                    <a:pt x="169" y="10"/>
                  </a:cubicBezTo>
                  <a:cubicBezTo>
                    <a:pt x="169" y="10"/>
                    <a:pt x="168" y="9"/>
                    <a:pt x="165" y="9"/>
                  </a:cubicBezTo>
                  <a:cubicBezTo>
                    <a:pt x="162" y="9"/>
                    <a:pt x="159" y="10"/>
                    <a:pt x="155" y="10"/>
                  </a:cubicBezTo>
                  <a:cubicBezTo>
                    <a:pt x="154" y="11"/>
                    <a:pt x="152" y="11"/>
                    <a:pt x="151" y="11"/>
                  </a:cubicBezTo>
                  <a:cubicBezTo>
                    <a:pt x="148" y="12"/>
                    <a:pt x="146" y="10"/>
                    <a:pt x="145" y="9"/>
                  </a:cubicBezTo>
                  <a:cubicBezTo>
                    <a:pt x="144" y="8"/>
                    <a:pt x="144" y="7"/>
                    <a:pt x="144" y="6"/>
                  </a:cubicBezTo>
                  <a:cubicBezTo>
                    <a:pt x="143" y="6"/>
                    <a:pt x="142" y="6"/>
                    <a:pt x="142" y="7"/>
                  </a:cubicBezTo>
                  <a:cubicBezTo>
                    <a:pt x="140" y="9"/>
                    <a:pt x="138" y="11"/>
                    <a:pt x="135" y="11"/>
                  </a:cubicBezTo>
                  <a:cubicBezTo>
                    <a:pt x="133" y="11"/>
                    <a:pt x="131" y="10"/>
                    <a:pt x="130" y="9"/>
                  </a:cubicBezTo>
                  <a:cubicBezTo>
                    <a:pt x="129" y="8"/>
                    <a:pt x="129" y="7"/>
                    <a:pt x="129" y="6"/>
                  </a:cubicBezTo>
                  <a:cubicBezTo>
                    <a:pt x="129" y="5"/>
                    <a:pt x="131" y="4"/>
                    <a:pt x="132" y="3"/>
                  </a:cubicBezTo>
                  <a:cubicBezTo>
                    <a:pt x="132" y="3"/>
                    <a:pt x="133" y="3"/>
                    <a:pt x="133" y="3"/>
                  </a:cubicBezTo>
                  <a:cubicBezTo>
                    <a:pt x="132" y="2"/>
                    <a:pt x="129" y="1"/>
                    <a:pt x="128" y="1"/>
                  </a:cubicBezTo>
                  <a:cubicBezTo>
                    <a:pt x="127" y="1"/>
                    <a:pt x="127" y="0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4" y="0"/>
                    <a:pt x="119" y="5"/>
                    <a:pt x="116" y="7"/>
                  </a:cubicBezTo>
                  <a:cubicBezTo>
                    <a:pt x="113" y="10"/>
                    <a:pt x="108" y="12"/>
                    <a:pt x="102" y="12"/>
                  </a:cubicBezTo>
                  <a:cubicBezTo>
                    <a:pt x="100" y="12"/>
                    <a:pt x="98" y="12"/>
                    <a:pt x="97" y="11"/>
                  </a:cubicBezTo>
                  <a:cubicBezTo>
                    <a:pt x="96" y="11"/>
                    <a:pt x="95" y="11"/>
                    <a:pt x="95" y="11"/>
                  </a:cubicBezTo>
                  <a:cubicBezTo>
                    <a:pt x="91" y="11"/>
                    <a:pt x="89" y="12"/>
                    <a:pt x="89" y="13"/>
                  </a:cubicBezTo>
                  <a:cubicBezTo>
                    <a:pt x="89" y="13"/>
                    <a:pt x="89" y="13"/>
                    <a:pt x="90" y="13"/>
                  </a:cubicBezTo>
                  <a:cubicBezTo>
                    <a:pt x="91" y="14"/>
                    <a:pt x="92" y="15"/>
                    <a:pt x="92" y="16"/>
                  </a:cubicBezTo>
                  <a:cubicBezTo>
                    <a:pt x="92" y="18"/>
                    <a:pt x="91" y="19"/>
                    <a:pt x="91" y="20"/>
                  </a:cubicBezTo>
                  <a:cubicBezTo>
                    <a:pt x="90" y="21"/>
                    <a:pt x="89" y="22"/>
                    <a:pt x="87" y="22"/>
                  </a:cubicBezTo>
                  <a:cubicBezTo>
                    <a:pt x="86" y="22"/>
                    <a:pt x="85" y="20"/>
                    <a:pt x="84" y="20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3" y="19"/>
                    <a:pt x="82" y="19"/>
                  </a:cubicBezTo>
                  <a:cubicBezTo>
                    <a:pt x="79" y="22"/>
                    <a:pt x="72" y="23"/>
                    <a:pt x="68" y="23"/>
                  </a:cubicBezTo>
                  <a:cubicBezTo>
                    <a:pt x="67" y="23"/>
                    <a:pt x="65" y="23"/>
                    <a:pt x="64" y="23"/>
                  </a:cubicBezTo>
                  <a:cubicBezTo>
                    <a:pt x="63" y="23"/>
                    <a:pt x="60" y="26"/>
                    <a:pt x="54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2" y="33"/>
                    <a:pt x="52" y="33"/>
                    <a:pt x="52" y="35"/>
                  </a:cubicBezTo>
                  <a:cubicBezTo>
                    <a:pt x="52" y="37"/>
                    <a:pt x="52" y="40"/>
                    <a:pt x="48" y="45"/>
                  </a:cubicBezTo>
                  <a:cubicBezTo>
                    <a:pt x="44" y="49"/>
                    <a:pt x="36" y="52"/>
                    <a:pt x="24" y="52"/>
                  </a:cubicBezTo>
                  <a:cubicBezTo>
                    <a:pt x="22" y="52"/>
                    <a:pt x="21" y="51"/>
                    <a:pt x="20" y="51"/>
                  </a:cubicBezTo>
                  <a:cubicBezTo>
                    <a:pt x="19" y="51"/>
                    <a:pt x="18" y="51"/>
                    <a:pt x="18" y="51"/>
                  </a:cubicBezTo>
                  <a:cubicBezTo>
                    <a:pt x="18" y="51"/>
                    <a:pt x="18" y="52"/>
                    <a:pt x="18" y="53"/>
                  </a:cubicBezTo>
                  <a:cubicBezTo>
                    <a:pt x="18" y="54"/>
                    <a:pt x="18" y="56"/>
                    <a:pt x="17" y="58"/>
                  </a:cubicBezTo>
                  <a:cubicBezTo>
                    <a:pt x="16" y="58"/>
                    <a:pt x="17" y="60"/>
                    <a:pt x="28" y="62"/>
                  </a:cubicBezTo>
                  <a:cubicBezTo>
                    <a:pt x="40" y="66"/>
                    <a:pt x="47" y="82"/>
                    <a:pt x="48" y="83"/>
                  </a:cubicBezTo>
                  <a:cubicBezTo>
                    <a:pt x="48" y="83"/>
                    <a:pt x="48" y="83"/>
                    <a:pt x="50" y="83"/>
                  </a:cubicBezTo>
                  <a:cubicBezTo>
                    <a:pt x="52" y="83"/>
                    <a:pt x="54" y="83"/>
                    <a:pt x="57" y="83"/>
                  </a:cubicBezTo>
                  <a:cubicBezTo>
                    <a:pt x="60" y="82"/>
                    <a:pt x="63" y="82"/>
                    <a:pt x="65" y="82"/>
                  </a:cubicBezTo>
                  <a:cubicBezTo>
                    <a:pt x="70" y="83"/>
                    <a:pt x="69" y="87"/>
                    <a:pt x="69" y="89"/>
                  </a:cubicBezTo>
                  <a:cubicBezTo>
                    <a:pt x="69" y="91"/>
                    <a:pt x="69" y="92"/>
                    <a:pt x="70" y="92"/>
                  </a:cubicBezTo>
                  <a:cubicBezTo>
                    <a:pt x="71" y="93"/>
                    <a:pt x="73" y="93"/>
                    <a:pt x="75" y="93"/>
                  </a:cubicBezTo>
                  <a:cubicBezTo>
                    <a:pt x="75" y="93"/>
                    <a:pt x="76" y="93"/>
                    <a:pt x="77" y="93"/>
                  </a:cubicBezTo>
                  <a:cubicBezTo>
                    <a:pt x="78" y="93"/>
                    <a:pt x="81" y="93"/>
                    <a:pt x="83" y="96"/>
                  </a:cubicBezTo>
                  <a:cubicBezTo>
                    <a:pt x="83" y="97"/>
                    <a:pt x="83" y="98"/>
                    <a:pt x="82" y="99"/>
                  </a:cubicBezTo>
                  <a:cubicBezTo>
                    <a:pt x="81" y="100"/>
                    <a:pt x="79" y="100"/>
                    <a:pt x="76" y="100"/>
                  </a:cubicBezTo>
                  <a:cubicBezTo>
                    <a:pt x="74" y="100"/>
                    <a:pt x="70" y="101"/>
                    <a:pt x="68" y="102"/>
                  </a:cubicBezTo>
                  <a:cubicBezTo>
                    <a:pt x="65" y="105"/>
                    <a:pt x="62" y="107"/>
                    <a:pt x="60" y="107"/>
                  </a:cubicBezTo>
                  <a:cubicBezTo>
                    <a:pt x="58" y="107"/>
                    <a:pt x="57" y="106"/>
                    <a:pt x="56" y="104"/>
                  </a:cubicBezTo>
                  <a:cubicBezTo>
                    <a:pt x="56" y="104"/>
                    <a:pt x="56" y="104"/>
                    <a:pt x="53" y="104"/>
                  </a:cubicBezTo>
                  <a:cubicBezTo>
                    <a:pt x="50" y="104"/>
                    <a:pt x="48" y="104"/>
                    <a:pt x="46" y="104"/>
                  </a:cubicBezTo>
                  <a:cubicBezTo>
                    <a:pt x="45" y="104"/>
                    <a:pt x="44" y="105"/>
                    <a:pt x="43" y="105"/>
                  </a:cubicBezTo>
                  <a:cubicBezTo>
                    <a:pt x="41" y="105"/>
                    <a:pt x="40" y="104"/>
                    <a:pt x="40" y="103"/>
                  </a:cubicBezTo>
                  <a:cubicBezTo>
                    <a:pt x="39" y="102"/>
                    <a:pt x="40" y="99"/>
                    <a:pt x="40" y="97"/>
                  </a:cubicBezTo>
                  <a:cubicBezTo>
                    <a:pt x="41" y="96"/>
                    <a:pt x="41" y="95"/>
                    <a:pt x="41" y="95"/>
                  </a:cubicBezTo>
                  <a:cubicBezTo>
                    <a:pt x="41" y="95"/>
                    <a:pt x="40" y="94"/>
                    <a:pt x="39" y="94"/>
                  </a:cubicBezTo>
                  <a:cubicBezTo>
                    <a:pt x="37" y="94"/>
                    <a:pt x="34" y="95"/>
                    <a:pt x="30" y="97"/>
                  </a:cubicBezTo>
                  <a:cubicBezTo>
                    <a:pt x="28" y="99"/>
                    <a:pt x="26" y="100"/>
                    <a:pt x="25" y="100"/>
                  </a:cubicBezTo>
                  <a:cubicBezTo>
                    <a:pt x="25" y="101"/>
                    <a:pt x="25" y="102"/>
                    <a:pt x="25" y="103"/>
                  </a:cubicBezTo>
                  <a:cubicBezTo>
                    <a:pt x="24" y="105"/>
                    <a:pt x="22" y="105"/>
                    <a:pt x="22" y="105"/>
                  </a:cubicBezTo>
                  <a:cubicBezTo>
                    <a:pt x="21" y="105"/>
                    <a:pt x="20" y="105"/>
                    <a:pt x="19" y="105"/>
                  </a:cubicBezTo>
                  <a:cubicBezTo>
                    <a:pt x="18" y="104"/>
                    <a:pt x="16" y="104"/>
                    <a:pt x="14" y="105"/>
                  </a:cubicBezTo>
                  <a:cubicBezTo>
                    <a:pt x="12" y="106"/>
                    <a:pt x="10" y="107"/>
                    <a:pt x="7" y="108"/>
                  </a:cubicBezTo>
                  <a:cubicBezTo>
                    <a:pt x="4" y="110"/>
                    <a:pt x="1" y="111"/>
                    <a:pt x="0" y="112"/>
                  </a:cubicBezTo>
                  <a:cubicBezTo>
                    <a:pt x="1" y="113"/>
                    <a:pt x="6" y="115"/>
                    <a:pt x="13" y="116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6" y="117"/>
                    <a:pt x="17" y="118"/>
                    <a:pt x="17" y="119"/>
                  </a:cubicBezTo>
                  <a:cubicBezTo>
                    <a:pt x="18" y="121"/>
                    <a:pt x="16" y="122"/>
                    <a:pt x="15" y="123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16" y="124"/>
                    <a:pt x="17" y="125"/>
                    <a:pt x="17" y="126"/>
                  </a:cubicBezTo>
                  <a:cubicBezTo>
                    <a:pt x="18" y="127"/>
                    <a:pt x="19" y="129"/>
                    <a:pt x="22" y="130"/>
                  </a:cubicBezTo>
                  <a:cubicBezTo>
                    <a:pt x="23" y="131"/>
                    <a:pt x="26" y="132"/>
                    <a:pt x="29" y="132"/>
                  </a:cubicBezTo>
                  <a:cubicBezTo>
                    <a:pt x="33" y="132"/>
                    <a:pt x="37" y="131"/>
                    <a:pt x="40" y="131"/>
                  </a:cubicBezTo>
                  <a:cubicBezTo>
                    <a:pt x="42" y="130"/>
                    <a:pt x="44" y="130"/>
                    <a:pt x="45" y="130"/>
                  </a:cubicBezTo>
                  <a:cubicBezTo>
                    <a:pt x="47" y="130"/>
                    <a:pt x="48" y="131"/>
                    <a:pt x="50" y="132"/>
                  </a:cubicBezTo>
                  <a:cubicBezTo>
                    <a:pt x="51" y="132"/>
                    <a:pt x="52" y="133"/>
                    <a:pt x="52" y="133"/>
                  </a:cubicBezTo>
                  <a:cubicBezTo>
                    <a:pt x="53" y="133"/>
                    <a:pt x="53" y="133"/>
                    <a:pt x="53" y="132"/>
                  </a:cubicBezTo>
                  <a:cubicBezTo>
                    <a:pt x="56" y="129"/>
                    <a:pt x="64" y="123"/>
                    <a:pt x="71" y="123"/>
                  </a:cubicBezTo>
                  <a:cubicBezTo>
                    <a:pt x="73" y="123"/>
                    <a:pt x="75" y="124"/>
                    <a:pt x="76" y="125"/>
                  </a:cubicBezTo>
                  <a:cubicBezTo>
                    <a:pt x="77" y="126"/>
                    <a:pt x="79" y="127"/>
                    <a:pt x="78" y="129"/>
                  </a:cubicBezTo>
                  <a:cubicBezTo>
                    <a:pt x="78" y="132"/>
                    <a:pt x="76" y="133"/>
                    <a:pt x="74" y="133"/>
                  </a:cubicBezTo>
                  <a:cubicBezTo>
                    <a:pt x="74" y="133"/>
                    <a:pt x="74" y="133"/>
                    <a:pt x="74" y="133"/>
                  </a:cubicBezTo>
                  <a:cubicBezTo>
                    <a:pt x="76" y="136"/>
                    <a:pt x="78" y="140"/>
                    <a:pt x="78" y="145"/>
                  </a:cubicBezTo>
                  <a:cubicBezTo>
                    <a:pt x="77" y="147"/>
                    <a:pt x="76" y="149"/>
                    <a:pt x="74" y="151"/>
                  </a:cubicBezTo>
                  <a:cubicBezTo>
                    <a:pt x="72" y="152"/>
                    <a:pt x="69" y="153"/>
                    <a:pt x="66" y="153"/>
                  </a:cubicBezTo>
                  <a:cubicBezTo>
                    <a:pt x="64" y="153"/>
                    <a:pt x="63" y="153"/>
                    <a:pt x="61" y="153"/>
                  </a:cubicBezTo>
                  <a:cubicBezTo>
                    <a:pt x="60" y="152"/>
                    <a:pt x="60" y="152"/>
                    <a:pt x="59" y="152"/>
                  </a:cubicBezTo>
                  <a:cubicBezTo>
                    <a:pt x="59" y="153"/>
                    <a:pt x="59" y="153"/>
                    <a:pt x="59" y="154"/>
                  </a:cubicBezTo>
                  <a:cubicBezTo>
                    <a:pt x="58" y="156"/>
                    <a:pt x="57" y="159"/>
                    <a:pt x="54" y="161"/>
                  </a:cubicBezTo>
                  <a:cubicBezTo>
                    <a:pt x="53" y="162"/>
                    <a:pt x="52" y="162"/>
                    <a:pt x="50" y="162"/>
                  </a:cubicBezTo>
                  <a:cubicBezTo>
                    <a:pt x="48" y="162"/>
                    <a:pt x="46" y="161"/>
                    <a:pt x="44" y="160"/>
                  </a:cubicBezTo>
                  <a:cubicBezTo>
                    <a:pt x="43" y="159"/>
                    <a:pt x="41" y="157"/>
                    <a:pt x="39" y="157"/>
                  </a:cubicBezTo>
                  <a:cubicBezTo>
                    <a:pt x="38" y="157"/>
                    <a:pt x="37" y="158"/>
                    <a:pt x="37" y="158"/>
                  </a:cubicBezTo>
                  <a:cubicBezTo>
                    <a:pt x="36" y="159"/>
                    <a:pt x="36" y="163"/>
                    <a:pt x="36" y="166"/>
                  </a:cubicBezTo>
                  <a:cubicBezTo>
                    <a:pt x="36" y="167"/>
                    <a:pt x="36" y="167"/>
                    <a:pt x="36" y="167"/>
                  </a:cubicBezTo>
                  <a:cubicBezTo>
                    <a:pt x="37" y="170"/>
                    <a:pt x="33" y="171"/>
                    <a:pt x="32" y="171"/>
                  </a:cubicBezTo>
                  <a:cubicBezTo>
                    <a:pt x="29" y="171"/>
                    <a:pt x="26" y="172"/>
                    <a:pt x="25" y="176"/>
                  </a:cubicBezTo>
                  <a:cubicBezTo>
                    <a:pt x="24" y="181"/>
                    <a:pt x="20" y="182"/>
                    <a:pt x="18" y="182"/>
                  </a:cubicBezTo>
                  <a:cubicBezTo>
                    <a:pt x="18" y="183"/>
                    <a:pt x="19" y="183"/>
                    <a:pt x="19" y="184"/>
                  </a:cubicBezTo>
                  <a:cubicBezTo>
                    <a:pt x="23" y="189"/>
                    <a:pt x="23" y="189"/>
                    <a:pt x="24" y="189"/>
                  </a:cubicBezTo>
                  <a:cubicBezTo>
                    <a:pt x="25" y="189"/>
                    <a:pt x="27" y="189"/>
                    <a:pt x="29" y="190"/>
                  </a:cubicBezTo>
                  <a:cubicBezTo>
                    <a:pt x="33" y="193"/>
                    <a:pt x="30" y="198"/>
                    <a:pt x="29" y="200"/>
                  </a:cubicBezTo>
                  <a:cubicBezTo>
                    <a:pt x="29" y="200"/>
                    <a:pt x="29" y="200"/>
                    <a:pt x="28" y="201"/>
                  </a:cubicBezTo>
                  <a:cubicBezTo>
                    <a:pt x="32" y="202"/>
                    <a:pt x="36" y="206"/>
                    <a:pt x="39" y="210"/>
                  </a:cubicBezTo>
                  <a:cubicBezTo>
                    <a:pt x="41" y="212"/>
                    <a:pt x="42" y="214"/>
                    <a:pt x="43" y="214"/>
                  </a:cubicBezTo>
                  <a:cubicBezTo>
                    <a:pt x="44" y="216"/>
                    <a:pt x="46" y="215"/>
                    <a:pt x="48" y="214"/>
                  </a:cubicBezTo>
                  <a:cubicBezTo>
                    <a:pt x="50" y="213"/>
                    <a:pt x="52" y="212"/>
                    <a:pt x="55" y="212"/>
                  </a:cubicBezTo>
                  <a:cubicBezTo>
                    <a:pt x="56" y="212"/>
                    <a:pt x="56" y="211"/>
                    <a:pt x="57" y="210"/>
                  </a:cubicBezTo>
                  <a:cubicBezTo>
                    <a:pt x="57" y="208"/>
                    <a:pt x="57" y="207"/>
                    <a:pt x="59" y="207"/>
                  </a:cubicBezTo>
                  <a:cubicBezTo>
                    <a:pt x="60" y="207"/>
                    <a:pt x="61" y="207"/>
                    <a:pt x="62" y="208"/>
                  </a:cubicBezTo>
                  <a:cubicBezTo>
                    <a:pt x="64" y="210"/>
                    <a:pt x="68" y="216"/>
                    <a:pt x="68" y="220"/>
                  </a:cubicBezTo>
                  <a:cubicBezTo>
                    <a:pt x="68" y="222"/>
                    <a:pt x="67" y="223"/>
                    <a:pt x="66" y="224"/>
                  </a:cubicBezTo>
                  <a:cubicBezTo>
                    <a:pt x="65" y="224"/>
                    <a:pt x="66" y="227"/>
                    <a:pt x="66" y="229"/>
                  </a:cubicBezTo>
                  <a:cubicBezTo>
                    <a:pt x="66" y="230"/>
                    <a:pt x="66" y="232"/>
                    <a:pt x="66" y="233"/>
                  </a:cubicBezTo>
                  <a:cubicBezTo>
                    <a:pt x="66" y="233"/>
                    <a:pt x="67" y="233"/>
                    <a:pt x="68" y="233"/>
                  </a:cubicBezTo>
                  <a:cubicBezTo>
                    <a:pt x="71" y="233"/>
                    <a:pt x="74" y="232"/>
                    <a:pt x="74" y="231"/>
                  </a:cubicBezTo>
                  <a:cubicBezTo>
                    <a:pt x="75" y="229"/>
                    <a:pt x="78" y="227"/>
                    <a:pt x="82" y="227"/>
                  </a:cubicBezTo>
                  <a:cubicBezTo>
                    <a:pt x="86" y="227"/>
                    <a:pt x="90" y="229"/>
                    <a:pt x="93" y="232"/>
                  </a:cubicBezTo>
                  <a:cubicBezTo>
                    <a:pt x="95" y="233"/>
                    <a:pt x="96" y="235"/>
                    <a:pt x="97" y="235"/>
                  </a:cubicBezTo>
                  <a:cubicBezTo>
                    <a:pt x="97" y="231"/>
                    <a:pt x="100" y="226"/>
                    <a:pt x="103" y="226"/>
                  </a:cubicBezTo>
                  <a:cubicBezTo>
                    <a:pt x="104" y="226"/>
                    <a:pt x="105" y="227"/>
                    <a:pt x="105" y="229"/>
                  </a:cubicBezTo>
                  <a:cubicBezTo>
                    <a:pt x="105" y="230"/>
                    <a:pt x="106" y="231"/>
                    <a:pt x="108" y="231"/>
                  </a:cubicBezTo>
                  <a:cubicBezTo>
                    <a:pt x="109" y="231"/>
                    <a:pt x="111" y="230"/>
                    <a:pt x="115" y="229"/>
                  </a:cubicBezTo>
                  <a:cubicBezTo>
                    <a:pt x="118" y="227"/>
                    <a:pt x="119" y="227"/>
                    <a:pt x="120" y="227"/>
                  </a:cubicBezTo>
                  <a:cubicBezTo>
                    <a:pt x="121" y="227"/>
                    <a:pt x="122" y="228"/>
                    <a:pt x="122" y="229"/>
                  </a:cubicBezTo>
                  <a:cubicBezTo>
                    <a:pt x="123" y="230"/>
                    <a:pt x="122" y="232"/>
                    <a:pt x="118" y="236"/>
                  </a:cubicBezTo>
                  <a:cubicBezTo>
                    <a:pt x="117" y="237"/>
                    <a:pt x="117" y="237"/>
                    <a:pt x="117" y="237"/>
                  </a:cubicBezTo>
                  <a:cubicBezTo>
                    <a:pt x="115" y="240"/>
                    <a:pt x="115" y="245"/>
                    <a:pt x="115" y="248"/>
                  </a:cubicBezTo>
                  <a:cubicBezTo>
                    <a:pt x="116" y="251"/>
                    <a:pt x="116" y="255"/>
                    <a:pt x="112" y="256"/>
                  </a:cubicBezTo>
                  <a:cubicBezTo>
                    <a:pt x="111" y="256"/>
                    <a:pt x="110" y="258"/>
                    <a:pt x="109" y="260"/>
                  </a:cubicBezTo>
                  <a:cubicBezTo>
                    <a:pt x="106" y="263"/>
                    <a:pt x="103" y="267"/>
                    <a:pt x="98" y="268"/>
                  </a:cubicBezTo>
                  <a:cubicBezTo>
                    <a:pt x="93" y="268"/>
                    <a:pt x="84" y="278"/>
                    <a:pt x="81" y="282"/>
                  </a:cubicBezTo>
                  <a:cubicBezTo>
                    <a:pt x="83" y="281"/>
                    <a:pt x="86" y="281"/>
                    <a:pt x="88" y="281"/>
                  </a:cubicBezTo>
                  <a:cubicBezTo>
                    <a:pt x="89" y="281"/>
                    <a:pt x="89" y="281"/>
                    <a:pt x="89" y="281"/>
                  </a:cubicBezTo>
                  <a:cubicBezTo>
                    <a:pt x="89" y="281"/>
                    <a:pt x="89" y="281"/>
                    <a:pt x="89" y="281"/>
                  </a:cubicBezTo>
                  <a:cubicBezTo>
                    <a:pt x="89" y="281"/>
                    <a:pt x="89" y="281"/>
                    <a:pt x="90" y="281"/>
                  </a:cubicBezTo>
                  <a:cubicBezTo>
                    <a:pt x="92" y="280"/>
                    <a:pt x="94" y="278"/>
                    <a:pt x="98" y="277"/>
                  </a:cubicBezTo>
                  <a:cubicBezTo>
                    <a:pt x="102" y="277"/>
                    <a:pt x="102" y="276"/>
                    <a:pt x="103" y="274"/>
                  </a:cubicBezTo>
                  <a:cubicBezTo>
                    <a:pt x="103" y="274"/>
                    <a:pt x="103" y="273"/>
                    <a:pt x="103" y="272"/>
                  </a:cubicBezTo>
                  <a:cubicBezTo>
                    <a:pt x="105" y="267"/>
                    <a:pt x="122" y="260"/>
                    <a:pt x="125" y="259"/>
                  </a:cubicBezTo>
                  <a:cubicBezTo>
                    <a:pt x="125" y="259"/>
                    <a:pt x="126" y="258"/>
                    <a:pt x="126" y="257"/>
                  </a:cubicBezTo>
                  <a:cubicBezTo>
                    <a:pt x="126" y="256"/>
                    <a:pt x="127" y="253"/>
                    <a:pt x="130" y="253"/>
                  </a:cubicBezTo>
                  <a:cubicBezTo>
                    <a:pt x="133" y="253"/>
                    <a:pt x="138" y="248"/>
                    <a:pt x="141" y="246"/>
                  </a:cubicBezTo>
                  <a:cubicBezTo>
                    <a:pt x="145" y="243"/>
                    <a:pt x="146" y="243"/>
                    <a:pt x="148" y="243"/>
                  </a:cubicBezTo>
                  <a:cubicBezTo>
                    <a:pt x="149" y="242"/>
                    <a:pt x="150" y="242"/>
                    <a:pt x="150" y="242"/>
                  </a:cubicBezTo>
                  <a:cubicBezTo>
                    <a:pt x="151" y="242"/>
                    <a:pt x="151" y="240"/>
                    <a:pt x="151" y="239"/>
                  </a:cubicBezTo>
                  <a:cubicBezTo>
                    <a:pt x="151" y="237"/>
                    <a:pt x="152" y="234"/>
                    <a:pt x="155" y="234"/>
                  </a:cubicBezTo>
                  <a:cubicBezTo>
                    <a:pt x="157" y="233"/>
                    <a:pt x="159" y="232"/>
                    <a:pt x="159" y="230"/>
                  </a:cubicBezTo>
                  <a:cubicBezTo>
                    <a:pt x="158" y="230"/>
                    <a:pt x="156" y="229"/>
                    <a:pt x="155" y="229"/>
                  </a:cubicBezTo>
                  <a:cubicBezTo>
                    <a:pt x="153" y="228"/>
                    <a:pt x="151" y="228"/>
                    <a:pt x="150" y="226"/>
                  </a:cubicBezTo>
                  <a:cubicBezTo>
                    <a:pt x="149" y="225"/>
                    <a:pt x="150" y="223"/>
                    <a:pt x="151" y="223"/>
                  </a:cubicBezTo>
                  <a:cubicBezTo>
                    <a:pt x="152" y="220"/>
                    <a:pt x="158" y="215"/>
                    <a:pt x="161" y="215"/>
                  </a:cubicBezTo>
                  <a:cubicBezTo>
                    <a:pt x="161" y="215"/>
                    <a:pt x="161" y="215"/>
                    <a:pt x="161" y="215"/>
                  </a:cubicBezTo>
                  <a:cubicBezTo>
                    <a:pt x="163" y="215"/>
                    <a:pt x="166" y="213"/>
                    <a:pt x="167" y="211"/>
                  </a:cubicBezTo>
                  <a:cubicBezTo>
                    <a:pt x="167" y="207"/>
                    <a:pt x="169" y="205"/>
                    <a:pt x="171" y="204"/>
                  </a:cubicBezTo>
                  <a:cubicBezTo>
                    <a:pt x="173" y="203"/>
                    <a:pt x="174" y="202"/>
                    <a:pt x="175" y="201"/>
                  </a:cubicBezTo>
                  <a:cubicBezTo>
                    <a:pt x="176" y="200"/>
                    <a:pt x="176" y="199"/>
                    <a:pt x="177" y="198"/>
                  </a:cubicBezTo>
                  <a:cubicBezTo>
                    <a:pt x="178" y="196"/>
                    <a:pt x="179" y="194"/>
                    <a:pt x="182" y="194"/>
                  </a:cubicBezTo>
                  <a:cubicBezTo>
                    <a:pt x="183" y="194"/>
                    <a:pt x="185" y="192"/>
                    <a:pt x="186" y="191"/>
                  </a:cubicBezTo>
                  <a:cubicBezTo>
                    <a:pt x="188" y="189"/>
                    <a:pt x="189" y="188"/>
                    <a:pt x="191" y="187"/>
                  </a:cubicBezTo>
                  <a:cubicBezTo>
                    <a:pt x="194" y="185"/>
                    <a:pt x="195" y="188"/>
                    <a:pt x="196" y="188"/>
                  </a:cubicBezTo>
                  <a:cubicBezTo>
                    <a:pt x="196" y="189"/>
                    <a:pt x="196" y="190"/>
                    <a:pt x="198" y="190"/>
                  </a:cubicBezTo>
                  <a:cubicBezTo>
                    <a:pt x="203" y="190"/>
                    <a:pt x="205" y="192"/>
                    <a:pt x="205" y="195"/>
                  </a:cubicBezTo>
                  <a:cubicBezTo>
                    <a:pt x="205" y="198"/>
                    <a:pt x="201" y="199"/>
                    <a:pt x="198" y="198"/>
                  </a:cubicBezTo>
                  <a:cubicBezTo>
                    <a:pt x="196" y="197"/>
                    <a:pt x="195" y="197"/>
                    <a:pt x="194" y="197"/>
                  </a:cubicBezTo>
                  <a:cubicBezTo>
                    <a:pt x="192" y="197"/>
                    <a:pt x="191" y="197"/>
                    <a:pt x="188" y="200"/>
                  </a:cubicBezTo>
                  <a:cubicBezTo>
                    <a:pt x="186" y="201"/>
                    <a:pt x="186" y="202"/>
                    <a:pt x="186" y="204"/>
                  </a:cubicBezTo>
                  <a:cubicBezTo>
                    <a:pt x="186" y="205"/>
                    <a:pt x="186" y="207"/>
                    <a:pt x="184" y="210"/>
                  </a:cubicBezTo>
                  <a:cubicBezTo>
                    <a:pt x="181" y="213"/>
                    <a:pt x="182" y="214"/>
                    <a:pt x="182" y="214"/>
                  </a:cubicBezTo>
                  <a:cubicBezTo>
                    <a:pt x="182" y="214"/>
                    <a:pt x="182" y="215"/>
                    <a:pt x="183" y="215"/>
                  </a:cubicBezTo>
                  <a:cubicBezTo>
                    <a:pt x="186" y="215"/>
                    <a:pt x="187" y="217"/>
                    <a:pt x="187" y="218"/>
                  </a:cubicBezTo>
                  <a:cubicBezTo>
                    <a:pt x="187" y="220"/>
                    <a:pt x="183" y="222"/>
                    <a:pt x="181" y="223"/>
                  </a:cubicBezTo>
                  <a:cubicBezTo>
                    <a:pt x="182" y="223"/>
                    <a:pt x="183" y="223"/>
                    <a:pt x="184" y="223"/>
                  </a:cubicBezTo>
                  <a:cubicBezTo>
                    <a:pt x="187" y="223"/>
                    <a:pt x="191" y="220"/>
                    <a:pt x="196" y="217"/>
                  </a:cubicBezTo>
                  <a:cubicBezTo>
                    <a:pt x="199" y="215"/>
                    <a:pt x="202" y="213"/>
                    <a:pt x="205" y="211"/>
                  </a:cubicBezTo>
                  <a:cubicBezTo>
                    <a:pt x="208" y="210"/>
                    <a:pt x="210" y="209"/>
                    <a:pt x="213" y="209"/>
                  </a:cubicBezTo>
                  <a:cubicBezTo>
                    <a:pt x="216" y="209"/>
                    <a:pt x="218" y="210"/>
                    <a:pt x="219" y="210"/>
                  </a:cubicBezTo>
                  <a:cubicBezTo>
                    <a:pt x="220" y="210"/>
                    <a:pt x="220" y="210"/>
                    <a:pt x="220" y="210"/>
                  </a:cubicBezTo>
                  <a:cubicBezTo>
                    <a:pt x="220" y="209"/>
                    <a:pt x="219" y="208"/>
                    <a:pt x="220" y="207"/>
                  </a:cubicBezTo>
                  <a:cubicBezTo>
                    <a:pt x="220" y="207"/>
                    <a:pt x="220" y="206"/>
                    <a:pt x="220" y="206"/>
                  </a:cubicBezTo>
                  <a:cubicBezTo>
                    <a:pt x="219" y="205"/>
                    <a:pt x="217" y="203"/>
                    <a:pt x="216" y="201"/>
                  </a:cubicBezTo>
                  <a:cubicBezTo>
                    <a:pt x="215" y="199"/>
                    <a:pt x="215" y="198"/>
                    <a:pt x="215" y="197"/>
                  </a:cubicBezTo>
                  <a:cubicBezTo>
                    <a:pt x="216" y="195"/>
                    <a:pt x="217" y="195"/>
                    <a:pt x="218" y="195"/>
                  </a:cubicBezTo>
                  <a:cubicBezTo>
                    <a:pt x="219" y="195"/>
                    <a:pt x="219" y="194"/>
                    <a:pt x="219" y="194"/>
                  </a:cubicBezTo>
                  <a:cubicBezTo>
                    <a:pt x="220" y="191"/>
                    <a:pt x="222" y="190"/>
                    <a:pt x="223" y="190"/>
                  </a:cubicBezTo>
                  <a:cubicBezTo>
                    <a:pt x="225" y="190"/>
                    <a:pt x="227" y="191"/>
                    <a:pt x="229" y="192"/>
                  </a:cubicBezTo>
                  <a:cubicBezTo>
                    <a:pt x="229" y="192"/>
                    <a:pt x="230" y="192"/>
                    <a:pt x="230" y="192"/>
                  </a:cubicBezTo>
                  <a:cubicBezTo>
                    <a:pt x="231" y="192"/>
                    <a:pt x="231" y="192"/>
                    <a:pt x="232" y="192"/>
                  </a:cubicBezTo>
                  <a:cubicBezTo>
                    <a:pt x="234" y="192"/>
                    <a:pt x="236" y="194"/>
                    <a:pt x="237" y="196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7"/>
                    <a:pt x="239" y="197"/>
                    <a:pt x="239" y="197"/>
                  </a:cubicBezTo>
                  <a:cubicBezTo>
                    <a:pt x="241" y="196"/>
                    <a:pt x="243" y="196"/>
                    <a:pt x="246" y="197"/>
                  </a:cubicBezTo>
                  <a:cubicBezTo>
                    <a:pt x="246" y="198"/>
                    <a:pt x="248" y="200"/>
                    <a:pt x="248" y="201"/>
                  </a:cubicBezTo>
                  <a:cubicBezTo>
                    <a:pt x="248" y="202"/>
                    <a:pt x="248" y="202"/>
                    <a:pt x="248" y="202"/>
                  </a:cubicBezTo>
                  <a:cubicBezTo>
                    <a:pt x="249" y="202"/>
                    <a:pt x="250" y="203"/>
                    <a:pt x="251" y="203"/>
                  </a:cubicBezTo>
                  <a:cubicBezTo>
                    <a:pt x="252" y="204"/>
                    <a:pt x="253" y="204"/>
                    <a:pt x="253" y="204"/>
                  </a:cubicBezTo>
                  <a:cubicBezTo>
                    <a:pt x="253" y="204"/>
                    <a:pt x="254" y="203"/>
                    <a:pt x="255" y="202"/>
                  </a:cubicBezTo>
                  <a:cubicBezTo>
                    <a:pt x="256" y="202"/>
                    <a:pt x="257" y="201"/>
                    <a:pt x="258" y="201"/>
                  </a:cubicBezTo>
                  <a:cubicBezTo>
                    <a:pt x="259" y="201"/>
                    <a:pt x="260" y="201"/>
                    <a:pt x="261" y="204"/>
                  </a:cubicBezTo>
                  <a:cubicBezTo>
                    <a:pt x="261" y="204"/>
                    <a:pt x="261" y="205"/>
                    <a:pt x="261" y="206"/>
                  </a:cubicBezTo>
                  <a:cubicBezTo>
                    <a:pt x="262" y="207"/>
                    <a:pt x="267" y="207"/>
                    <a:pt x="271" y="208"/>
                  </a:cubicBezTo>
                  <a:cubicBezTo>
                    <a:pt x="272" y="208"/>
                    <a:pt x="272" y="208"/>
                    <a:pt x="272" y="208"/>
                  </a:cubicBezTo>
                  <a:cubicBezTo>
                    <a:pt x="277" y="209"/>
                    <a:pt x="288" y="208"/>
                    <a:pt x="293" y="208"/>
                  </a:cubicBezTo>
                  <a:cubicBezTo>
                    <a:pt x="294" y="208"/>
                    <a:pt x="295" y="207"/>
                    <a:pt x="296" y="207"/>
                  </a:cubicBezTo>
                  <a:cubicBezTo>
                    <a:pt x="296" y="207"/>
                    <a:pt x="296" y="207"/>
                    <a:pt x="296" y="207"/>
                  </a:cubicBezTo>
                  <a:cubicBezTo>
                    <a:pt x="299" y="207"/>
                    <a:pt x="300" y="209"/>
                    <a:pt x="301" y="210"/>
                  </a:cubicBezTo>
                  <a:cubicBezTo>
                    <a:pt x="302" y="212"/>
                    <a:pt x="303" y="213"/>
                    <a:pt x="307" y="214"/>
                  </a:cubicBezTo>
                  <a:cubicBezTo>
                    <a:pt x="310" y="215"/>
                    <a:pt x="312" y="213"/>
                    <a:pt x="313" y="211"/>
                  </a:cubicBezTo>
                  <a:cubicBezTo>
                    <a:pt x="315" y="210"/>
                    <a:pt x="316" y="209"/>
                    <a:pt x="318" y="209"/>
                  </a:cubicBezTo>
                  <a:cubicBezTo>
                    <a:pt x="319" y="209"/>
                    <a:pt x="320" y="209"/>
                    <a:pt x="321" y="210"/>
                  </a:cubicBezTo>
                  <a:cubicBezTo>
                    <a:pt x="323" y="211"/>
                    <a:pt x="324" y="213"/>
                    <a:pt x="324" y="214"/>
                  </a:cubicBezTo>
                  <a:cubicBezTo>
                    <a:pt x="324" y="216"/>
                    <a:pt x="322" y="217"/>
                    <a:pt x="321" y="219"/>
                  </a:cubicBezTo>
                  <a:cubicBezTo>
                    <a:pt x="320" y="219"/>
                    <a:pt x="320" y="219"/>
                    <a:pt x="320" y="219"/>
                  </a:cubicBezTo>
                  <a:cubicBezTo>
                    <a:pt x="320" y="220"/>
                    <a:pt x="321" y="220"/>
                    <a:pt x="321" y="220"/>
                  </a:cubicBezTo>
                  <a:cubicBezTo>
                    <a:pt x="322" y="220"/>
                    <a:pt x="323" y="220"/>
                    <a:pt x="324" y="221"/>
                  </a:cubicBezTo>
                  <a:cubicBezTo>
                    <a:pt x="325" y="221"/>
                    <a:pt x="325" y="221"/>
                    <a:pt x="326" y="222"/>
                  </a:cubicBezTo>
                  <a:cubicBezTo>
                    <a:pt x="330" y="223"/>
                    <a:pt x="335" y="225"/>
                    <a:pt x="338" y="228"/>
                  </a:cubicBezTo>
                  <a:cubicBezTo>
                    <a:pt x="339" y="228"/>
                    <a:pt x="339" y="229"/>
                    <a:pt x="340" y="230"/>
                  </a:cubicBezTo>
                  <a:cubicBezTo>
                    <a:pt x="342" y="232"/>
                    <a:pt x="345" y="235"/>
                    <a:pt x="351" y="238"/>
                  </a:cubicBezTo>
                  <a:cubicBezTo>
                    <a:pt x="351" y="238"/>
                    <a:pt x="351" y="238"/>
                    <a:pt x="352" y="239"/>
                  </a:cubicBezTo>
                  <a:cubicBezTo>
                    <a:pt x="352" y="238"/>
                    <a:pt x="352" y="237"/>
                    <a:pt x="352" y="237"/>
                  </a:cubicBezTo>
                  <a:cubicBezTo>
                    <a:pt x="351" y="235"/>
                    <a:pt x="351" y="233"/>
                    <a:pt x="352" y="232"/>
                  </a:cubicBezTo>
                  <a:cubicBezTo>
                    <a:pt x="353" y="231"/>
                    <a:pt x="355" y="231"/>
                    <a:pt x="357" y="233"/>
                  </a:cubicBezTo>
                  <a:cubicBezTo>
                    <a:pt x="360" y="235"/>
                    <a:pt x="361" y="235"/>
                    <a:pt x="361" y="235"/>
                  </a:cubicBezTo>
                  <a:cubicBezTo>
                    <a:pt x="363" y="235"/>
                    <a:pt x="364" y="235"/>
                    <a:pt x="366" y="237"/>
                  </a:cubicBezTo>
                  <a:cubicBezTo>
                    <a:pt x="366" y="235"/>
                    <a:pt x="365" y="232"/>
                    <a:pt x="364" y="230"/>
                  </a:cubicBezTo>
                  <a:cubicBezTo>
                    <a:pt x="363" y="227"/>
                    <a:pt x="363" y="226"/>
                    <a:pt x="364" y="225"/>
                  </a:cubicBezTo>
                  <a:cubicBezTo>
                    <a:pt x="365" y="224"/>
                    <a:pt x="365" y="224"/>
                    <a:pt x="365" y="224"/>
                  </a:cubicBezTo>
                  <a:cubicBezTo>
                    <a:pt x="366" y="224"/>
                    <a:pt x="366" y="224"/>
                    <a:pt x="366" y="224"/>
                  </a:cubicBezTo>
                  <a:cubicBezTo>
                    <a:pt x="368" y="224"/>
                    <a:pt x="371" y="227"/>
                    <a:pt x="372" y="230"/>
                  </a:cubicBezTo>
                  <a:cubicBezTo>
                    <a:pt x="375" y="234"/>
                    <a:pt x="375" y="241"/>
                    <a:pt x="373" y="246"/>
                  </a:cubicBezTo>
                  <a:cubicBezTo>
                    <a:pt x="373" y="248"/>
                    <a:pt x="371" y="250"/>
                    <a:pt x="368" y="250"/>
                  </a:cubicBezTo>
                  <a:cubicBezTo>
                    <a:pt x="366" y="250"/>
                    <a:pt x="363" y="248"/>
                    <a:pt x="362" y="246"/>
                  </a:cubicBezTo>
                  <a:cubicBezTo>
                    <a:pt x="361" y="246"/>
                    <a:pt x="361" y="245"/>
                    <a:pt x="361" y="244"/>
                  </a:cubicBezTo>
                  <a:cubicBezTo>
                    <a:pt x="359" y="244"/>
                    <a:pt x="357" y="245"/>
                    <a:pt x="357" y="246"/>
                  </a:cubicBezTo>
                  <a:cubicBezTo>
                    <a:pt x="357" y="248"/>
                    <a:pt x="362" y="254"/>
                    <a:pt x="365" y="255"/>
                  </a:cubicBezTo>
                  <a:cubicBezTo>
                    <a:pt x="369" y="255"/>
                    <a:pt x="369" y="259"/>
                    <a:pt x="369" y="261"/>
                  </a:cubicBezTo>
                  <a:cubicBezTo>
                    <a:pt x="369" y="262"/>
                    <a:pt x="369" y="262"/>
                    <a:pt x="369" y="263"/>
                  </a:cubicBezTo>
                  <a:cubicBezTo>
                    <a:pt x="371" y="263"/>
                    <a:pt x="372" y="265"/>
                    <a:pt x="373" y="266"/>
                  </a:cubicBezTo>
                  <a:cubicBezTo>
                    <a:pt x="372" y="264"/>
                    <a:pt x="372" y="261"/>
                    <a:pt x="371" y="260"/>
                  </a:cubicBezTo>
                  <a:cubicBezTo>
                    <a:pt x="369" y="257"/>
                    <a:pt x="369" y="254"/>
                    <a:pt x="370" y="251"/>
                  </a:cubicBezTo>
                  <a:cubicBezTo>
                    <a:pt x="371" y="249"/>
                    <a:pt x="373" y="249"/>
                    <a:pt x="375" y="249"/>
                  </a:cubicBezTo>
                  <a:cubicBezTo>
                    <a:pt x="378" y="250"/>
                    <a:pt x="378" y="254"/>
                    <a:pt x="377" y="256"/>
                  </a:cubicBezTo>
                  <a:cubicBezTo>
                    <a:pt x="377" y="256"/>
                    <a:pt x="377" y="257"/>
                    <a:pt x="377" y="257"/>
                  </a:cubicBezTo>
                  <a:cubicBezTo>
                    <a:pt x="377" y="257"/>
                    <a:pt x="378" y="257"/>
                    <a:pt x="378" y="257"/>
                  </a:cubicBezTo>
                  <a:cubicBezTo>
                    <a:pt x="379" y="256"/>
                    <a:pt x="380" y="255"/>
                    <a:pt x="381" y="254"/>
                  </a:cubicBezTo>
                  <a:cubicBezTo>
                    <a:pt x="382" y="253"/>
                    <a:pt x="382" y="252"/>
                    <a:pt x="381" y="250"/>
                  </a:cubicBezTo>
                  <a:cubicBezTo>
                    <a:pt x="380" y="248"/>
                    <a:pt x="379" y="246"/>
                    <a:pt x="380" y="244"/>
                  </a:cubicBezTo>
                  <a:cubicBezTo>
                    <a:pt x="381" y="242"/>
                    <a:pt x="383" y="242"/>
                    <a:pt x="383" y="242"/>
                  </a:cubicBezTo>
                  <a:cubicBezTo>
                    <a:pt x="387" y="242"/>
                    <a:pt x="390" y="249"/>
                    <a:pt x="391" y="252"/>
                  </a:cubicBezTo>
                  <a:cubicBezTo>
                    <a:pt x="392" y="256"/>
                    <a:pt x="389" y="258"/>
                    <a:pt x="388" y="259"/>
                  </a:cubicBezTo>
                  <a:cubicBezTo>
                    <a:pt x="388" y="260"/>
                    <a:pt x="387" y="260"/>
                    <a:pt x="387" y="260"/>
                  </a:cubicBezTo>
                  <a:cubicBezTo>
                    <a:pt x="387" y="264"/>
                    <a:pt x="384" y="264"/>
                    <a:pt x="382" y="264"/>
                  </a:cubicBezTo>
                  <a:cubicBezTo>
                    <a:pt x="382" y="264"/>
                    <a:pt x="381" y="264"/>
                    <a:pt x="380" y="265"/>
                  </a:cubicBezTo>
                  <a:cubicBezTo>
                    <a:pt x="380" y="265"/>
                    <a:pt x="380" y="269"/>
                    <a:pt x="380" y="271"/>
                  </a:cubicBezTo>
                  <a:cubicBezTo>
                    <a:pt x="381" y="271"/>
                    <a:pt x="381" y="271"/>
                    <a:pt x="381" y="271"/>
                  </a:cubicBezTo>
                  <a:cubicBezTo>
                    <a:pt x="381" y="269"/>
                    <a:pt x="382" y="268"/>
                    <a:pt x="384" y="268"/>
                  </a:cubicBezTo>
                  <a:cubicBezTo>
                    <a:pt x="385" y="268"/>
                    <a:pt x="386" y="268"/>
                    <a:pt x="386" y="269"/>
                  </a:cubicBezTo>
                  <a:cubicBezTo>
                    <a:pt x="386" y="269"/>
                    <a:pt x="387" y="269"/>
                    <a:pt x="387" y="269"/>
                  </a:cubicBezTo>
                  <a:cubicBezTo>
                    <a:pt x="388" y="268"/>
                    <a:pt x="389" y="266"/>
                    <a:pt x="391" y="266"/>
                  </a:cubicBezTo>
                  <a:cubicBezTo>
                    <a:pt x="391" y="266"/>
                    <a:pt x="392" y="267"/>
                    <a:pt x="393" y="267"/>
                  </a:cubicBezTo>
                  <a:cubicBezTo>
                    <a:pt x="393" y="265"/>
                    <a:pt x="395" y="263"/>
                    <a:pt x="397" y="263"/>
                  </a:cubicBezTo>
                  <a:cubicBezTo>
                    <a:pt x="397" y="263"/>
                    <a:pt x="397" y="263"/>
                    <a:pt x="397" y="263"/>
                  </a:cubicBezTo>
                  <a:cubicBezTo>
                    <a:pt x="399" y="263"/>
                    <a:pt x="401" y="264"/>
                    <a:pt x="403" y="266"/>
                  </a:cubicBezTo>
                  <a:cubicBezTo>
                    <a:pt x="405" y="269"/>
                    <a:pt x="408" y="274"/>
                    <a:pt x="408" y="277"/>
                  </a:cubicBezTo>
                  <a:cubicBezTo>
                    <a:pt x="408" y="279"/>
                    <a:pt x="406" y="281"/>
                    <a:pt x="404" y="281"/>
                  </a:cubicBezTo>
                  <a:cubicBezTo>
                    <a:pt x="403" y="282"/>
                    <a:pt x="403" y="283"/>
                    <a:pt x="402" y="284"/>
                  </a:cubicBezTo>
                  <a:cubicBezTo>
                    <a:pt x="401" y="285"/>
                    <a:pt x="400" y="285"/>
                    <a:pt x="399" y="285"/>
                  </a:cubicBezTo>
                  <a:cubicBezTo>
                    <a:pt x="397" y="285"/>
                    <a:pt x="395" y="283"/>
                    <a:pt x="393" y="282"/>
                  </a:cubicBezTo>
                  <a:cubicBezTo>
                    <a:pt x="393" y="281"/>
                    <a:pt x="392" y="280"/>
                    <a:pt x="391" y="280"/>
                  </a:cubicBezTo>
                  <a:cubicBezTo>
                    <a:pt x="392" y="281"/>
                    <a:pt x="392" y="282"/>
                    <a:pt x="393" y="283"/>
                  </a:cubicBezTo>
                  <a:cubicBezTo>
                    <a:pt x="393" y="284"/>
                    <a:pt x="393" y="285"/>
                    <a:pt x="394" y="285"/>
                  </a:cubicBezTo>
                  <a:cubicBezTo>
                    <a:pt x="395" y="288"/>
                    <a:pt x="394" y="290"/>
                    <a:pt x="393" y="292"/>
                  </a:cubicBezTo>
                  <a:cubicBezTo>
                    <a:pt x="392" y="294"/>
                    <a:pt x="392" y="295"/>
                    <a:pt x="393" y="295"/>
                  </a:cubicBezTo>
                  <a:cubicBezTo>
                    <a:pt x="393" y="296"/>
                    <a:pt x="393" y="296"/>
                    <a:pt x="394" y="296"/>
                  </a:cubicBezTo>
                  <a:cubicBezTo>
                    <a:pt x="394" y="296"/>
                    <a:pt x="394" y="295"/>
                    <a:pt x="394" y="295"/>
                  </a:cubicBezTo>
                  <a:cubicBezTo>
                    <a:pt x="394" y="294"/>
                    <a:pt x="394" y="294"/>
                    <a:pt x="394" y="293"/>
                  </a:cubicBezTo>
                  <a:cubicBezTo>
                    <a:pt x="395" y="291"/>
                    <a:pt x="396" y="291"/>
                    <a:pt x="397" y="291"/>
                  </a:cubicBezTo>
                  <a:cubicBezTo>
                    <a:pt x="399" y="291"/>
                    <a:pt x="400" y="292"/>
                    <a:pt x="402" y="293"/>
                  </a:cubicBezTo>
                  <a:cubicBezTo>
                    <a:pt x="403" y="292"/>
                    <a:pt x="403" y="291"/>
                    <a:pt x="403" y="289"/>
                  </a:cubicBezTo>
                  <a:cubicBezTo>
                    <a:pt x="403" y="288"/>
                    <a:pt x="404" y="286"/>
                    <a:pt x="406" y="286"/>
                  </a:cubicBezTo>
                  <a:cubicBezTo>
                    <a:pt x="408" y="286"/>
                    <a:pt x="410" y="287"/>
                    <a:pt x="411" y="289"/>
                  </a:cubicBezTo>
                  <a:cubicBezTo>
                    <a:pt x="412" y="288"/>
                    <a:pt x="413" y="287"/>
                    <a:pt x="415" y="287"/>
                  </a:cubicBezTo>
                  <a:cubicBezTo>
                    <a:pt x="416" y="287"/>
                    <a:pt x="416" y="287"/>
                    <a:pt x="416" y="287"/>
                  </a:cubicBezTo>
                  <a:cubicBezTo>
                    <a:pt x="417" y="287"/>
                    <a:pt x="418" y="287"/>
                    <a:pt x="419" y="288"/>
                  </a:cubicBezTo>
                  <a:cubicBezTo>
                    <a:pt x="420" y="290"/>
                    <a:pt x="419" y="292"/>
                    <a:pt x="419" y="294"/>
                  </a:cubicBezTo>
                  <a:cubicBezTo>
                    <a:pt x="419" y="295"/>
                    <a:pt x="419" y="295"/>
                    <a:pt x="419" y="295"/>
                  </a:cubicBezTo>
                  <a:cubicBezTo>
                    <a:pt x="420" y="294"/>
                    <a:pt x="422" y="294"/>
                    <a:pt x="423" y="295"/>
                  </a:cubicBezTo>
                  <a:cubicBezTo>
                    <a:pt x="425" y="294"/>
                    <a:pt x="427" y="293"/>
                    <a:pt x="428" y="292"/>
                  </a:cubicBezTo>
                  <a:cubicBezTo>
                    <a:pt x="429" y="291"/>
                    <a:pt x="429" y="291"/>
                    <a:pt x="429" y="291"/>
                  </a:cubicBezTo>
                  <a:cubicBezTo>
                    <a:pt x="429" y="291"/>
                    <a:pt x="428" y="290"/>
                    <a:pt x="427" y="289"/>
                  </a:cubicBezTo>
                  <a:cubicBezTo>
                    <a:pt x="426" y="288"/>
                    <a:pt x="424" y="285"/>
                    <a:pt x="425" y="282"/>
                  </a:cubicBezTo>
                  <a:cubicBezTo>
                    <a:pt x="426" y="279"/>
                    <a:pt x="427" y="277"/>
                    <a:pt x="415" y="273"/>
                  </a:cubicBezTo>
                  <a:cubicBezTo>
                    <a:pt x="405" y="269"/>
                    <a:pt x="403" y="265"/>
                    <a:pt x="399" y="257"/>
                  </a:cubicBezTo>
                  <a:cubicBezTo>
                    <a:pt x="398" y="255"/>
                    <a:pt x="396" y="252"/>
                    <a:pt x="394" y="248"/>
                  </a:cubicBezTo>
                  <a:cubicBezTo>
                    <a:pt x="390" y="240"/>
                    <a:pt x="383" y="235"/>
                    <a:pt x="378" y="230"/>
                  </a:cubicBezTo>
                  <a:cubicBezTo>
                    <a:pt x="373" y="226"/>
                    <a:pt x="370" y="223"/>
                    <a:pt x="370" y="220"/>
                  </a:cubicBezTo>
                  <a:cubicBezTo>
                    <a:pt x="370" y="218"/>
                    <a:pt x="367" y="217"/>
                    <a:pt x="364" y="217"/>
                  </a:cubicBezTo>
                  <a:cubicBezTo>
                    <a:pt x="361" y="217"/>
                    <a:pt x="359" y="218"/>
                    <a:pt x="358" y="219"/>
                  </a:cubicBezTo>
                  <a:cubicBezTo>
                    <a:pt x="358" y="223"/>
                    <a:pt x="354" y="225"/>
                    <a:pt x="350" y="227"/>
                  </a:cubicBezTo>
                  <a:cubicBezTo>
                    <a:pt x="349" y="227"/>
                    <a:pt x="348" y="228"/>
                    <a:pt x="347" y="229"/>
                  </a:cubicBezTo>
                  <a:cubicBezTo>
                    <a:pt x="346" y="229"/>
                    <a:pt x="345" y="230"/>
                    <a:pt x="344" y="230"/>
                  </a:cubicBezTo>
                  <a:cubicBezTo>
                    <a:pt x="341" y="230"/>
                    <a:pt x="339" y="227"/>
                    <a:pt x="337" y="224"/>
                  </a:cubicBezTo>
                  <a:cubicBezTo>
                    <a:pt x="337" y="224"/>
                    <a:pt x="336" y="223"/>
                    <a:pt x="336" y="222"/>
                  </a:cubicBezTo>
                  <a:cubicBezTo>
                    <a:pt x="335" y="221"/>
                    <a:pt x="332" y="219"/>
                    <a:pt x="330" y="217"/>
                  </a:cubicBezTo>
                  <a:cubicBezTo>
                    <a:pt x="327" y="215"/>
                    <a:pt x="324" y="212"/>
                    <a:pt x="324" y="210"/>
                  </a:cubicBezTo>
                  <a:cubicBezTo>
                    <a:pt x="324" y="209"/>
                    <a:pt x="323" y="206"/>
                    <a:pt x="321" y="206"/>
                  </a:cubicBezTo>
                  <a:cubicBezTo>
                    <a:pt x="321" y="206"/>
                    <a:pt x="320" y="206"/>
                    <a:pt x="319" y="206"/>
                  </a:cubicBezTo>
                  <a:cubicBezTo>
                    <a:pt x="316" y="207"/>
                    <a:pt x="314" y="208"/>
                    <a:pt x="313" y="208"/>
                  </a:cubicBezTo>
                  <a:cubicBezTo>
                    <a:pt x="312" y="208"/>
                    <a:pt x="312" y="208"/>
                    <a:pt x="311" y="207"/>
                  </a:cubicBezTo>
                  <a:cubicBezTo>
                    <a:pt x="310" y="207"/>
                    <a:pt x="310" y="207"/>
                    <a:pt x="310" y="207"/>
                  </a:cubicBezTo>
                  <a:cubicBezTo>
                    <a:pt x="309" y="208"/>
                    <a:pt x="308" y="209"/>
                    <a:pt x="307" y="209"/>
                  </a:cubicBezTo>
                  <a:cubicBezTo>
                    <a:pt x="304" y="209"/>
                    <a:pt x="301" y="207"/>
                    <a:pt x="301" y="207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0" y="34"/>
                    <a:pt x="300" y="34"/>
                    <a:pt x="300" y="34"/>
                  </a:cubicBezTo>
                  <a:cubicBezTo>
                    <a:pt x="299" y="34"/>
                    <a:pt x="297" y="33"/>
                    <a:pt x="296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grpSp>
          <p:nvGrpSpPr>
            <p:cNvPr id="21" name="Group 1107">
              <a:extLst>
                <a:ext uri="{FF2B5EF4-FFF2-40B4-BE49-F238E27FC236}">
                  <a16:creationId xmlns:a16="http://schemas.microsoft.com/office/drawing/2014/main" id="{EE77EED8-7741-43D0-860B-16F383BCDE2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218338" y="5063021"/>
              <a:ext cx="1361453" cy="985291"/>
              <a:chOff x="4133" y="2396"/>
              <a:chExt cx="709" cy="482"/>
            </a:xfrm>
            <a:grpFill/>
          </p:grpSpPr>
          <p:sp>
            <p:nvSpPr>
              <p:cNvPr id="1110" name="Freeform 1108">
                <a:extLst>
                  <a:ext uri="{FF2B5EF4-FFF2-40B4-BE49-F238E27FC236}">
                    <a16:creationId xmlns:a16="http://schemas.microsoft.com/office/drawing/2014/main" id="{EFFAD97D-A872-4E62-9E2A-A76D5CE7B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" y="2396"/>
                <a:ext cx="98" cy="82"/>
              </a:xfrm>
              <a:custGeom>
                <a:avLst/>
                <a:gdLst>
                  <a:gd name="T0" fmla="*/ 20 w 103"/>
                  <a:gd name="T1" fmla="*/ 66 h 86"/>
                  <a:gd name="T2" fmla="*/ 23 w 103"/>
                  <a:gd name="T3" fmla="*/ 63 h 86"/>
                  <a:gd name="T4" fmla="*/ 26 w 103"/>
                  <a:gd name="T5" fmla="*/ 60 h 86"/>
                  <a:gd name="T6" fmla="*/ 29 w 103"/>
                  <a:gd name="T7" fmla="*/ 55 h 86"/>
                  <a:gd name="T8" fmla="*/ 35 w 103"/>
                  <a:gd name="T9" fmla="*/ 53 h 86"/>
                  <a:gd name="T10" fmla="*/ 55 w 103"/>
                  <a:gd name="T11" fmla="*/ 60 h 86"/>
                  <a:gd name="T12" fmla="*/ 64 w 103"/>
                  <a:gd name="T13" fmla="*/ 70 h 86"/>
                  <a:gd name="T14" fmla="*/ 78 w 103"/>
                  <a:gd name="T15" fmla="*/ 82 h 86"/>
                  <a:gd name="T16" fmla="*/ 81 w 103"/>
                  <a:gd name="T17" fmla="*/ 82 h 86"/>
                  <a:gd name="T18" fmla="*/ 92 w 103"/>
                  <a:gd name="T19" fmla="*/ 84 h 86"/>
                  <a:gd name="T20" fmla="*/ 102 w 103"/>
                  <a:gd name="T21" fmla="*/ 86 h 86"/>
                  <a:gd name="T22" fmla="*/ 102 w 103"/>
                  <a:gd name="T23" fmla="*/ 86 h 86"/>
                  <a:gd name="T24" fmla="*/ 103 w 103"/>
                  <a:gd name="T25" fmla="*/ 86 h 86"/>
                  <a:gd name="T26" fmla="*/ 100 w 103"/>
                  <a:gd name="T27" fmla="*/ 83 h 86"/>
                  <a:gd name="T28" fmla="*/ 90 w 103"/>
                  <a:gd name="T29" fmla="*/ 74 h 86"/>
                  <a:gd name="T30" fmla="*/ 87 w 103"/>
                  <a:gd name="T31" fmla="*/ 73 h 86"/>
                  <a:gd name="T32" fmla="*/ 80 w 103"/>
                  <a:gd name="T33" fmla="*/ 70 h 86"/>
                  <a:gd name="T34" fmla="*/ 75 w 103"/>
                  <a:gd name="T35" fmla="*/ 61 h 86"/>
                  <a:gd name="T36" fmla="*/ 72 w 103"/>
                  <a:gd name="T37" fmla="*/ 55 h 86"/>
                  <a:gd name="T38" fmla="*/ 65 w 103"/>
                  <a:gd name="T39" fmla="*/ 45 h 86"/>
                  <a:gd name="T40" fmla="*/ 70 w 103"/>
                  <a:gd name="T41" fmla="*/ 42 h 86"/>
                  <a:gd name="T42" fmla="*/ 71 w 103"/>
                  <a:gd name="T43" fmla="*/ 42 h 86"/>
                  <a:gd name="T44" fmla="*/ 74 w 103"/>
                  <a:gd name="T45" fmla="*/ 41 h 86"/>
                  <a:gd name="T46" fmla="*/ 71 w 103"/>
                  <a:gd name="T47" fmla="*/ 38 h 86"/>
                  <a:gd name="T48" fmla="*/ 62 w 103"/>
                  <a:gd name="T49" fmla="*/ 34 h 86"/>
                  <a:gd name="T50" fmla="*/ 48 w 103"/>
                  <a:gd name="T51" fmla="*/ 24 h 86"/>
                  <a:gd name="T52" fmla="*/ 6 w 103"/>
                  <a:gd name="T53" fmla="*/ 2 h 86"/>
                  <a:gd name="T54" fmla="*/ 0 w 103"/>
                  <a:gd name="T55" fmla="*/ 0 h 86"/>
                  <a:gd name="T56" fmla="*/ 0 w 103"/>
                  <a:gd name="T57" fmla="*/ 68 h 86"/>
                  <a:gd name="T58" fmla="*/ 10 w 103"/>
                  <a:gd name="T59" fmla="*/ 71 h 86"/>
                  <a:gd name="T60" fmla="*/ 20 w 103"/>
                  <a:gd name="T61" fmla="*/ 6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3" h="86">
                    <a:moveTo>
                      <a:pt x="20" y="66"/>
                    </a:moveTo>
                    <a:cubicBezTo>
                      <a:pt x="20" y="65"/>
                      <a:pt x="21" y="63"/>
                      <a:pt x="23" y="63"/>
                    </a:cubicBezTo>
                    <a:cubicBezTo>
                      <a:pt x="24" y="63"/>
                      <a:pt x="25" y="61"/>
                      <a:pt x="26" y="60"/>
                    </a:cubicBezTo>
                    <a:cubicBezTo>
                      <a:pt x="26" y="58"/>
                      <a:pt x="27" y="57"/>
                      <a:pt x="29" y="55"/>
                    </a:cubicBezTo>
                    <a:cubicBezTo>
                      <a:pt x="30" y="54"/>
                      <a:pt x="32" y="53"/>
                      <a:pt x="35" y="53"/>
                    </a:cubicBezTo>
                    <a:cubicBezTo>
                      <a:pt x="41" y="53"/>
                      <a:pt x="50" y="56"/>
                      <a:pt x="55" y="60"/>
                    </a:cubicBezTo>
                    <a:cubicBezTo>
                      <a:pt x="58" y="63"/>
                      <a:pt x="61" y="66"/>
                      <a:pt x="64" y="70"/>
                    </a:cubicBezTo>
                    <a:cubicBezTo>
                      <a:pt x="69" y="76"/>
                      <a:pt x="74" y="83"/>
                      <a:pt x="78" y="82"/>
                    </a:cubicBezTo>
                    <a:cubicBezTo>
                      <a:pt x="79" y="82"/>
                      <a:pt x="80" y="82"/>
                      <a:pt x="81" y="82"/>
                    </a:cubicBezTo>
                    <a:cubicBezTo>
                      <a:pt x="85" y="82"/>
                      <a:pt x="89" y="83"/>
                      <a:pt x="92" y="84"/>
                    </a:cubicBezTo>
                    <a:cubicBezTo>
                      <a:pt x="96" y="85"/>
                      <a:pt x="99" y="86"/>
                      <a:pt x="102" y="86"/>
                    </a:cubicBezTo>
                    <a:cubicBezTo>
                      <a:pt x="102" y="86"/>
                      <a:pt x="102" y="86"/>
                      <a:pt x="102" y="86"/>
                    </a:cubicBezTo>
                    <a:cubicBezTo>
                      <a:pt x="103" y="86"/>
                      <a:pt x="103" y="86"/>
                      <a:pt x="103" y="86"/>
                    </a:cubicBezTo>
                    <a:cubicBezTo>
                      <a:pt x="103" y="85"/>
                      <a:pt x="101" y="84"/>
                      <a:pt x="100" y="83"/>
                    </a:cubicBezTo>
                    <a:cubicBezTo>
                      <a:pt x="100" y="83"/>
                      <a:pt x="90" y="79"/>
                      <a:pt x="90" y="74"/>
                    </a:cubicBezTo>
                    <a:cubicBezTo>
                      <a:pt x="90" y="73"/>
                      <a:pt x="88" y="73"/>
                      <a:pt x="87" y="73"/>
                    </a:cubicBezTo>
                    <a:cubicBezTo>
                      <a:pt x="85" y="72"/>
                      <a:pt x="82" y="71"/>
                      <a:pt x="80" y="70"/>
                    </a:cubicBezTo>
                    <a:cubicBezTo>
                      <a:pt x="77" y="68"/>
                      <a:pt x="76" y="64"/>
                      <a:pt x="75" y="61"/>
                    </a:cubicBezTo>
                    <a:cubicBezTo>
                      <a:pt x="75" y="58"/>
                      <a:pt x="74" y="56"/>
                      <a:pt x="72" y="55"/>
                    </a:cubicBezTo>
                    <a:cubicBezTo>
                      <a:pt x="68" y="53"/>
                      <a:pt x="65" y="49"/>
                      <a:pt x="65" y="45"/>
                    </a:cubicBezTo>
                    <a:cubicBezTo>
                      <a:pt x="66" y="44"/>
                      <a:pt x="66" y="42"/>
                      <a:pt x="70" y="42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73" y="42"/>
                      <a:pt x="74" y="42"/>
                      <a:pt x="74" y="41"/>
                    </a:cubicBezTo>
                    <a:cubicBezTo>
                      <a:pt x="74" y="41"/>
                      <a:pt x="74" y="40"/>
                      <a:pt x="71" y="38"/>
                    </a:cubicBezTo>
                    <a:cubicBezTo>
                      <a:pt x="70" y="37"/>
                      <a:pt x="66" y="35"/>
                      <a:pt x="62" y="34"/>
                    </a:cubicBezTo>
                    <a:cubicBezTo>
                      <a:pt x="56" y="32"/>
                      <a:pt x="49" y="30"/>
                      <a:pt x="48" y="24"/>
                    </a:cubicBezTo>
                    <a:cubicBezTo>
                      <a:pt x="48" y="20"/>
                      <a:pt x="21" y="5"/>
                      <a:pt x="6" y="2"/>
                    </a:cubicBezTo>
                    <a:cubicBezTo>
                      <a:pt x="4" y="1"/>
                      <a:pt x="2" y="1"/>
                      <a:pt x="0" y="0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3" y="69"/>
                      <a:pt x="6" y="70"/>
                      <a:pt x="10" y="71"/>
                    </a:cubicBezTo>
                    <a:cubicBezTo>
                      <a:pt x="18" y="71"/>
                      <a:pt x="19" y="68"/>
                      <a:pt x="2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1" name="Freeform 1109">
                <a:extLst>
                  <a:ext uri="{FF2B5EF4-FFF2-40B4-BE49-F238E27FC236}">
                    <a16:creationId xmlns:a16="http://schemas.microsoft.com/office/drawing/2014/main" id="{6FFA7333-5FCD-4A57-B084-9FA19D814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483"/>
                <a:ext cx="437" cy="328"/>
              </a:xfrm>
              <a:custGeom>
                <a:avLst/>
                <a:gdLst>
                  <a:gd name="T0" fmla="*/ 452 w 456"/>
                  <a:gd name="T1" fmla="*/ 176 h 342"/>
                  <a:gd name="T2" fmla="*/ 430 w 456"/>
                  <a:gd name="T3" fmla="*/ 154 h 342"/>
                  <a:gd name="T4" fmla="*/ 423 w 456"/>
                  <a:gd name="T5" fmla="*/ 138 h 342"/>
                  <a:gd name="T6" fmla="*/ 415 w 456"/>
                  <a:gd name="T7" fmla="*/ 138 h 342"/>
                  <a:gd name="T8" fmla="*/ 377 w 456"/>
                  <a:gd name="T9" fmla="*/ 99 h 342"/>
                  <a:gd name="T10" fmla="*/ 363 w 456"/>
                  <a:gd name="T11" fmla="*/ 63 h 342"/>
                  <a:gd name="T12" fmla="*/ 352 w 456"/>
                  <a:gd name="T13" fmla="*/ 42 h 342"/>
                  <a:gd name="T14" fmla="*/ 333 w 456"/>
                  <a:gd name="T15" fmla="*/ 3 h 342"/>
                  <a:gd name="T16" fmla="*/ 323 w 456"/>
                  <a:gd name="T17" fmla="*/ 29 h 342"/>
                  <a:gd name="T18" fmla="*/ 317 w 456"/>
                  <a:gd name="T19" fmla="*/ 70 h 342"/>
                  <a:gd name="T20" fmla="*/ 284 w 456"/>
                  <a:gd name="T21" fmla="*/ 70 h 342"/>
                  <a:gd name="T22" fmla="*/ 254 w 456"/>
                  <a:gd name="T23" fmla="*/ 49 h 342"/>
                  <a:gd name="T24" fmla="*/ 254 w 456"/>
                  <a:gd name="T25" fmla="*/ 32 h 342"/>
                  <a:gd name="T26" fmla="*/ 266 w 456"/>
                  <a:gd name="T27" fmla="*/ 17 h 342"/>
                  <a:gd name="T28" fmla="*/ 261 w 456"/>
                  <a:gd name="T29" fmla="*/ 20 h 342"/>
                  <a:gd name="T30" fmla="*/ 249 w 456"/>
                  <a:gd name="T31" fmla="*/ 18 h 342"/>
                  <a:gd name="T32" fmla="*/ 206 w 456"/>
                  <a:gd name="T33" fmla="*/ 17 h 342"/>
                  <a:gd name="T34" fmla="*/ 196 w 456"/>
                  <a:gd name="T35" fmla="*/ 24 h 342"/>
                  <a:gd name="T36" fmla="*/ 188 w 456"/>
                  <a:gd name="T37" fmla="*/ 45 h 342"/>
                  <a:gd name="T38" fmla="*/ 175 w 456"/>
                  <a:gd name="T39" fmla="*/ 51 h 342"/>
                  <a:gd name="T40" fmla="*/ 162 w 456"/>
                  <a:gd name="T41" fmla="*/ 41 h 342"/>
                  <a:gd name="T42" fmla="*/ 146 w 456"/>
                  <a:gd name="T43" fmla="*/ 42 h 342"/>
                  <a:gd name="T44" fmla="*/ 136 w 456"/>
                  <a:gd name="T45" fmla="*/ 45 h 342"/>
                  <a:gd name="T46" fmla="*/ 128 w 456"/>
                  <a:gd name="T47" fmla="*/ 62 h 342"/>
                  <a:gd name="T48" fmla="*/ 122 w 456"/>
                  <a:gd name="T49" fmla="*/ 69 h 342"/>
                  <a:gd name="T50" fmla="*/ 110 w 456"/>
                  <a:gd name="T51" fmla="*/ 68 h 342"/>
                  <a:gd name="T52" fmla="*/ 73 w 456"/>
                  <a:gd name="T53" fmla="*/ 107 h 342"/>
                  <a:gd name="T54" fmla="*/ 46 w 456"/>
                  <a:gd name="T55" fmla="*/ 117 h 342"/>
                  <a:gd name="T56" fmla="*/ 15 w 456"/>
                  <a:gd name="T57" fmla="*/ 131 h 342"/>
                  <a:gd name="T58" fmla="*/ 8 w 456"/>
                  <a:gd name="T59" fmla="*/ 132 h 342"/>
                  <a:gd name="T60" fmla="*/ 11 w 456"/>
                  <a:gd name="T61" fmla="*/ 182 h 342"/>
                  <a:gd name="T62" fmla="*/ 4 w 456"/>
                  <a:gd name="T63" fmla="*/ 186 h 342"/>
                  <a:gd name="T64" fmla="*/ 30 w 456"/>
                  <a:gd name="T65" fmla="*/ 255 h 342"/>
                  <a:gd name="T66" fmla="*/ 23 w 456"/>
                  <a:gd name="T67" fmla="*/ 279 h 342"/>
                  <a:gd name="T68" fmla="*/ 53 w 456"/>
                  <a:gd name="T69" fmla="*/ 289 h 342"/>
                  <a:gd name="T70" fmla="*/ 84 w 456"/>
                  <a:gd name="T71" fmla="*/ 274 h 342"/>
                  <a:gd name="T72" fmla="*/ 136 w 456"/>
                  <a:gd name="T73" fmla="*/ 258 h 342"/>
                  <a:gd name="T74" fmla="*/ 202 w 456"/>
                  <a:gd name="T75" fmla="*/ 244 h 342"/>
                  <a:gd name="T76" fmla="*/ 229 w 456"/>
                  <a:gd name="T77" fmla="*/ 252 h 342"/>
                  <a:gd name="T78" fmla="*/ 239 w 456"/>
                  <a:gd name="T79" fmla="*/ 266 h 342"/>
                  <a:gd name="T80" fmla="*/ 253 w 456"/>
                  <a:gd name="T81" fmla="*/ 288 h 342"/>
                  <a:gd name="T82" fmla="*/ 281 w 456"/>
                  <a:gd name="T83" fmla="*/ 263 h 342"/>
                  <a:gd name="T84" fmla="*/ 276 w 456"/>
                  <a:gd name="T85" fmla="*/ 289 h 342"/>
                  <a:gd name="T86" fmla="*/ 287 w 456"/>
                  <a:gd name="T87" fmla="*/ 296 h 342"/>
                  <a:gd name="T88" fmla="*/ 303 w 456"/>
                  <a:gd name="T89" fmla="*/ 314 h 342"/>
                  <a:gd name="T90" fmla="*/ 344 w 456"/>
                  <a:gd name="T91" fmla="*/ 339 h 342"/>
                  <a:gd name="T92" fmla="*/ 364 w 456"/>
                  <a:gd name="T93" fmla="*/ 331 h 342"/>
                  <a:gd name="T94" fmla="*/ 381 w 456"/>
                  <a:gd name="T95" fmla="*/ 337 h 342"/>
                  <a:gd name="T96" fmla="*/ 417 w 456"/>
                  <a:gd name="T97" fmla="*/ 303 h 342"/>
                  <a:gd name="T98" fmla="*/ 448 w 456"/>
                  <a:gd name="T99" fmla="*/ 246 h 342"/>
                  <a:gd name="T100" fmla="*/ 455 w 456"/>
                  <a:gd name="T101" fmla="*/ 207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56" h="342">
                    <a:moveTo>
                      <a:pt x="456" y="201"/>
                    </a:moveTo>
                    <a:cubicBezTo>
                      <a:pt x="456" y="201"/>
                      <a:pt x="455" y="198"/>
                      <a:pt x="455" y="197"/>
                    </a:cubicBezTo>
                    <a:cubicBezTo>
                      <a:pt x="454" y="197"/>
                      <a:pt x="454" y="197"/>
                      <a:pt x="454" y="197"/>
                    </a:cubicBezTo>
                    <a:cubicBezTo>
                      <a:pt x="453" y="197"/>
                      <a:pt x="453" y="196"/>
                      <a:pt x="452" y="196"/>
                    </a:cubicBezTo>
                    <a:cubicBezTo>
                      <a:pt x="450" y="193"/>
                      <a:pt x="451" y="180"/>
                      <a:pt x="452" y="176"/>
                    </a:cubicBezTo>
                    <a:cubicBezTo>
                      <a:pt x="451" y="176"/>
                      <a:pt x="450" y="176"/>
                      <a:pt x="450" y="176"/>
                    </a:cubicBezTo>
                    <a:cubicBezTo>
                      <a:pt x="445" y="176"/>
                      <a:pt x="443" y="168"/>
                      <a:pt x="442" y="165"/>
                    </a:cubicBezTo>
                    <a:cubicBezTo>
                      <a:pt x="441" y="163"/>
                      <a:pt x="438" y="158"/>
                      <a:pt x="436" y="158"/>
                    </a:cubicBezTo>
                    <a:cubicBezTo>
                      <a:pt x="435" y="158"/>
                      <a:pt x="435" y="159"/>
                      <a:pt x="434" y="159"/>
                    </a:cubicBezTo>
                    <a:cubicBezTo>
                      <a:pt x="431" y="159"/>
                      <a:pt x="430" y="156"/>
                      <a:pt x="430" y="154"/>
                    </a:cubicBezTo>
                    <a:cubicBezTo>
                      <a:pt x="430" y="154"/>
                      <a:pt x="430" y="153"/>
                      <a:pt x="430" y="153"/>
                    </a:cubicBezTo>
                    <a:cubicBezTo>
                      <a:pt x="429" y="153"/>
                      <a:pt x="429" y="153"/>
                      <a:pt x="429" y="153"/>
                    </a:cubicBezTo>
                    <a:cubicBezTo>
                      <a:pt x="427" y="153"/>
                      <a:pt x="426" y="153"/>
                      <a:pt x="425" y="152"/>
                    </a:cubicBezTo>
                    <a:cubicBezTo>
                      <a:pt x="423" y="149"/>
                      <a:pt x="423" y="142"/>
                      <a:pt x="423" y="139"/>
                    </a:cubicBezTo>
                    <a:cubicBezTo>
                      <a:pt x="423" y="139"/>
                      <a:pt x="423" y="139"/>
                      <a:pt x="423" y="138"/>
                    </a:cubicBezTo>
                    <a:cubicBezTo>
                      <a:pt x="423" y="138"/>
                      <a:pt x="423" y="138"/>
                      <a:pt x="422" y="138"/>
                    </a:cubicBezTo>
                    <a:cubicBezTo>
                      <a:pt x="421" y="138"/>
                      <a:pt x="420" y="138"/>
                      <a:pt x="419" y="137"/>
                    </a:cubicBezTo>
                    <a:cubicBezTo>
                      <a:pt x="419" y="137"/>
                      <a:pt x="419" y="136"/>
                      <a:pt x="419" y="136"/>
                    </a:cubicBezTo>
                    <a:cubicBezTo>
                      <a:pt x="419" y="136"/>
                      <a:pt x="418" y="137"/>
                      <a:pt x="417" y="137"/>
                    </a:cubicBezTo>
                    <a:cubicBezTo>
                      <a:pt x="416" y="137"/>
                      <a:pt x="416" y="138"/>
                      <a:pt x="415" y="138"/>
                    </a:cubicBezTo>
                    <a:cubicBezTo>
                      <a:pt x="414" y="139"/>
                      <a:pt x="412" y="138"/>
                      <a:pt x="411" y="137"/>
                    </a:cubicBezTo>
                    <a:cubicBezTo>
                      <a:pt x="409" y="134"/>
                      <a:pt x="409" y="130"/>
                      <a:pt x="410" y="128"/>
                    </a:cubicBezTo>
                    <a:cubicBezTo>
                      <a:pt x="410" y="126"/>
                      <a:pt x="409" y="124"/>
                      <a:pt x="406" y="122"/>
                    </a:cubicBezTo>
                    <a:cubicBezTo>
                      <a:pt x="402" y="118"/>
                      <a:pt x="401" y="115"/>
                      <a:pt x="402" y="112"/>
                    </a:cubicBezTo>
                    <a:cubicBezTo>
                      <a:pt x="400" y="109"/>
                      <a:pt x="382" y="100"/>
                      <a:pt x="377" y="99"/>
                    </a:cubicBezTo>
                    <a:cubicBezTo>
                      <a:pt x="373" y="98"/>
                      <a:pt x="373" y="94"/>
                      <a:pt x="373" y="92"/>
                    </a:cubicBezTo>
                    <a:cubicBezTo>
                      <a:pt x="373" y="91"/>
                      <a:pt x="374" y="91"/>
                      <a:pt x="373" y="90"/>
                    </a:cubicBezTo>
                    <a:cubicBezTo>
                      <a:pt x="371" y="88"/>
                      <a:pt x="370" y="80"/>
                      <a:pt x="370" y="75"/>
                    </a:cubicBezTo>
                    <a:cubicBezTo>
                      <a:pt x="370" y="73"/>
                      <a:pt x="369" y="72"/>
                      <a:pt x="367" y="70"/>
                    </a:cubicBezTo>
                    <a:cubicBezTo>
                      <a:pt x="365" y="68"/>
                      <a:pt x="363" y="66"/>
                      <a:pt x="363" y="63"/>
                    </a:cubicBezTo>
                    <a:cubicBezTo>
                      <a:pt x="364" y="61"/>
                      <a:pt x="363" y="60"/>
                      <a:pt x="363" y="58"/>
                    </a:cubicBezTo>
                    <a:cubicBezTo>
                      <a:pt x="362" y="55"/>
                      <a:pt x="362" y="52"/>
                      <a:pt x="362" y="49"/>
                    </a:cubicBezTo>
                    <a:cubicBezTo>
                      <a:pt x="362" y="48"/>
                      <a:pt x="361" y="47"/>
                      <a:pt x="358" y="45"/>
                    </a:cubicBezTo>
                    <a:cubicBezTo>
                      <a:pt x="357" y="44"/>
                      <a:pt x="355" y="43"/>
                      <a:pt x="355" y="41"/>
                    </a:cubicBezTo>
                    <a:cubicBezTo>
                      <a:pt x="354" y="42"/>
                      <a:pt x="353" y="42"/>
                      <a:pt x="352" y="42"/>
                    </a:cubicBezTo>
                    <a:cubicBezTo>
                      <a:pt x="351" y="42"/>
                      <a:pt x="349" y="43"/>
                      <a:pt x="348" y="43"/>
                    </a:cubicBezTo>
                    <a:cubicBezTo>
                      <a:pt x="346" y="43"/>
                      <a:pt x="345" y="43"/>
                      <a:pt x="344" y="41"/>
                    </a:cubicBezTo>
                    <a:cubicBezTo>
                      <a:pt x="342" y="39"/>
                      <a:pt x="342" y="34"/>
                      <a:pt x="342" y="29"/>
                    </a:cubicBezTo>
                    <a:cubicBezTo>
                      <a:pt x="343" y="24"/>
                      <a:pt x="340" y="15"/>
                      <a:pt x="338" y="13"/>
                    </a:cubicBezTo>
                    <a:cubicBezTo>
                      <a:pt x="335" y="11"/>
                      <a:pt x="334" y="7"/>
                      <a:pt x="333" y="3"/>
                    </a:cubicBezTo>
                    <a:cubicBezTo>
                      <a:pt x="333" y="2"/>
                      <a:pt x="333" y="1"/>
                      <a:pt x="332" y="0"/>
                    </a:cubicBezTo>
                    <a:cubicBezTo>
                      <a:pt x="331" y="1"/>
                      <a:pt x="328" y="4"/>
                      <a:pt x="328" y="6"/>
                    </a:cubicBezTo>
                    <a:cubicBezTo>
                      <a:pt x="328" y="10"/>
                      <a:pt x="327" y="14"/>
                      <a:pt x="325" y="17"/>
                    </a:cubicBezTo>
                    <a:cubicBezTo>
                      <a:pt x="324" y="17"/>
                      <a:pt x="325" y="19"/>
                      <a:pt x="325" y="20"/>
                    </a:cubicBezTo>
                    <a:cubicBezTo>
                      <a:pt x="325" y="23"/>
                      <a:pt x="326" y="27"/>
                      <a:pt x="323" y="29"/>
                    </a:cubicBezTo>
                    <a:cubicBezTo>
                      <a:pt x="322" y="30"/>
                      <a:pt x="322" y="36"/>
                      <a:pt x="323" y="39"/>
                    </a:cubicBezTo>
                    <a:cubicBezTo>
                      <a:pt x="323" y="42"/>
                      <a:pt x="323" y="45"/>
                      <a:pt x="323" y="48"/>
                    </a:cubicBezTo>
                    <a:cubicBezTo>
                      <a:pt x="323" y="49"/>
                      <a:pt x="323" y="51"/>
                      <a:pt x="322" y="52"/>
                    </a:cubicBezTo>
                    <a:cubicBezTo>
                      <a:pt x="322" y="57"/>
                      <a:pt x="322" y="62"/>
                      <a:pt x="319" y="66"/>
                    </a:cubicBezTo>
                    <a:cubicBezTo>
                      <a:pt x="318" y="67"/>
                      <a:pt x="318" y="69"/>
                      <a:pt x="317" y="70"/>
                    </a:cubicBezTo>
                    <a:cubicBezTo>
                      <a:pt x="315" y="74"/>
                      <a:pt x="313" y="78"/>
                      <a:pt x="309" y="80"/>
                    </a:cubicBezTo>
                    <a:cubicBezTo>
                      <a:pt x="304" y="82"/>
                      <a:pt x="297" y="80"/>
                      <a:pt x="294" y="76"/>
                    </a:cubicBezTo>
                    <a:cubicBezTo>
                      <a:pt x="293" y="75"/>
                      <a:pt x="292" y="74"/>
                      <a:pt x="292" y="72"/>
                    </a:cubicBezTo>
                    <a:cubicBezTo>
                      <a:pt x="292" y="72"/>
                      <a:pt x="292" y="72"/>
                      <a:pt x="292" y="72"/>
                    </a:cubicBezTo>
                    <a:cubicBezTo>
                      <a:pt x="291" y="70"/>
                      <a:pt x="287" y="69"/>
                      <a:pt x="284" y="70"/>
                    </a:cubicBezTo>
                    <a:cubicBezTo>
                      <a:pt x="281" y="70"/>
                      <a:pt x="279" y="68"/>
                      <a:pt x="277" y="65"/>
                    </a:cubicBezTo>
                    <a:cubicBezTo>
                      <a:pt x="275" y="64"/>
                      <a:pt x="274" y="62"/>
                      <a:pt x="272" y="60"/>
                    </a:cubicBezTo>
                    <a:cubicBezTo>
                      <a:pt x="270" y="59"/>
                      <a:pt x="268" y="59"/>
                      <a:pt x="266" y="59"/>
                    </a:cubicBezTo>
                    <a:cubicBezTo>
                      <a:pt x="263" y="59"/>
                      <a:pt x="261" y="59"/>
                      <a:pt x="260" y="56"/>
                    </a:cubicBezTo>
                    <a:cubicBezTo>
                      <a:pt x="258" y="52"/>
                      <a:pt x="257" y="51"/>
                      <a:pt x="254" y="49"/>
                    </a:cubicBezTo>
                    <a:cubicBezTo>
                      <a:pt x="253" y="48"/>
                      <a:pt x="253" y="48"/>
                      <a:pt x="253" y="48"/>
                    </a:cubicBezTo>
                    <a:cubicBezTo>
                      <a:pt x="251" y="47"/>
                      <a:pt x="250" y="46"/>
                      <a:pt x="250" y="44"/>
                    </a:cubicBezTo>
                    <a:cubicBezTo>
                      <a:pt x="250" y="42"/>
                      <a:pt x="251" y="41"/>
                      <a:pt x="253" y="40"/>
                    </a:cubicBezTo>
                    <a:cubicBezTo>
                      <a:pt x="254" y="39"/>
                      <a:pt x="254" y="39"/>
                      <a:pt x="254" y="39"/>
                    </a:cubicBezTo>
                    <a:cubicBezTo>
                      <a:pt x="256" y="38"/>
                      <a:pt x="257" y="36"/>
                      <a:pt x="254" y="32"/>
                    </a:cubicBezTo>
                    <a:cubicBezTo>
                      <a:pt x="254" y="32"/>
                      <a:pt x="253" y="31"/>
                      <a:pt x="254" y="29"/>
                    </a:cubicBezTo>
                    <a:cubicBezTo>
                      <a:pt x="254" y="27"/>
                      <a:pt x="256" y="27"/>
                      <a:pt x="258" y="26"/>
                    </a:cubicBezTo>
                    <a:cubicBezTo>
                      <a:pt x="259" y="26"/>
                      <a:pt x="261" y="25"/>
                      <a:pt x="262" y="24"/>
                    </a:cubicBezTo>
                    <a:cubicBezTo>
                      <a:pt x="264" y="24"/>
                      <a:pt x="264" y="23"/>
                      <a:pt x="264" y="22"/>
                    </a:cubicBezTo>
                    <a:cubicBezTo>
                      <a:pt x="264" y="21"/>
                      <a:pt x="263" y="18"/>
                      <a:pt x="266" y="17"/>
                    </a:cubicBezTo>
                    <a:cubicBezTo>
                      <a:pt x="267" y="17"/>
                      <a:pt x="267" y="16"/>
                      <a:pt x="267" y="16"/>
                    </a:cubicBezTo>
                    <a:cubicBezTo>
                      <a:pt x="267" y="16"/>
                      <a:pt x="266" y="15"/>
                      <a:pt x="264" y="15"/>
                    </a:cubicBezTo>
                    <a:cubicBezTo>
                      <a:pt x="264" y="15"/>
                      <a:pt x="264" y="15"/>
                      <a:pt x="264" y="15"/>
                    </a:cubicBezTo>
                    <a:cubicBezTo>
                      <a:pt x="264" y="15"/>
                      <a:pt x="263" y="16"/>
                      <a:pt x="263" y="16"/>
                    </a:cubicBezTo>
                    <a:cubicBezTo>
                      <a:pt x="263" y="17"/>
                      <a:pt x="263" y="19"/>
                      <a:pt x="261" y="20"/>
                    </a:cubicBezTo>
                    <a:cubicBezTo>
                      <a:pt x="260" y="20"/>
                      <a:pt x="260" y="20"/>
                      <a:pt x="260" y="20"/>
                    </a:cubicBezTo>
                    <a:cubicBezTo>
                      <a:pt x="258" y="20"/>
                      <a:pt x="257" y="18"/>
                      <a:pt x="256" y="15"/>
                    </a:cubicBezTo>
                    <a:cubicBezTo>
                      <a:pt x="256" y="15"/>
                      <a:pt x="256" y="15"/>
                      <a:pt x="256" y="14"/>
                    </a:cubicBezTo>
                    <a:cubicBezTo>
                      <a:pt x="256" y="14"/>
                      <a:pt x="256" y="14"/>
                      <a:pt x="256" y="15"/>
                    </a:cubicBezTo>
                    <a:cubicBezTo>
                      <a:pt x="254" y="16"/>
                      <a:pt x="252" y="18"/>
                      <a:pt x="249" y="18"/>
                    </a:cubicBezTo>
                    <a:cubicBezTo>
                      <a:pt x="248" y="18"/>
                      <a:pt x="247" y="17"/>
                      <a:pt x="246" y="16"/>
                    </a:cubicBezTo>
                    <a:cubicBezTo>
                      <a:pt x="245" y="14"/>
                      <a:pt x="234" y="12"/>
                      <a:pt x="225" y="10"/>
                    </a:cubicBezTo>
                    <a:cubicBezTo>
                      <a:pt x="224" y="10"/>
                      <a:pt x="223" y="10"/>
                      <a:pt x="221" y="9"/>
                    </a:cubicBezTo>
                    <a:cubicBezTo>
                      <a:pt x="222" y="10"/>
                      <a:pt x="222" y="11"/>
                      <a:pt x="222" y="12"/>
                    </a:cubicBezTo>
                    <a:cubicBezTo>
                      <a:pt x="220" y="16"/>
                      <a:pt x="209" y="17"/>
                      <a:pt x="206" y="17"/>
                    </a:cubicBezTo>
                    <a:cubicBezTo>
                      <a:pt x="205" y="17"/>
                      <a:pt x="203" y="17"/>
                      <a:pt x="202" y="17"/>
                    </a:cubicBezTo>
                    <a:cubicBezTo>
                      <a:pt x="202" y="17"/>
                      <a:pt x="202" y="18"/>
                      <a:pt x="202" y="19"/>
                    </a:cubicBezTo>
                    <a:cubicBezTo>
                      <a:pt x="201" y="20"/>
                      <a:pt x="200" y="20"/>
                      <a:pt x="199" y="20"/>
                    </a:cubicBezTo>
                    <a:cubicBezTo>
                      <a:pt x="199" y="20"/>
                      <a:pt x="199" y="20"/>
                      <a:pt x="199" y="20"/>
                    </a:cubicBezTo>
                    <a:cubicBezTo>
                      <a:pt x="198" y="20"/>
                      <a:pt x="197" y="22"/>
                      <a:pt x="196" y="24"/>
                    </a:cubicBezTo>
                    <a:cubicBezTo>
                      <a:pt x="195" y="26"/>
                      <a:pt x="194" y="28"/>
                      <a:pt x="192" y="30"/>
                    </a:cubicBezTo>
                    <a:cubicBezTo>
                      <a:pt x="191" y="31"/>
                      <a:pt x="191" y="32"/>
                      <a:pt x="191" y="33"/>
                    </a:cubicBezTo>
                    <a:cubicBezTo>
                      <a:pt x="190" y="35"/>
                      <a:pt x="190" y="36"/>
                      <a:pt x="187" y="38"/>
                    </a:cubicBezTo>
                    <a:cubicBezTo>
                      <a:pt x="186" y="39"/>
                      <a:pt x="186" y="39"/>
                      <a:pt x="186" y="40"/>
                    </a:cubicBezTo>
                    <a:cubicBezTo>
                      <a:pt x="186" y="41"/>
                      <a:pt x="186" y="42"/>
                      <a:pt x="188" y="45"/>
                    </a:cubicBezTo>
                    <a:cubicBezTo>
                      <a:pt x="190" y="47"/>
                      <a:pt x="191" y="48"/>
                      <a:pt x="190" y="50"/>
                    </a:cubicBezTo>
                    <a:cubicBezTo>
                      <a:pt x="189" y="53"/>
                      <a:pt x="183" y="52"/>
                      <a:pt x="180" y="49"/>
                    </a:cubicBezTo>
                    <a:cubicBezTo>
                      <a:pt x="178" y="47"/>
                      <a:pt x="177" y="46"/>
                      <a:pt x="176" y="46"/>
                    </a:cubicBezTo>
                    <a:cubicBezTo>
                      <a:pt x="176" y="46"/>
                      <a:pt x="176" y="47"/>
                      <a:pt x="176" y="48"/>
                    </a:cubicBezTo>
                    <a:cubicBezTo>
                      <a:pt x="176" y="49"/>
                      <a:pt x="175" y="50"/>
                      <a:pt x="175" y="51"/>
                    </a:cubicBezTo>
                    <a:cubicBezTo>
                      <a:pt x="174" y="52"/>
                      <a:pt x="171" y="52"/>
                      <a:pt x="170" y="50"/>
                    </a:cubicBezTo>
                    <a:cubicBezTo>
                      <a:pt x="168" y="49"/>
                      <a:pt x="168" y="47"/>
                      <a:pt x="168" y="45"/>
                    </a:cubicBezTo>
                    <a:cubicBezTo>
                      <a:pt x="168" y="44"/>
                      <a:pt x="168" y="44"/>
                      <a:pt x="168" y="44"/>
                    </a:cubicBezTo>
                    <a:cubicBezTo>
                      <a:pt x="168" y="44"/>
                      <a:pt x="167" y="44"/>
                      <a:pt x="167" y="44"/>
                    </a:cubicBezTo>
                    <a:cubicBezTo>
                      <a:pt x="165" y="43"/>
                      <a:pt x="163" y="43"/>
                      <a:pt x="162" y="41"/>
                    </a:cubicBezTo>
                    <a:cubicBezTo>
                      <a:pt x="161" y="39"/>
                      <a:pt x="157" y="35"/>
                      <a:pt x="155" y="35"/>
                    </a:cubicBezTo>
                    <a:cubicBezTo>
                      <a:pt x="154" y="35"/>
                      <a:pt x="153" y="35"/>
                      <a:pt x="153" y="36"/>
                    </a:cubicBezTo>
                    <a:cubicBezTo>
                      <a:pt x="152" y="37"/>
                      <a:pt x="150" y="39"/>
                      <a:pt x="148" y="39"/>
                    </a:cubicBezTo>
                    <a:cubicBezTo>
                      <a:pt x="147" y="39"/>
                      <a:pt x="147" y="39"/>
                      <a:pt x="146" y="39"/>
                    </a:cubicBezTo>
                    <a:cubicBezTo>
                      <a:pt x="146" y="39"/>
                      <a:pt x="146" y="40"/>
                      <a:pt x="146" y="42"/>
                    </a:cubicBezTo>
                    <a:cubicBezTo>
                      <a:pt x="147" y="43"/>
                      <a:pt x="146" y="44"/>
                      <a:pt x="146" y="44"/>
                    </a:cubicBezTo>
                    <a:cubicBezTo>
                      <a:pt x="145" y="45"/>
                      <a:pt x="145" y="45"/>
                      <a:pt x="143" y="45"/>
                    </a:cubicBezTo>
                    <a:cubicBezTo>
                      <a:pt x="142" y="45"/>
                      <a:pt x="141" y="45"/>
                      <a:pt x="140" y="45"/>
                    </a:cubicBezTo>
                    <a:cubicBezTo>
                      <a:pt x="139" y="44"/>
                      <a:pt x="137" y="44"/>
                      <a:pt x="136" y="44"/>
                    </a:cubicBezTo>
                    <a:cubicBezTo>
                      <a:pt x="136" y="44"/>
                      <a:pt x="136" y="45"/>
                      <a:pt x="136" y="45"/>
                    </a:cubicBezTo>
                    <a:cubicBezTo>
                      <a:pt x="136" y="46"/>
                      <a:pt x="137" y="47"/>
                      <a:pt x="136" y="48"/>
                    </a:cubicBezTo>
                    <a:cubicBezTo>
                      <a:pt x="135" y="49"/>
                      <a:pt x="135" y="49"/>
                      <a:pt x="134" y="49"/>
                    </a:cubicBezTo>
                    <a:cubicBezTo>
                      <a:pt x="134" y="49"/>
                      <a:pt x="134" y="50"/>
                      <a:pt x="133" y="50"/>
                    </a:cubicBezTo>
                    <a:cubicBezTo>
                      <a:pt x="133" y="51"/>
                      <a:pt x="131" y="53"/>
                      <a:pt x="128" y="53"/>
                    </a:cubicBezTo>
                    <a:cubicBezTo>
                      <a:pt x="128" y="53"/>
                      <a:pt x="127" y="56"/>
                      <a:pt x="128" y="62"/>
                    </a:cubicBezTo>
                    <a:cubicBezTo>
                      <a:pt x="128" y="62"/>
                      <a:pt x="128" y="63"/>
                      <a:pt x="127" y="64"/>
                    </a:cubicBezTo>
                    <a:cubicBezTo>
                      <a:pt x="126" y="66"/>
                      <a:pt x="124" y="65"/>
                      <a:pt x="122" y="64"/>
                    </a:cubicBezTo>
                    <a:cubicBezTo>
                      <a:pt x="121" y="64"/>
                      <a:pt x="120" y="63"/>
                      <a:pt x="119" y="63"/>
                    </a:cubicBezTo>
                    <a:cubicBezTo>
                      <a:pt x="119" y="63"/>
                      <a:pt x="119" y="64"/>
                      <a:pt x="120" y="64"/>
                    </a:cubicBezTo>
                    <a:cubicBezTo>
                      <a:pt x="120" y="66"/>
                      <a:pt x="121" y="67"/>
                      <a:pt x="122" y="69"/>
                    </a:cubicBezTo>
                    <a:cubicBezTo>
                      <a:pt x="123" y="74"/>
                      <a:pt x="120" y="75"/>
                      <a:pt x="119" y="76"/>
                    </a:cubicBezTo>
                    <a:cubicBezTo>
                      <a:pt x="118" y="76"/>
                      <a:pt x="118" y="77"/>
                      <a:pt x="118" y="77"/>
                    </a:cubicBezTo>
                    <a:cubicBezTo>
                      <a:pt x="117" y="77"/>
                      <a:pt x="116" y="78"/>
                      <a:pt x="116" y="78"/>
                    </a:cubicBezTo>
                    <a:cubicBezTo>
                      <a:pt x="114" y="78"/>
                      <a:pt x="112" y="76"/>
                      <a:pt x="111" y="73"/>
                    </a:cubicBezTo>
                    <a:cubicBezTo>
                      <a:pt x="110" y="72"/>
                      <a:pt x="110" y="70"/>
                      <a:pt x="110" y="68"/>
                    </a:cubicBezTo>
                    <a:cubicBezTo>
                      <a:pt x="109" y="68"/>
                      <a:pt x="107" y="70"/>
                      <a:pt x="104" y="73"/>
                    </a:cubicBezTo>
                    <a:cubicBezTo>
                      <a:pt x="103" y="75"/>
                      <a:pt x="103" y="77"/>
                      <a:pt x="104" y="80"/>
                    </a:cubicBezTo>
                    <a:cubicBezTo>
                      <a:pt x="105" y="83"/>
                      <a:pt x="106" y="85"/>
                      <a:pt x="103" y="86"/>
                    </a:cubicBezTo>
                    <a:cubicBezTo>
                      <a:pt x="102" y="87"/>
                      <a:pt x="93" y="96"/>
                      <a:pt x="88" y="102"/>
                    </a:cubicBezTo>
                    <a:cubicBezTo>
                      <a:pt x="84" y="106"/>
                      <a:pt x="78" y="107"/>
                      <a:pt x="73" y="107"/>
                    </a:cubicBezTo>
                    <a:cubicBezTo>
                      <a:pt x="71" y="107"/>
                      <a:pt x="68" y="107"/>
                      <a:pt x="67" y="108"/>
                    </a:cubicBezTo>
                    <a:cubicBezTo>
                      <a:pt x="65" y="110"/>
                      <a:pt x="63" y="110"/>
                      <a:pt x="61" y="110"/>
                    </a:cubicBezTo>
                    <a:cubicBezTo>
                      <a:pt x="59" y="110"/>
                      <a:pt x="58" y="110"/>
                      <a:pt x="57" y="111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52" y="115"/>
                      <a:pt x="49" y="117"/>
                      <a:pt x="46" y="117"/>
                    </a:cubicBezTo>
                    <a:cubicBezTo>
                      <a:pt x="44" y="117"/>
                      <a:pt x="43" y="116"/>
                      <a:pt x="43" y="115"/>
                    </a:cubicBezTo>
                    <a:cubicBezTo>
                      <a:pt x="43" y="115"/>
                      <a:pt x="42" y="115"/>
                      <a:pt x="42" y="115"/>
                    </a:cubicBezTo>
                    <a:cubicBezTo>
                      <a:pt x="39" y="115"/>
                      <a:pt x="35" y="117"/>
                      <a:pt x="33" y="119"/>
                    </a:cubicBezTo>
                    <a:cubicBezTo>
                      <a:pt x="29" y="123"/>
                      <a:pt x="22" y="127"/>
                      <a:pt x="17" y="127"/>
                    </a:cubicBezTo>
                    <a:cubicBezTo>
                      <a:pt x="16" y="127"/>
                      <a:pt x="15" y="129"/>
                      <a:pt x="15" y="131"/>
                    </a:cubicBezTo>
                    <a:cubicBezTo>
                      <a:pt x="14" y="133"/>
                      <a:pt x="13" y="134"/>
                      <a:pt x="12" y="135"/>
                    </a:cubicBezTo>
                    <a:cubicBezTo>
                      <a:pt x="12" y="136"/>
                      <a:pt x="11" y="136"/>
                      <a:pt x="11" y="136"/>
                    </a:cubicBezTo>
                    <a:cubicBezTo>
                      <a:pt x="10" y="136"/>
                      <a:pt x="10" y="136"/>
                      <a:pt x="10" y="136"/>
                    </a:cubicBezTo>
                    <a:cubicBezTo>
                      <a:pt x="9" y="135"/>
                      <a:pt x="9" y="135"/>
                      <a:pt x="9" y="135"/>
                    </a:cubicBezTo>
                    <a:cubicBezTo>
                      <a:pt x="8" y="134"/>
                      <a:pt x="8" y="133"/>
                      <a:pt x="8" y="132"/>
                    </a:cubicBezTo>
                    <a:cubicBezTo>
                      <a:pt x="7" y="133"/>
                      <a:pt x="7" y="134"/>
                      <a:pt x="6" y="136"/>
                    </a:cubicBezTo>
                    <a:cubicBezTo>
                      <a:pt x="6" y="137"/>
                      <a:pt x="6" y="138"/>
                      <a:pt x="7" y="140"/>
                    </a:cubicBezTo>
                    <a:cubicBezTo>
                      <a:pt x="8" y="142"/>
                      <a:pt x="9" y="145"/>
                      <a:pt x="6" y="149"/>
                    </a:cubicBezTo>
                    <a:cubicBezTo>
                      <a:pt x="2" y="155"/>
                      <a:pt x="0" y="159"/>
                      <a:pt x="4" y="164"/>
                    </a:cubicBezTo>
                    <a:cubicBezTo>
                      <a:pt x="10" y="172"/>
                      <a:pt x="13" y="177"/>
                      <a:pt x="11" y="182"/>
                    </a:cubicBezTo>
                    <a:cubicBezTo>
                      <a:pt x="10" y="183"/>
                      <a:pt x="9" y="183"/>
                      <a:pt x="8" y="183"/>
                    </a:cubicBezTo>
                    <a:cubicBezTo>
                      <a:pt x="8" y="183"/>
                      <a:pt x="8" y="183"/>
                      <a:pt x="8" y="183"/>
                    </a:cubicBezTo>
                    <a:cubicBezTo>
                      <a:pt x="8" y="184"/>
                      <a:pt x="7" y="184"/>
                      <a:pt x="7" y="184"/>
                    </a:cubicBezTo>
                    <a:cubicBezTo>
                      <a:pt x="6" y="185"/>
                      <a:pt x="5" y="186"/>
                      <a:pt x="3" y="185"/>
                    </a:cubicBezTo>
                    <a:cubicBezTo>
                      <a:pt x="3" y="185"/>
                      <a:pt x="4" y="185"/>
                      <a:pt x="4" y="186"/>
                    </a:cubicBezTo>
                    <a:cubicBezTo>
                      <a:pt x="7" y="192"/>
                      <a:pt x="11" y="198"/>
                      <a:pt x="11" y="202"/>
                    </a:cubicBezTo>
                    <a:cubicBezTo>
                      <a:pt x="11" y="204"/>
                      <a:pt x="13" y="207"/>
                      <a:pt x="15" y="210"/>
                    </a:cubicBezTo>
                    <a:cubicBezTo>
                      <a:pt x="18" y="214"/>
                      <a:pt x="21" y="218"/>
                      <a:pt x="21" y="224"/>
                    </a:cubicBezTo>
                    <a:cubicBezTo>
                      <a:pt x="20" y="231"/>
                      <a:pt x="28" y="244"/>
                      <a:pt x="30" y="248"/>
                    </a:cubicBezTo>
                    <a:cubicBezTo>
                      <a:pt x="32" y="250"/>
                      <a:pt x="31" y="252"/>
                      <a:pt x="30" y="255"/>
                    </a:cubicBezTo>
                    <a:cubicBezTo>
                      <a:pt x="29" y="258"/>
                      <a:pt x="28" y="261"/>
                      <a:pt x="28" y="264"/>
                    </a:cubicBezTo>
                    <a:cubicBezTo>
                      <a:pt x="29" y="268"/>
                      <a:pt x="28" y="271"/>
                      <a:pt x="26" y="273"/>
                    </a:cubicBezTo>
                    <a:cubicBezTo>
                      <a:pt x="25" y="275"/>
                      <a:pt x="22" y="276"/>
                      <a:pt x="20" y="276"/>
                    </a:cubicBezTo>
                    <a:cubicBezTo>
                      <a:pt x="19" y="276"/>
                      <a:pt x="19" y="276"/>
                      <a:pt x="20" y="277"/>
                    </a:cubicBezTo>
                    <a:cubicBezTo>
                      <a:pt x="21" y="278"/>
                      <a:pt x="22" y="279"/>
                      <a:pt x="23" y="279"/>
                    </a:cubicBezTo>
                    <a:cubicBezTo>
                      <a:pt x="26" y="280"/>
                      <a:pt x="28" y="281"/>
                      <a:pt x="29" y="283"/>
                    </a:cubicBezTo>
                    <a:cubicBezTo>
                      <a:pt x="29" y="284"/>
                      <a:pt x="30" y="285"/>
                      <a:pt x="32" y="287"/>
                    </a:cubicBezTo>
                    <a:cubicBezTo>
                      <a:pt x="34" y="288"/>
                      <a:pt x="38" y="289"/>
                      <a:pt x="44" y="289"/>
                    </a:cubicBezTo>
                    <a:cubicBezTo>
                      <a:pt x="46" y="289"/>
                      <a:pt x="48" y="289"/>
                      <a:pt x="50" y="289"/>
                    </a:cubicBezTo>
                    <a:cubicBezTo>
                      <a:pt x="51" y="289"/>
                      <a:pt x="52" y="289"/>
                      <a:pt x="53" y="289"/>
                    </a:cubicBezTo>
                    <a:cubicBezTo>
                      <a:pt x="54" y="289"/>
                      <a:pt x="55" y="288"/>
                      <a:pt x="56" y="286"/>
                    </a:cubicBezTo>
                    <a:cubicBezTo>
                      <a:pt x="58" y="284"/>
                      <a:pt x="60" y="282"/>
                      <a:pt x="64" y="282"/>
                    </a:cubicBezTo>
                    <a:cubicBezTo>
                      <a:pt x="67" y="282"/>
                      <a:pt x="68" y="281"/>
                      <a:pt x="69" y="279"/>
                    </a:cubicBezTo>
                    <a:cubicBezTo>
                      <a:pt x="69" y="279"/>
                      <a:pt x="70" y="278"/>
                      <a:pt x="71" y="277"/>
                    </a:cubicBezTo>
                    <a:cubicBezTo>
                      <a:pt x="72" y="275"/>
                      <a:pt x="76" y="274"/>
                      <a:pt x="84" y="274"/>
                    </a:cubicBezTo>
                    <a:cubicBezTo>
                      <a:pt x="89" y="274"/>
                      <a:pt x="94" y="274"/>
                      <a:pt x="99" y="275"/>
                    </a:cubicBezTo>
                    <a:cubicBezTo>
                      <a:pt x="101" y="275"/>
                      <a:pt x="101" y="275"/>
                      <a:pt x="101" y="275"/>
                    </a:cubicBezTo>
                    <a:cubicBezTo>
                      <a:pt x="112" y="275"/>
                      <a:pt x="118" y="273"/>
                      <a:pt x="120" y="267"/>
                    </a:cubicBezTo>
                    <a:cubicBezTo>
                      <a:pt x="122" y="264"/>
                      <a:pt x="126" y="262"/>
                      <a:pt x="130" y="261"/>
                    </a:cubicBezTo>
                    <a:cubicBezTo>
                      <a:pt x="132" y="260"/>
                      <a:pt x="135" y="259"/>
                      <a:pt x="136" y="258"/>
                    </a:cubicBezTo>
                    <a:cubicBezTo>
                      <a:pt x="140" y="254"/>
                      <a:pt x="143" y="254"/>
                      <a:pt x="154" y="254"/>
                    </a:cubicBezTo>
                    <a:cubicBezTo>
                      <a:pt x="161" y="255"/>
                      <a:pt x="168" y="251"/>
                      <a:pt x="174" y="249"/>
                    </a:cubicBezTo>
                    <a:cubicBezTo>
                      <a:pt x="176" y="248"/>
                      <a:pt x="177" y="248"/>
                      <a:pt x="178" y="247"/>
                    </a:cubicBezTo>
                    <a:cubicBezTo>
                      <a:pt x="182" y="245"/>
                      <a:pt x="187" y="245"/>
                      <a:pt x="193" y="245"/>
                    </a:cubicBezTo>
                    <a:cubicBezTo>
                      <a:pt x="196" y="245"/>
                      <a:pt x="200" y="245"/>
                      <a:pt x="202" y="244"/>
                    </a:cubicBezTo>
                    <a:cubicBezTo>
                      <a:pt x="203" y="244"/>
                      <a:pt x="203" y="244"/>
                      <a:pt x="204" y="244"/>
                    </a:cubicBezTo>
                    <a:cubicBezTo>
                      <a:pt x="207" y="244"/>
                      <a:pt x="209" y="246"/>
                      <a:pt x="211" y="248"/>
                    </a:cubicBezTo>
                    <a:cubicBezTo>
                      <a:pt x="212" y="249"/>
                      <a:pt x="214" y="251"/>
                      <a:pt x="216" y="251"/>
                    </a:cubicBezTo>
                    <a:cubicBezTo>
                      <a:pt x="221" y="250"/>
                      <a:pt x="224" y="251"/>
                      <a:pt x="226" y="252"/>
                    </a:cubicBezTo>
                    <a:cubicBezTo>
                      <a:pt x="227" y="252"/>
                      <a:pt x="228" y="252"/>
                      <a:pt x="229" y="252"/>
                    </a:cubicBezTo>
                    <a:cubicBezTo>
                      <a:pt x="230" y="252"/>
                      <a:pt x="230" y="252"/>
                      <a:pt x="230" y="252"/>
                    </a:cubicBezTo>
                    <a:cubicBezTo>
                      <a:pt x="232" y="252"/>
                      <a:pt x="234" y="254"/>
                      <a:pt x="234" y="254"/>
                    </a:cubicBezTo>
                    <a:cubicBezTo>
                      <a:pt x="235" y="255"/>
                      <a:pt x="236" y="255"/>
                      <a:pt x="237" y="256"/>
                    </a:cubicBezTo>
                    <a:cubicBezTo>
                      <a:pt x="239" y="256"/>
                      <a:pt x="240" y="258"/>
                      <a:pt x="240" y="259"/>
                    </a:cubicBezTo>
                    <a:cubicBezTo>
                      <a:pt x="241" y="260"/>
                      <a:pt x="241" y="263"/>
                      <a:pt x="239" y="266"/>
                    </a:cubicBezTo>
                    <a:cubicBezTo>
                      <a:pt x="239" y="266"/>
                      <a:pt x="240" y="266"/>
                      <a:pt x="240" y="267"/>
                    </a:cubicBezTo>
                    <a:cubicBezTo>
                      <a:pt x="243" y="268"/>
                      <a:pt x="246" y="269"/>
                      <a:pt x="249" y="273"/>
                    </a:cubicBezTo>
                    <a:cubicBezTo>
                      <a:pt x="252" y="277"/>
                      <a:pt x="251" y="280"/>
                      <a:pt x="251" y="282"/>
                    </a:cubicBezTo>
                    <a:cubicBezTo>
                      <a:pt x="251" y="283"/>
                      <a:pt x="251" y="284"/>
                      <a:pt x="251" y="286"/>
                    </a:cubicBezTo>
                    <a:cubicBezTo>
                      <a:pt x="252" y="287"/>
                      <a:pt x="253" y="288"/>
                      <a:pt x="253" y="288"/>
                    </a:cubicBezTo>
                    <a:cubicBezTo>
                      <a:pt x="253" y="288"/>
                      <a:pt x="255" y="286"/>
                      <a:pt x="257" y="282"/>
                    </a:cubicBezTo>
                    <a:cubicBezTo>
                      <a:pt x="260" y="278"/>
                      <a:pt x="263" y="277"/>
                      <a:pt x="266" y="277"/>
                    </a:cubicBezTo>
                    <a:cubicBezTo>
                      <a:pt x="268" y="276"/>
                      <a:pt x="268" y="276"/>
                      <a:pt x="268" y="275"/>
                    </a:cubicBezTo>
                    <a:cubicBezTo>
                      <a:pt x="269" y="269"/>
                      <a:pt x="273" y="262"/>
                      <a:pt x="278" y="262"/>
                    </a:cubicBezTo>
                    <a:cubicBezTo>
                      <a:pt x="279" y="262"/>
                      <a:pt x="280" y="263"/>
                      <a:pt x="281" y="263"/>
                    </a:cubicBezTo>
                    <a:cubicBezTo>
                      <a:pt x="284" y="266"/>
                      <a:pt x="282" y="269"/>
                      <a:pt x="281" y="271"/>
                    </a:cubicBezTo>
                    <a:cubicBezTo>
                      <a:pt x="280" y="273"/>
                      <a:pt x="278" y="276"/>
                      <a:pt x="277" y="281"/>
                    </a:cubicBezTo>
                    <a:cubicBezTo>
                      <a:pt x="276" y="288"/>
                      <a:pt x="274" y="290"/>
                      <a:pt x="271" y="290"/>
                    </a:cubicBezTo>
                    <a:cubicBezTo>
                      <a:pt x="272" y="291"/>
                      <a:pt x="272" y="291"/>
                      <a:pt x="273" y="291"/>
                    </a:cubicBezTo>
                    <a:cubicBezTo>
                      <a:pt x="274" y="291"/>
                      <a:pt x="276" y="290"/>
                      <a:pt x="276" y="289"/>
                    </a:cubicBezTo>
                    <a:cubicBezTo>
                      <a:pt x="276" y="282"/>
                      <a:pt x="279" y="280"/>
                      <a:pt x="281" y="280"/>
                    </a:cubicBezTo>
                    <a:cubicBezTo>
                      <a:pt x="283" y="280"/>
                      <a:pt x="284" y="282"/>
                      <a:pt x="286" y="284"/>
                    </a:cubicBezTo>
                    <a:cubicBezTo>
                      <a:pt x="290" y="289"/>
                      <a:pt x="287" y="293"/>
                      <a:pt x="286" y="295"/>
                    </a:cubicBezTo>
                    <a:cubicBezTo>
                      <a:pt x="286" y="296"/>
                      <a:pt x="285" y="296"/>
                      <a:pt x="285" y="297"/>
                    </a:cubicBezTo>
                    <a:cubicBezTo>
                      <a:pt x="286" y="297"/>
                      <a:pt x="287" y="296"/>
                      <a:pt x="287" y="296"/>
                    </a:cubicBezTo>
                    <a:cubicBezTo>
                      <a:pt x="289" y="296"/>
                      <a:pt x="290" y="295"/>
                      <a:pt x="291" y="295"/>
                    </a:cubicBezTo>
                    <a:cubicBezTo>
                      <a:pt x="292" y="295"/>
                      <a:pt x="292" y="295"/>
                      <a:pt x="292" y="295"/>
                    </a:cubicBezTo>
                    <a:cubicBezTo>
                      <a:pt x="295" y="296"/>
                      <a:pt x="297" y="299"/>
                      <a:pt x="299" y="301"/>
                    </a:cubicBezTo>
                    <a:cubicBezTo>
                      <a:pt x="301" y="304"/>
                      <a:pt x="304" y="309"/>
                      <a:pt x="303" y="313"/>
                    </a:cubicBezTo>
                    <a:cubicBezTo>
                      <a:pt x="303" y="314"/>
                      <a:pt x="303" y="314"/>
                      <a:pt x="303" y="314"/>
                    </a:cubicBezTo>
                    <a:cubicBezTo>
                      <a:pt x="302" y="319"/>
                      <a:pt x="301" y="322"/>
                      <a:pt x="308" y="326"/>
                    </a:cubicBezTo>
                    <a:cubicBezTo>
                      <a:pt x="311" y="327"/>
                      <a:pt x="313" y="329"/>
                      <a:pt x="314" y="329"/>
                    </a:cubicBezTo>
                    <a:cubicBezTo>
                      <a:pt x="315" y="330"/>
                      <a:pt x="315" y="330"/>
                      <a:pt x="318" y="330"/>
                    </a:cubicBezTo>
                    <a:cubicBezTo>
                      <a:pt x="325" y="330"/>
                      <a:pt x="339" y="336"/>
                      <a:pt x="342" y="339"/>
                    </a:cubicBezTo>
                    <a:cubicBezTo>
                      <a:pt x="343" y="339"/>
                      <a:pt x="343" y="339"/>
                      <a:pt x="344" y="339"/>
                    </a:cubicBezTo>
                    <a:cubicBezTo>
                      <a:pt x="347" y="339"/>
                      <a:pt x="352" y="336"/>
                      <a:pt x="353" y="332"/>
                    </a:cubicBezTo>
                    <a:cubicBezTo>
                      <a:pt x="354" y="329"/>
                      <a:pt x="356" y="327"/>
                      <a:pt x="358" y="327"/>
                    </a:cubicBezTo>
                    <a:cubicBezTo>
                      <a:pt x="360" y="327"/>
                      <a:pt x="362" y="329"/>
                      <a:pt x="363" y="331"/>
                    </a:cubicBezTo>
                    <a:cubicBezTo>
                      <a:pt x="363" y="331"/>
                      <a:pt x="363" y="331"/>
                      <a:pt x="363" y="331"/>
                    </a:cubicBezTo>
                    <a:cubicBezTo>
                      <a:pt x="363" y="331"/>
                      <a:pt x="364" y="331"/>
                      <a:pt x="364" y="331"/>
                    </a:cubicBezTo>
                    <a:cubicBezTo>
                      <a:pt x="365" y="331"/>
                      <a:pt x="366" y="332"/>
                      <a:pt x="367" y="335"/>
                    </a:cubicBezTo>
                    <a:cubicBezTo>
                      <a:pt x="367" y="336"/>
                      <a:pt x="369" y="336"/>
                      <a:pt x="370" y="337"/>
                    </a:cubicBezTo>
                    <a:cubicBezTo>
                      <a:pt x="372" y="338"/>
                      <a:pt x="373" y="339"/>
                      <a:pt x="374" y="341"/>
                    </a:cubicBezTo>
                    <a:cubicBezTo>
                      <a:pt x="375" y="341"/>
                      <a:pt x="375" y="341"/>
                      <a:pt x="375" y="342"/>
                    </a:cubicBezTo>
                    <a:cubicBezTo>
                      <a:pt x="376" y="339"/>
                      <a:pt x="378" y="338"/>
                      <a:pt x="381" y="337"/>
                    </a:cubicBezTo>
                    <a:cubicBezTo>
                      <a:pt x="383" y="336"/>
                      <a:pt x="385" y="334"/>
                      <a:pt x="388" y="331"/>
                    </a:cubicBezTo>
                    <a:cubicBezTo>
                      <a:pt x="389" y="331"/>
                      <a:pt x="390" y="330"/>
                      <a:pt x="391" y="329"/>
                    </a:cubicBezTo>
                    <a:cubicBezTo>
                      <a:pt x="395" y="325"/>
                      <a:pt x="411" y="325"/>
                      <a:pt x="415" y="324"/>
                    </a:cubicBezTo>
                    <a:cubicBezTo>
                      <a:pt x="415" y="322"/>
                      <a:pt x="416" y="315"/>
                      <a:pt x="417" y="310"/>
                    </a:cubicBezTo>
                    <a:cubicBezTo>
                      <a:pt x="417" y="308"/>
                      <a:pt x="417" y="305"/>
                      <a:pt x="417" y="303"/>
                    </a:cubicBezTo>
                    <a:cubicBezTo>
                      <a:pt x="418" y="299"/>
                      <a:pt x="420" y="296"/>
                      <a:pt x="422" y="294"/>
                    </a:cubicBezTo>
                    <a:cubicBezTo>
                      <a:pt x="424" y="292"/>
                      <a:pt x="425" y="290"/>
                      <a:pt x="426" y="286"/>
                    </a:cubicBezTo>
                    <a:cubicBezTo>
                      <a:pt x="427" y="278"/>
                      <a:pt x="436" y="261"/>
                      <a:pt x="439" y="260"/>
                    </a:cubicBezTo>
                    <a:cubicBezTo>
                      <a:pt x="440" y="260"/>
                      <a:pt x="444" y="258"/>
                      <a:pt x="445" y="254"/>
                    </a:cubicBezTo>
                    <a:cubicBezTo>
                      <a:pt x="445" y="252"/>
                      <a:pt x="446" y="249"/>
                      <a:pt x="448" y="246"/>
                    </a:cubicBezTo>
                    <a:cubicBezTo>
                      <a:pt x="449" y="244"/>
                      <a:pt x="451" y="241"/>
                      <a:pt x="451" y="239"/>
                    </a:cubicBezTo>
                    <a:cubicBezTo>
                      <a:pt x="451" y="235"/>
                      <a:pt x="452" y="231"/>
                      <a:pt x="453" y="229"/>
                    </a:cubicBezTo>
                    <a:cubicBezTo>
                      <a:pt x="453" y="227"/>
                      <a:pt x="453" y="225"/>
                      <a:pt x="453" y="225"/>
                    </a:cubicBezTo>
                    <a:cubicBezTo>
                      <a:pt x="453" y="222"/>
                      <a:pt x="451" y="216"/>
                      <a:pt x="455" y="212"/>
                    </a:cubicBezTo>
                    <a:cubicBezTo>
                      <a:pt x="456" y="210"/>
                      <a:pt x="456" y="209"/>
                      <a:pt x="455" y="207"/>
                    </a:cubicBezTo>
                    <a:cubicBezTo>
                      <a:pt x="455" y="205"/>
                      <a:pt x="454" y="203"/>
                      <a:pt x="456" y="2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2" name="Freeform 1110">
                <a:extLst>
                  <a:ext uri="{FF2B5EF4-FFF2-40B4-BE49-F238E27FC236}">
                    <a16:creationId xmlns:a16="http://schemas.microsoft.com/office/drawing/2014/main" id="{F0698DE7-E34D-4211-9D8B-122E22853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7" y="2837"/>
                <a:ext cx="35" cy="36"/>
              </a:xfrm>
              <a:custGeom>
                <a:avLst/>
                <a:gdLst>
                  <a:gd name="T0" fmla="*/ 27 w 37"/>
                  <a:gd name="T1" fmla="*/ 3 h 37"/>
                  <a:gd name="T2" fmla="*/ 17 w 37"/>
                  <a:gd name="T3" fmla="*/ 6 h 37"/>
                  <a:gd name="T4" fmla="*/ 3 w 37"/>
                  <a:gd name="T5" fmla="*/ 2 h 37"/>
                  <a:gd name="T6" fmla="*/ 0 w 37"/>
                  <a:gd name="T7" fmla="*/ 1 h 37"/>
                  <a:gd name="T8" fmla="*/ 2 w 37"/>
                  <a:gd name="T9" fmla="*/ 5 h 37"/>
                  <a:gd name="T10" fmla="*/ 4 w 37"/>
                  <a:gd name="T11" fmla="*/ 22 h 37"/>
                  <a:gd name="T12" fmla="*/ 5 w 37"/>
                  <a:gd name="T13" fmla="*/ 24 h 37"/>
                  <a:gd name="T14" fmla="*/ 18 w 37"/>
                  <a:gd name="T15" fmla="*/ 36 h 37"/>
                  <a:gd name="T16" fmla="*/ 20 w 37"/>
                  <a:gd name="T17" fmla="*/ 35 h 37"/>
                  <a:gd name="T18" fmla="*/ 24 w 37"/>
                  <a:gd name="T19" fmla="*/ 32 h 37"/>
                  <a:gd name="T20" fmla="*/ 24 w 37"/>
                  <a:gd name="T21" fmla="*/ 32 h 37"/>
                  <a:gd name="T22" fmla="*/ 25 w 37"/>
                  <a:gd name="T23" fmla="*/ 30 h 37"/>
                  <a:gd name="T24" fmla="*/ 25 w 37"/>
                  <a:gd name="T25" fmla="*/ 28 h 37"/>
                  <a:gd name="T26" fmla="*/ 27 w 37"/>
                  <a:gd name="T27" fmla="*/ 25 h 37"/>
                  <a:gd name="T28" fmla="*/ 30 w 37"/>
                  <a:gd name="T29" fmla="*/ 26 h 37"/>
                  <a:gd name="T30" fmla="*/ 32 w 37"/>
                  <a:gd name="T31" fmla="*/ 27 h 37"/>
                  <a:gd name="T32" fmla="*/ 32 w 37"/>
                  <a:gd name="T33" fmla="*/ 23 h 37"/>
                  <a:gd name="T34" fmla="*/ 34 w 37"/>
                  <a:gd name="T35" fmla="*/ 16 h 37"/>
                  <a:gd name="T36" fmla="*/ 36 w 37"/>
                  <a:gd name="T37" fmla="*/ 15 h 37"/>
                  <a:gd name="T38" fmla="*/ 34 w 37"/>
                  <a:gd name="T39" fmla="*/ 0 h 37"/>
                  <a:gd name="T40" fmla="*/ 27 w 37"/>
                  <a:gd name="T41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37">
                    <a:moveTo>
                      <a:pt x="27" y="3"/>
                    </a:moveTo>
                    <a:cubicBezTo>
                      <a:pt x="23" y="4"/>
                      <a:pt x="20" y="5"/>
                      <a:pt x="17" y="6"/>
                    </a:cubicBezTo>
                    <a:cubicBezTo>
                      <a:pt x="13" y="6"/>
                      <a:pt x="7" y="4"/>
                      <a:pt x="3" y="2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4" y="12"/>
                      <a:pt x="7" y="18"/>
                      <a:pt x="4" y="22"/>
                    </a:cubicBezTo>
                    <a:cubicBezTo>
                      <a:pt x="4" y="22"/>
                      <a:pt x="4" y="23"/>
                      <a:pt x="5" y="24"/>
                    </a:cubicBezTo>
                    <a:cubicBezTo>
                      <a:pt x="7" y="29"/>
                      <a:pt x="15" y="36"/>
                      <a:pt x="18" y="36"/>
                    </a:cubicBezTo>
                    <a:cubicBezTo>
                      <a:pt x="19" y="36"/>
                      <a:pt x="19" y="37"/>
                      <a:pt x="20" y="35"/>
                    </a:cubicBezTo>
                    <a:cubicBezTo>
                      <a:pt x="20" y="34"/>
                      <a:pt x="21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5" y="32"/>
                      <a:pt x="25" y="31"/>
                      <a:pt x="25" y="30"/>
                    </a:cubicBezTo>
                    <a:cubicBezTo>
                      <a:pt x="25" y="29"/>
                      <a:pt x="25" y="28"/>
                      <a:pt x="25" y="28"/>
                    </a:cubicBezTo>
                    <a:cubicBezTo>
                      <a:pt x="25" y="26"/>
                      <a:pt x="26" y="25"/>
                      <a:pt x="27" y="25"/>
                    </a:cubicBezTo>
                    <a:cubicBezTo>
                      <a:pt x="28" y="25"/>
                      <a:pt x="29" y="26"/>
                      <a:pt x="30" y="26"/>
                    </a:cubicBezTo>
                    <a:cubicBezTo>
                      <a:pt x="31" y="27"/>
                      <a:pt x="32" y="27"/>
                      <a:pt x="32" y="27"/>
                    </a:cubicBezTo>
                    <a:cubicBezTo>
                      <a:pt x="32" y="27"/>
                      <a:pt x="32" y="25"/>
                      <a:pt x="32" y="23"/>
                    </a:cubicBezTo>
                    <a:cubicBezTo>
                      <a:pt x="32" y="20"/>
                      <a:pt x="32" y="18"/>
                      <a:pt x="34" y="16"/>
                    </a:cubicBezTo>
                    <a:cubicBezTo>
                      <a:pt x="34" y="15"/>
                      <a:pt x="35" y="15"/>
                      <a:pt x="36" y="15"/>
                    </a:cubicBezTo>
                    <a:cubicBezTo>
                      <a:pt x="37" y="13"/>
                      <a:pt x="36" y="7"/>
                      <a:pt x="34" y="0"/>
                    </a:cubicBezTo>
                    <a:cubicBezTo>
                      <a:pt x="32" y="0"/>
                      <a:pt x="29" y="2"/>
                      <a:pt x="27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3" name="Freeform 1111">
                <a:extLst>
                  <a:ext uri="{FF2B5EF4-FFF2-40B4-BE49-F238E27FC236}">
                    <a16:creationId xmlns:a16="http://schemas.microsoft.com/office/drawing/2014/main" id="{B2CA9EDF-F924-46C6-BFBE-B5FFAD63C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6" y="2727"/>
                <a:ext cx="16" cy="24"/>
              </a:xfrm>
              <a:custGeom>
                <a:avLst/>
                <a:gdLst>
                  <a:gd name="T0" fmla="*/ 15 w 17"/>
                  <a:gd name="T1" fmla="*/ 15 h 25"/>
                  <a:gd name="T2" fmla="*/ 12 w 17"/>
                  <a:gd name="T3" fmla="*/ 8 h 25"/>
                  <a:gd name="T4" fmla="*/ 0 w 17"/>
                  <a:gd name="T5" fmla="*/ 0 h 25"/>
                  <a:gd name="T6" fmla="*/ 5 w 17"/>
                  <a:gd name="T7" fmla="*/ 9 h 25"/>
                  <a:gd name="T8" fmla="*/ 8 w 17"/>
                  <a:gd name="T9" fmla="*/ 12 h 25"/>
                  <a:gd name="T10" fmla="*/ 13 w 17"/>
                  <a:gd name="T11" fmla="*/ 18 h 25"/>
                  <a:gd name="T12" fmla="*/ 17 w 17"/>
                  <a:gd name="T13" fmla="*/ 25 h 25"/>
                  <a:gd name="T14" fmla="*/ 16 w 17"/>
                  <a:gd name="T15" fmla="*/ 19 h 25"/>
                  <a:gd name="T16" fmla="*/ 15 w 17"/>
                  <a:gd name="T17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25">
                    <a:moveTo>
                      <a:pt x="15" y="15"/>
                    </a:moveTo>
                    <a:cubicBezTo>
                      <a:pt x="13" y="14"/>
                      <a:pt x="12" y="12"/>
                      <a:pt x="12" y="8"/>
                    </a:cubicBezTo>
                    <a:cubicBezTo>
                      <a:pt x="12" y="4"/>
                      <a:pt x="4" y="0"/>
                      <a:pt x="0" y="0"/>
                    </a:cubicBezTo>
                    <a:cubicBezTo>
                      <a:pt x="0" y="2"/>
                      <a:pt x="2" y="6"/>
                      <a:pt x="5" y="9"/>
                    </a:cubicBezTo>
                    <a:cubicBezTo>
                      <a:pt x="6" y="10"/>
                      <a:pt x="7" y="11"/>
                      <a:pt x="8" y="12"/>
                    </a:cubicBezTo>
                    <a:cubicBezTo>
                      <a:pt x="11" y="14"/>
                      <a:pt x="13" y="16"/>
                      <a:pt x="13" y="18"/>
                    </a:cubicBezTo>
                    <a:cubicBezTo>
                      <a:pt x="13" y="19"/>
                      <a:pt x="15" y="23"/>
                      <a:pt x="17" y="25"/>
                    </a:cubicBezTo>
                    <a:cubicBezTo>
                      <a:pt x="17" y="23"/>
                      <a:pt x="16" y="21"/>
                      <a:pt x="16" y="19"/>
                    </a:cubicBezTo>
                    <a:cubicBezTo>
                      <a:pt x="16" y="17"/>
                      <a:pt x="16" y="16"/>
                      <a:pt x="15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4" name="Freeform 1112">
                <a:extLst>
                  <a:ext uri="{FF2B5EF4-FFF2-40B4-BE49-F238E27FC236}">
                    <a16:creationId xmlns:a16="http://schemas.microsoft.com/office/drawing/2014/main" id="{0E0FCF00-DFF0-4DCA-B656-3232F8EBC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3" y="2751"/>
                <a:ext cx="49" cy="59"/>
              </a:xfrm>
              <a:custGeom>
                <a:avLst/>
                <a:gdLst>
                  <a:gd name="T0" fmla="*/ 50 w 51"/>
                  <a:gd name="T1" fmla="*/ 12 h 61"/>
                  <a:gd name="T2" fmla="*/ 44 w 51"/>
                  <a:gd name="T3" fmla="*/ 15 h 61"/>
                  <a:gd name="T4" fmla="*/ 40 w 51"/>
                  <a:gd name="T5" fmla="*/ 18 h 61"/>
                  <a:gd name="T6" fmla="*/ 35 w 51"/>
                  <a:gd name="T7" fmla="*/ 16 h 61"/>
                  <a:gd name="T8" fmla="*/ 31 w 51"/>
                  <a:gd name="T9" fmla="*/ 15 h 61"/>
                  <a:gd name="T10" fmla="*/ 22 w 51"/>
                  <a:gd name="T11" fmla="*/ 6 h 61"/>
                  <a:gd name="T12" fmla="*/ 20 w 51"/>
                  <a:gd name="T13" fmla="*/ 0 h 61"/>
                  <a:gd name="T14" fmla="*/ 21 w 51"/>
                  <a:gd name="T15" fmla="*/ 5 h 61"/>
                  <a:gd name="T16" fmla="*/ 18 w 51"/>
                  <a:gd name="T17" fmla="*/ 6 h 61"/>
                  <a:gd name="T18" fmla="*/ 15 w 51"/>
                  <a:gd name="T19" fmla="*/ 4 h 61"/>
                  <a:gd name="T20" fmla="*/ 14 w 51"/>
                  <a:gd name="T21" fmla="*/ 3 h 61"/>
                  <a:gd name="T22" fmla="*/ 13 w 51"/>
                  <a:gd name="T23" fmla="*/ 3 h 61"/>
                  <a:gd name="T24" fmla="*/ 12 w 51"/>
                  <a:gd name="T25" fmla="*/ 10 h 61"/>
                  <a:gd name="T26" fmla="*/ 10 w 51"/>
                  <a:gd name="T27" fmla="*/ 19 h 61"/>
                  <a:gd name="T28" fmla="*/ 4 w 51"/>
                  <a:gd name="T29" fmla="*/ 28 h 61"/>
                  <a:gd name="T30" fmla="*/ 0 w 51"/>
                  <a:gd name="T31" fmla="*/ 30 h 61"/>
                  <a:gd name="T32" fmla="*/ 0 w 51"/>
                  <a:gd name="T33" fmla="*/ 31 h 61"/>
                  <a:gd name="T34" fmla="*/ 8 w 51"/>
                  <a:gd name="T35" fmla="*/ 37 h 61"/>
                  <a:gd name="T36" fmla="*/ 15 w 51"/>
                  <a:gd name="T37" fmla="*/ 41 h 61"/>
                  <a:gd name="T38" fmla="*/ 14 w 51"/>
                  <a:gd name="T39" fmla="*/ 56 h 61"/>
                  <a:gd name="T40" fmla="*/ 13 w 51"/>
                  <a:gd name="T41" fmla="*/ 60 h 61"/>
                  <a:gd name="T42" fmla="*/ 17 w 51"/>
                  <a:gd name="T43" fmla="*/ 61 h 61"/>
                  <a:gd name="T44" fmla="*/ 20 w 51"/>
                  <a:gd name="T45" fmla="*/ 60 h 61"/>
                  <a:gd name="T46" fmla="*/ 27 w 51"/>
                  <a:gd name="T47" fmla="*/ 51 h 61"/>
                  <a:gd name="T48" fmla="*/ 32 w 51"/>
                  <a:gd name="T49" fmla="*/ 43 h 61"/>
                  <a:gd name="T50" fmla="*/ 34 w 51"/>
                  <a:gd name="T51" fmla="*/ 37 h 61"/>
                  <a:gd name="T52" fmla="*/ 35 w 51"/>
                  <a:gd name="T53" fmla="*/ 32 h 61"/>
                  <a:gd name="T54" fmla="*/ 43 w 51"/>
                  <a:gd name="T55" fmla="*/ 28 h 61"/>
                  <a:gd name="T56" fmla="*/ 44 w 51"/>
                  <a:gd name="T57" fmla="*/ 28 h 61"/>
                  <a:gd name="T58" fmla="*/ 44 w 51"/>
                  <a:gd name="T59" fmla="*/ 27 h 61"/>
                  <a:gd name="T60" fmla="*/ 49 w 51"/>
                  <a:gd name="T61" fmla="*/ 22 h 61"/>
                  <a:gd name="T62" fmla="*/ 50 w 51"/>
                  <a:gd name="T63" fmla="*/ 19 h 61"/>
                  <a:gd name="T64" fmla="*/ 51 w 51"/>
                  <a:gd name="T65" fmla="*/ 13 h 61"/>
                  <a:gd name="T66" fmla="*/ 51 w 51"/>
                  <a:gd name="T67" fmla="*/ 13 h 61"/>
                  <a:gd name="T68" fmla="*/ 50 w 51"/>
                  <a:gd name="T69" fmla="*/ 1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1" h="61">
                    <a:moveTo>
                      <a:pt x="50" y="12"/>
                    </a:moveTo>
                    <a:cubicBezTo>
                      <a:pt x="48" y="12"/>
                      <a:pt x="44" y="14"/>
                      <a:pt x="44" y="15"/>
                    </a:cubicBezTo>
                    <a:cubicBezTo>
                      <a:pt x="43" y="17"/>
                      <a:pt x="41" y="18"/>
                      <a:pt x="40" y="18"/>
                    </a:cubicBezTo>
                    <a:cubicBezTo>
                      <a:pt x="38" y="18"/>
                      <a:pt x="36" y="17"/>
                      <a:pt x="35" y="16"/>
                    </a:cubicBezTo>
                    <a:cubicBezTo>
                      <a:pt x="34" y="16"/>
                      <a:pt x="32" y="15"/>
                      <a:pt x="31" y="15"/>
                    </a:cubicBezTo>
                    <a:cubicBezTo>
                      <a:pt x="26" y="15"/>
                      <a:pt x="22" y="11"/>
                      <a:pt x="22" y="6"/>
                    </a:cubicBezTo>
                    <a:cubicBezTo>
                      <a:pt x="22" y="4"/>
                      <a:pt x="22" y="1"/>
                      <a:pt x="20" y="0"/>
                    </a:cubicBezTo>
                    <a:cubicBezTo>
                      <a:pt x="21" y="1"/>
                      <a:pt x="22" y="3"/>
                      <a:pt x="21" y="5"/>
                    </a:cubicBezTo>
                    <a:cubicBezTo>
                      <a:pt x="20" y="6"/>
                      <a:pt x="19" y="6"/>
                      <a:pt x="18" y="6"/>
                    </a:cubicBezTo>
                    <a:cubicBezTo>
                      <a:pt x="17" y="6"/>
                      <a:pt x="16" y="5"/>
                      <a:pt x="15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4" y="4"/>
                      <a:pt x="13" y="3"/>
                      <a:pt x="13" y="3"/>
                    </a:cubicBezTo>
                    <a:cubicBezTo>
                      <a:pt x="13" y="5"/>
                      <a:pt x="12" y="8"/>
                      <a:pt x="12" y="10"/>
                    </a:cubicBezTo>
                    <a:cubicBezTo>
                      <a:pt x="11" y="13"/>
                      <a:pt x="10" y="16"/>
                      <a:pt x="10" y="19"/>
                    </a:cubicBezTo>
                    <a:cubicBezTo>
                      <a:pt x="10" y="24"/>
                      <a:pt x="7" y="26"/>
                      <a:pt x="4" y="28"/>
                    </a:cubicBezTo>
                    <a:cubicBezTo>
                      <a:pt x="3" y="28"/>
                      <a:pt x="2" y="29"/>
                      <a:pt x="0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2"/>
                      <a:pt x="5" y="35"/>
                      <a:pt x="8" y="37"/>
                    </a:cubicBezTo>
                    <a:cubicBezTo>
                      <a:pt x="11" y="38"/>
                      <a:pt x="13" y="40"/>
                      <a:pt x="15" y="41"/>
                    </a:cubicBezTo>
                    <a:cubicBezTo>
                      <a:pt x="20" y="45"/>
                      <a:pt x="16" y="52"/>
                      <a:pt x="14" y="56"/>
                    </a:cubicBezTo>
                    <a:cubicBezTo>
                      <a:pt x="14" y="57"/>
                      <a:pt x="13" y="59"/>
                      <a:pt x="13" y="60"/>
                    </a:cubicBezTo>
                    <a:cubicBezTo>
                      <a:pt x="13" y="60"/>
                      <a:pt x="14" y="61"/>
                      <a:pt x="17" y="61"/>
                    </a:cubicBezTo>
                    <a:cubicBezTo>
                      <a:pt x="18" y="61"/>
                      <a:pt x="19" y="61"/>
                      <a:pt x="20" y="60"/>
                    </a:cubicBezTo>
                    <a:cubicBezTo>
                      <a:pt x="23" y="60"/>
                      <a:pt x="25" y="55"/>
                      <a:pt x="27" y="51"/>
                    </a:cubicBezTo>
                    <a:cubicBezTo>
                      <a:pt x="29" y="48"/>
                      <a:pt x="30" y="45"/>
                      <a:pt x="32" y="43"/>
                    </a:cubicBezTo>
                    <a:cubicBezTo>
                      <a:pt x="34" y="42"/>
                      <a:pt x="34" y="40"/>
                      <a:pt x="34" y="37"/>
                    </a:cubicBezTo>
                    <a:cubicBezTo>
                      <a:pt x="34" y="35"/>
                      <a:pt x="34" y="33"/>
                      <a:pt x="35" y="32"/>
                    </a:cubicBezTo>
                    <a:cubicBezTo>
                      <a:pt x="38" y="28"/>
                      <a:pt x="41" y="28"/>
                      <a:pt x="43" y="28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4" y="28"/>
                      <a:pt x="44" y="27"/>
                      <a:pt x="44" y="27"/>
                    </a:cubicBezTo>
                    <a:cubicBezTo>
                      <a:pt x="45" y="25"/>
                      <a:pt x="46" y="22"/>
                      <a:pt x="49" y="22"/>
                    </a:cubicBezTo>
                    <a:cubicBezTo>
                      <a:pt x="50" y="21"/>
                      <a:pt x="50" y="20"/>
                      <a:pt x="50" y="19"/>
                    </a:cubicBezTo>
                    <a:cubicBezTo>
                      <a:pt x="50" y="17"/>
                      <a:pt x="50" y="15"/>
                      <a:pt x="51" y="13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51" y="13"/>
                      <a:pt x="51" y="12"/>
                      <a:pt x="5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5" name="Freeform 1113">
                <a:extLst>
                  <a:ext uri="{FF2B5EF4-FFF2-40B4-BE49-F238E27FC236}">
                    <a16:creationId xmlns:a16="http://schemas.microsoft.com/office/drawing/2014/main" id="{C0CF2302-791C-4123-8566-C9C2F5DC5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5" y="2803"/>
                <a:ext cx="79" cy="75"/>
              </a:xfrm>
              <a:custGeom>
                <a:avLst/>
                <a:gdLst>
                  <a:gd name="T0" fmla="*/ 82 w 83"/>
                  <a:gd name="T1" fmla="*/ 4 h 78"/>
                  <a:gd name="T2" fmla="*/ 82 w 83"/>
                  <a:gd name="T3" fmla="*/ 2 h 78"/>
                  <a:gd name="T4" fmla="*/ 78 w 83"/>
                  <a:gd name="T5" fmla="*/ 3 h 78"/>
                  <a:gd name="T6" fmla="*/ 75 w 83"/>
                  <a:gd name="T7" fmla="*/ 5 h 78"/>
                  <a:gd name="T8" fmla="*/ 73 w 83"/>
                  <a:gd name="T9" fmla="*/ 5 h 78"/>
                  <a:gd name="T10" fmla="*/ 68 w 83"/>
                  <a:gd name="T11" fmla="*/ 2 h 78"/>
                  <a:gd name="T12" fmla="*/ 65 w 83"/>
                  <a:gd name="T13" fmla="*/ 0 h 78"/>
                  <a:gd name="T14" fmla="*/ 64 w 83"/>
                  <a:gd name="T15" fmla="*/ 0 h 78"/>
                  <a:gd name="T16" fmla="*/ 62 w 83"/>
                  <a:gd name="T17" fmla="*/ 3 h 78"/>
                  <a:gd name="T18" fmla="*/ 59 w 83"/>
                  <a:gd name="T19" fmla="*/ 10 h 78"/>
                  <a:gd name="T20" fmla="*/ 55 w 83"/>
                  <a:gd name="T21" fmla="*/ 16 h 78"/>
                  <a:gd name="T22" fmla="*/ 50 w 83"/>
                  <a:gd name="T23" fmla="*/ 25 h 78"/>
                  <a:gd name="T24" fmla="*/ 29 w 83"/>
                  <a:gd name="T25" fmla="*/ 39 h 78"/>
                  <a:gd name="T26" fmla="*/ 19 w 83"/>
                  <a:gd name="T27" fmla="*/ 46 h 78"/>
                  <a:gd name="T28" fmla="*/ 11 w 83"/>
                  <a:gd name="T29" fmla="*/ 53 h 78"/>
                  <a:gd name="T30" fmla="*/ 5 w 83"/>
                  <a:gd name="T31" fmla="*/ 58 h 78"/>
                  <a:gd name="T32" fmla="*/ 3 w 83"/>
                  <a:gd name="T33" fmla="*/ 63 h 78"/>
                  <a:gd name="T34" fmla="*/ 2 w 83"/>
                  <a:gd name="T35" fmla="*/ 69 h 78"/>
                  <a:gd name="T36" fmla="*/ 6 w 83"/>
                  <a:gd name="T37" fmla="*/ 71 h 78"/>
                  <a:gd name="T38" fmla="*/ 12 w 83"/>
                  <a:gd name="T39" fmla="*/ 73 h 78"/>
                  <a:gd name="T40" fmla="*/ 15 w 83"/>
                  <a:gd name="T41" fmla="*/ 75 h 78"/>
                  <a:gd name="T42" fmla="*/ 20 w 83"/>
                  <a:gd name="T43" fmla="*/ 77 h 78"/>
                  <a:gd name="T44" fmla="*/ 23 w 83"/>
                  <a:gd name="T45" fmla="*/ 78 h 78"/>
                  <a:gd name="T46" fmla="*/ 38 w 83"/>
                  <a:gd name="T47" fmla="*/ 72 h 78"/>
                  <a:gd name="T48" fmla="*/ 43 w 83"/>
                  <a:gd name="T49" fmla="*/ 63 h 78"/>
                  <a:gd name="T50" fmla="*/ 45 w 83"/>
                  <a:gd name="T51" fmla="*/ 59 h 78"/>
                  <a:gd name="T52" fmla="*/ 48 w 83"/>
                  <a:gd name="T53" fmla="*/ 53 h 78"/>
                  <a:gd name="T54" fmla="*/ 50 w 83"/>
                  <a:gd name="T55" fmla="*/ 48 h 78"/>
                  <a:gd name="T56" fmla="*/ 51 w 83"/>
                  <a:gd name="T57" fmla="*/ 47 h 78"/>
                  <a:gd name="T58" fmla="*/ 65 w 83"/>
                  <a:gd name="T59" fmla="*/ 39 h 78"/>
                  <a:gd name="T60" fmla="*/ 68 w 83"/>
                  <a:gd name="T61" fmla="*/ 39 h 78"/>
                  <a:gd name="T62" fmla="*/ 66 w 83"/>
                  <a:gd name="T63" fmla="*/ 35 h 78"/>
                  <a:gd name="T64" fmla="*/ 71 w 83"/>
                  <a:gd name="T65" fmla="*/ 29 h 78"/>
                  <a:gd name="T66" fmla="*/ 74 w 83"/>
                  <a:gd name="T67" fmla="*/ 24 h 78"/>
                  <a:gd name="T68" fmla="*/ 79 w 83"/>
                  <a:gd name="T69" fmla="*/ 15 h 78"/>
                  <a:gd name="T70" fmla="*/ 83 w 83"/>
                  <a:gd name="T71" fmla="*/ 11 h 78"/>
                  <a:gd name="T72" fmla="*/ 82 w 83"/>
                  <a:gd name="T73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3" h="78">
                    <a:moveTo>
                      <a:pt x="82" y="4"/>
                    </a:moveTo>
                    <a:cubicBezTo>
                      <a:pt x="83" y="3"/>
                      <a:pt x="83" y="3"/>
                      <a:pt x="82" y="2"/>
                    </a:cubicBezTo>
                    <a:cubicBezTo>
                      <a:pt x="81" y="1"/>
                      <a:pt x="80" y="2"/>
                      <a:pt x="78" y="3"/>
                    </a:cubicBezTo>
                    <a:cubicBezTo>
                      <a:pt x="77" y="4"/>
                      <a:pt x="76" y="4"/>
                      <a:pt x="75" y="5"/>
                    </a:cubicBezTo>
                    <a:cubicBezTo>
                      <a:pt x="74" y="5"/>
                      <a:pt x="74" y="5"/>
                      <a:pt x="73" y="5"/>
                    </a:cubicBezTo>
                    <a:cubicBezTo>
                      <a:pt x="71" y="5"/>
                      <a:pt x="69" y="4"/>
                      <a:pt x="68" y="2"/>
                    </a:cubicBezTo>
                    <a:cubicBezTo>
                      <a:pt x="67" y="1"/>
                      <a:pt x="66" y="0"/>
                      <a:pt x="65" y="0"/>
                    </a:cubicBezTo>
                    <a:cubicBezTo>
                      <a:pt x="65" y="0"/>
                      <a:pt x="65" y="0"/>
                      <a:pt x="64" y="0"/>
                    </a:cubicBezTo>
                    <a:cubicBezTo>
                      <a:pt x="63" y="2"/>
                      <a:pt x="63" y="2"/>
                      <a:pt x="62" y="3"/>
                    </a:cubicBezTo>
                    <a:cubicBezTo>
                      <a:pt x="62" y="5"/>
                      <a:pt x="62" y="7"/>
                      <a:pt x="59" y="10"/>
                    </a:cubicBezTo>
                    <a:cubicBezTo>
                      <a:pt x="56" y="12"/>
                      <a:pt x="56" y="13"/>
                      <a:pt x="55" y="16"/>
                    </a:cubicBezTo>
                    <a:cubicBezTo>
                      <a:pt x="54" y="18"/>
                      <a:pt x="53" y="21"/>
                      <a:pt x="50" y="25"/>
                    </a:cubicBezTo>
                    <a:cubicBezTo>
                      <a:pt x="46" y="31"/>
                      <a:pt x="37" y="36"/>
                      <a:pt x="29" y="39"/>
                    </a:cubicBezTo>
                    <a:cubicBezTo>
                      <a:pt x="25" y="42"/>
                      <a:pt x="20" y="44"/>
                      <a:pt x="19" y="46"/>
                    </a:cubicBezTo>
                    <a:cubicBezTo>
                      <a:pt x="17" y="49"/>
                      <a:pt x="14" y="51"/>
                      <a:pt x="11" y="53"/>
                    </a:cubicBezTo>
                    <a:cubicBezTo>
                      <a:pt x="8" y="55"/>
                      <a:pt x="5" y="57"/>
                      <a:pt x="5" y="58"/>
                    </a:cubicBezTo>
                    <a:cubicBezTo>
                      <a:pt x="5" y="60"/>
                      <a:pt x="4" y="62"/>
                      <a:pt x="3" y="63"/>
                    </a:cubicBezTo>
                    <a:cubicBezTo>
                      <a:pt x="1" y="66"/>
                      <a:pt x="0" y="67"/>
                      <a:pt x="2" y="69"/>
                    </a:cubicBezTo>
                    <a:cubicBezTo>
                      <a:pt x="3" y="71"/>
                      <a:pt x="4" y="71"/>
                      <a:pt x="6" y="71"/>
                    </a:cubicBezTo>
                    <a:cubicBezTo>
                      <a:pt x="7" y="71"/>
                      <a:pt x="10" y="71"/>
                      <a:pt x="12" y="73"/>
                    </a:cubicBezTo>
                    <a:cubicBezTo>
                      <a:pt x="13" y="75"/>
                      <a:pt x="14" y="75"/>
                      <a:pt x="15" y="75"/>
                    </a:cubicBezTo>
                    <a:cubicBezTo>
                      <a:pt x="16" y="75"/>
                      <a:pt x="19" y="75"/>
                      <a:pt x="20" y="77"/>
                    </a:cubicBezTo>
                    <a:cubicBezTo>
                      <a:pt x="20" y="77"/>
                      <a:pt x="21" y="78"/>
                      <a:pt x="23" y="78"/>
                    </a:cubicBezTo>
                    <a:cubicBezTo>
                      <a:pt x="27" y="78"/>
                      <a:pt x="33" y="76"/>
                      <a:pt x="38" y="72"/>
                    </a:cubicBezTo>
                    <a:cubicBezTo>
                      <a:pt x="42" y="68"/>
                      <a:pt x="42" y="65"/>
                      <a:pt x="43" y="63"/>
                    </a:cubicBezTo>
                    <a:cubicBezTo>
                      <a:pt x="43" y="62"/>
                      <a:pt x="43" y="60"/>
                      <a:pt x="45" y="59"/>
                    </a:cubicBezTo>
                    <a:cubicBezTo>
                      <a:pt x="47" y="58"/>
                      <a:pt x="48" y="55"/>
                      <a:pt x="48" y="53"/>
                    </a:cubicBezTo>
                    <a:cubicBezTo>
                      <a:pt x="49" y="51"/>
                      <a:pt x="50" y="49"/>
                      <a:pt x="50" y="48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3"/>
                      <a:pt x="55" y="39"/>
                      <a:pt x="65" y="39"/>
                    </a:cubicBezTo>
                    <a:cubicBezTo>
                      <a:pt x="66" y="39"/>
                      <a:pt x="67" y="39"/>
                      <a:pt x="68" y="39"/>
                    </a:cubicBezTo>
                    <a:cubicBezTo>
                      <a:pt x="67" y="38"/>
                      <a:pt x="67" y="37"/>
                      <a:pt x="66" y="35"/>
                    </a:cubicBezTo>
                    <a:cubicBezTo>
                      <a:pt x="66" y="32"/>
                      <a:pt x="69" y="30"/>
                      <a:pt x="71" y="29"/>
                    </a:cubicBezTo>
                    <a:cubicBezTo>
                      <a:pt x="73" y="27"/>
                      <a:pt x="74" y="26"/>
                      <a:pt x="74" y="24"/>
                    </a:cubicBezTo>
                    <a:cubicBezTo>
                      <a:pt x="74" y="21"/>
                      <a:pt x="77" y="18"/>
                      <a:pt x="79" y="15"/>
                    </a:cubicBezTo>
                    <a:cubicBezTo>
                      <a:pt x="81" y="14"/>
                      <a:pt x="83" y="12"/>
                      <a:pt x="83" y="11"/>
                    </a:cubicBezTo>
                    <a:cubicBezTo>
                      <a:pt x="81" y="8"/>
                      <a:pt x="82" y="6"/>
                      <a:pt x="8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sp>
          <p:nvSpPr>
            <p:cNvPr id="22" name="Freeform 1117">
              <a:extLst>
                <a:ext uri="{FF2B5EF4-FFF2-40B4-BE49-F238E27FC236}">
                  <a16:creationId xmlns:a16="http://schemas.microsoft.com/office/drawing/2014/main" id="{78337651-F0FA-494E-85A2-53D52E03B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9663" y="4103302"/>
              <a:ext cx="67209" cy="91988"/>
            </a:xfrm>
            <a:custGeom>
              <a:avLst/>
              <a:gdLst>
                <a:gd name="T0" fmla="*/ 4 w 36"/>
                <a:gd name="T1" fmla="*/ 10 h 47"/>
                <a:gd name="T2" fmla="*/ 8 w 36"/>
                <a:gd name="T3" fmla="*/ 15 h 47"/>
                <a:gd name="T4" fmla="*/ 2 w 36"/>
                <a:gd name="T5" fmla="*/ 19 h 47"/>
                <a:gd name="T6" fmla="*/ 4 w 36"/>
                <a:gd name="T7" fmla="*/ 27 h 47"/>
                <a:gd name="T8" fmla="*/ 2 w 36"/>
                <a:gd name="T9" fmla="*/ 37 h 47"/>
                <a:gd name="T10" fmla="*/ 0 w 36"/>
                <a:gd name="T11" fmla="*/ 40 h 47"/>
                <a:gd name="T12" fmla="*/ 2 w 36"/>
                <a:gd name="T13" fmla="*/ 46 h 47"/>
                <a:gd name="T14" fmla="*/ 2 w 36"/>
                <a:gd name="T15" fmla="*/ 47 h 47"/>
                <a:gd name="T16" fmla="*/ 2 w 36"/>
                <a:gd name="T17" fmla="*/ 47 h 47"/>
                <a:gd name="T18" fmla="*/ 20 w 36"/>
                <a:gd name="T19" fmla="*/ 40 h 47"/>
                <a:gd name="T20" fmla="*/ 30 w 36"/>
                <a:gd name="T21" fmla="*/ 35 h 47"/>
                <a:gd name="T22" fmla="*/ 33 w 36"/>
                <a:gd name="T23" fmla="*/ 35 h 47"/>
                <a:gd name="T24" fmla="*/ 33 w 36"/>
                <a:gd name="T25" fmla="*/ 35 h 47"/>
                <a:gd name="T26" fmla="*/ 36 w 36"/>
                <a:gd name="T27" fmla="*/ 34 h 47"/>
                <a:gd name="T28" fmla="*/ 36 w 36"/>
                <a:gd name="T29" fmla="*/ 33 h 47"/>
                <a:gd name="T30" fmla="*/ 32 w 36"/>
                <a:gd name="T31" fmla="*/ 16 h 47"/>
                <a:gd name="T32" fmla="*/ 22 w 36"/>
                <a:gd name="T33" fmla="*/ 0 h 47"/>
                <a:gd name="T34" fmla="*/ 22 w 36"/>
                <a:gd name="T35" fmla="*/ 0 h 47"/>
                <a:gd name="T36" fmla="*/ 22 w 36"/>
                <a:gd name="T37" fmla="*/ 0 h 47"/>
                <a:gd name="T38" fmla="*/ 21 w 36"/>
                <a:gd name="T39" fmla="*/ 0 h 47"/>
                <a:gd name="T40" fmla="*/ 20 w 36"/>
                <a:gd name="T41" fmla="*/ 1 h 47"/>
                <a:gd name="T42" fmla="*/ 19 w 36"/>
                <a:gd name="T43" fmla="*/ 1 h 47"/>
                <a:gd name="T44" fmla="*/ 19 w 36"/>
                <a:gd name="T45" fmla="*/ 1 h 47"/>
                <a:gd name="T46" fmla="*/ 17 w 36"/>
                <a:gd name="T47" fmla="*/ 1 h 47"/>
                <a:gd name="T48" fmla="*/ 8 w 36"/>
                <a:gd name="T49" fmla="*/ 3 h 47"/>
                <a:gd name="T50" fmla="*/ 5 w 36"/>
                <a:gd name="T51" fmla="*/ 5 h 47"/>
                <a:gd name="T52" fmla="*/ 3 w 36"/>
                <a:gd name="T53" fmla="*/ 7 h 47"/>
                <a:gd name="T54" fmla="*/ 2 w 36"/>
                <a:gd name="T55" fmla="*/ 7 h 47"/>
                <a:gd name="T56" fmla="*/ 3 w 36"/>
                <a:gd name="T57" fmla="*/ 8 h 47"/>
                <a:gd name="T58" fmla="*/ 4 w 36"/>
                <a:gd name="T59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47">
                  <a:moveTo>
                    <a:pt x="4" y="10"/>
                  </a:moveTo>
                  <a:cubicBezTo>
                    <a:pt x="6" y="11"/>
                    <a:pt x="8" y="13"/>
                    <a:pt x="8" y="15"/>
                  </a:cubicBezTo>
                  <a:cubicBezTo>
                    <a:pt x="8" y="18"/>
                    <a:pt x="5" y="20"/>
                    <a:pt x="2" y="19"/>
                  </a:cubicBezTo>
                  <a:cubicBezTo>
                    <a:pt x="2" y="20"/>
                    <a:pt x="2" y="23"/>
                    <a:pt x="4" y="27"/>
                  </a:cubicBezTo>
                  <a:cubicBezTo>
                    <a:pt x="6" y="30"/>
                    <a:pt x="4" y="35"/>
                    <a:pt x="2" y="37"/>
                  </a:cubicBezTo>
                  <a:cubicBezTo>
                    <a:pt x="1" y="38"/>
                    <a:pt x="0" y="40"/>
                    <a:pt x="0" y="40"/>
                  </a:cubicBezTo>
                  <a:cubicBezTo>
                    <a:pt x="2" y="42"/>
                    <a:pt x="2" y="45"/>
                    <a:pt x="2" y="46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6" y="47"/>
                    <a:pt x="16" y="45"/>
                    <a:pt x="20" y="40"/>
                  </a:cubicBezTo>
                  <a:cubicBezTo>
                    <a:pt x="24" y="36"/>
                    <a:pt x="27" y="35"/>
                    <a:pt x="30" y="35"/>
                  </a:cubicBezTo>
                  <a:cubicBezTo>
                    <a:pt x="31" y="35"/>
                    <a:pt x="32" y="35"/>
                    <a:pt x="33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4" y="35"/>
                    <a:pt x="35" y="35"/>
                    <a:pt x="36" y="34"/>
                  </a:cubicBezTo>
                  <a:cubicBezTo>
                    <a:pt x="36" y="34"/>
                    <a:pt x="36" y="34"/>
                    <a:pt x="36" y="33"/>
                  </a:cubicBezTo>
                  <a:cubicBezTo>
                    <a:pt x="34" y="30"/>
                    <a:pt x="32" y="24"/>
                    <a:pt x="32" y="16"/>
                  </a:cubicBezTo>
                  <a:cubicBezTo>
                    <a:pt x="33" y="13"/>
                    <a:pt x="29" y="7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1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0" y="1"/>
                    <a:pt x="8" y="2"/>
                    <a:pt x="8" y="3"/>
                  </a:cubicBezTo>
                  <a:cubicBezTo>
                    <a:pt x="7" y="4"/>
                    <a:pt x="6" y="4"/>
                    <a:pt x="5" y="5"/>
                  </a:cubicBezTo>
                  <a:cubicBezTo>
                    <a:pt x="4" y="6"/>
                    <a:pt x="3" y="6"/>
                    <a:pt x="3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1118">
              <a:extLst>
                <a:ext uri="{FF2B5EF4-FFF2-40B4-BE49-F238E27FC236}">
                  <a16:creationId xmlns:a16="http://schemas.microsoft.com/office/drawing/2014/main" id="{EB83F93F-BB42-411D-A36E-B8E394103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3882" y="4401752"/>
              <a:ext cx="74890" cy="96076"/>
            </a:xfrm>
            <a:custGeom>
              <a:avLst/>
              <a:gdLst>
                <a:gd name="T0" fmla="*/ 29 w 40"/>
                <a:gd name="T1" fmla="*/ 36 h 49"/>
                <a:gd name="T2" fmla="*/ 28 w 40"/>
                <a:gd name="T3" fmla="*/ 34 h 49"/>
                <a:gd name="T4" fmla="*/ 28 w 40"/>
                <a:gd name="T5" fmla="*/ 34 h 49"/>
                <a:gd name="T6" fmla="*/ 28 w 40"/>
                <a:gd name="T7" fmla="*/ 32 h 49"/>
                <a:gd name="T8" fmla="*/ 28 w 40"/>
                <a:gd name="T9" fmla="*/ 32 h 49"/>
                <a:gd name="T10" fmla="*/ 28 w 40"/>
                <a:gd name="T11" fmla="*/ 30 h 49"/>
                <a:gd name="T12" fmla="*/ 33 w 40"/>
                <a:gd name="T13" fmla="*/ 23 h 49"/>
                <a:gd name="T14" fmla="*/ 40 w 40"/>
                <a:gd name="T15" fmla="*/ 14 h 49"/>
                <a:gd name="T16" fmla="*/ 34 w 40"/>
                <a:gd name="T17" fmla="*/ 13 h 49"/>
                <a:gd name="T18" fmla="*/ 21 w 40"/>
                <a:gd name="T19" fmla="*/ 14 h 49"/>
                <a:gd name="T20" fmla="*/ 21 w 40"/>
                <a:gd name="T21" fmla="*/ 14 h 49"/>
                <a:gd name="T22" fmla="*/ 20 w 40"/>
                <a:gd name="T23" fmla="*/ 13 h 49"/>
                <a:gd name="T24" fmla="*/ 14 w 40"/>
                <a:gd name="T25" fmla="*/ 6 h 49"/>
                <a:gd name="T26" fmla="*/ 8 w 40"/>
                <a:gd name="T27" fmla="*/ 2 h 49"/>
                <a:gd name="T28" fmla="*/ 3 w 40"/>
                <a:gd name="T29" fmla="*/ 0 h 49"/>
                <a:gd name="T30" fmla="*/ 2 w 40"/>
                <a:gd name="T31" fmla="*/ 0 h 49"/>
                <a:gd name="T32" fmla="*/ 0 w 40"/>
                <a:gd name="T33" fmla="*/ 1 h 49"/>
                <a:gd name="T34" fmla="*/ 0 w 40"/>
                <a:gd name="T35" fmla="*/ 2 h 49"/>
                <a:gd name="T36" fmla="*/ 3 w 40"/>
                <a:gd name="T37" fmla="*/ 4 h 49"/>
                <a:gd name="T38" fmla="*/ 8 w 40"/>
                <a:gd name="T39" fmla="*/ 10 h 49"/>
                <a:gd name="T40" fmla="*/ 3 w 40"/>
                <a:gd name="T41" fmla="*/ 14 h 49"/>
                <a:gd name="T42" fmla="*/ 2 w 40"/>
                <a:gd name="T43" fmla="*/ 14 h 49"/>
                <a:gd name="T44" fmla="*/ 5 w 40"/>
                <a:gd name="T45" fmla="*/ 30 h 49"/>
                <a:gd name="T46" fmla="*/ 5 w 40"/>
                <a:gd name="T47" fmla="*/ 32 h 49"/>
                <a:gd name="T48" fmla="*/ 5 w 40"/>
                <a:gd name="T49" fmla="*/ 33 h 49"/>
                <a:gd name="T50" fmla="*/ 6 w 40"/>
                <a:gd name="T51" fmla="*/ 34 h 49"/>
                <a:gd name="T52" fmla="*/ 6 w 40"/>
                <a:gd name="T53" fmla="*/ 35 h 49"/>
                <a:gd name="T54" fmla="*/ 6 w 40"/>
                <a:gd name="T55" fmla="*/ 36 h 49"/>
                <a:gd name="T56" fmla="*/ 7 w 40"/>
                <a:gd name="T57" fmla="*/ 37 h 49"/>
                <a:gd name="T58" fmla="*/ 7 w 40"/>
                <a:gd name="T59" fmla="*/ 39 h 49"/>
                <a:gd name="T60" fmla="*/ 7 w 40"/>
                <a:gd name="T61" fmla="*/ 40 h 49"/>
                <a:gd name="T62" fmla="*/ 8 w 40"/>
                <a:gd name="T63" fmla="*/ 42 h 49"/>
                <a:gd name="T64" fmla="*/ 8 w 40"/>
                <a:gd name="T65" fmla="*/ 43 h 49"/>
                <a:gd name="T66" fmla="*/ 8 w 40"/>
                <a:gd name="T67" fmla="*/ 45 h 49"/>
                <a:gd name="T68" fmla="*/ 8 w 40"/>
                <a:gd name="T69" fmla="*/ 46 h 49"/>
                <a:gd name="T70" fmla="*/ 8 w 40"/>
                <a:gd name="T71" fmla="*/ 48 h 49"/>
                <a:gd name="T72" fmla="*/ 9 w 40"/>
                <a:gd name="T73" fmla="*/ 49 h 49"/>
                <a:gd name="T74" fmla="*/ 9 w 40"/>
                <a:gd name="T75" fmla="*/ 49 h 49"/>
                <a:gd name="T76" fmla="*/ 9 w 40"/>
                <a:gd name="T77" fmla="*/ 49 h 49"/>
                <a:gd name="T78" fmla="*/ 14 w 40"/>
                <a:gd name="T79" fmla="*/ 48 h 49"/>
                <a:gd name="T80" fmla="*/ 21 w 40"/>
                <a:gd name="T81" fmla="*/ 45 h 49"/>
                <a:gd name="T82" fmla="*/ 30 w 40"/>
                <a:gd name="T83" fmla="*/ 38 h 49"/>
                <a:gd name="T84" fmla="*/ 30 w 40"/>
                <a:gd name="T85" fmla="*/ 37 h 49"/>
                <a:gd name="T86" fmla="*/ 29 w 40"/>
                <a:gd name="T87" fmla="*/ 36 h 49"/>
                <a:gd name="T88" fmla="*/ 29 w 40"/>
                <a:gd name="T89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" h="49">
                  <a:moveTo>
                    <a:pt x="29" y="36"/>
                  </a:moveTo>
                  <a:cubicBezTo>
                    <a:pt x="29" y="35"/>
                    <a:pt x="28" y="35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3"/>
                    <a:pt x="28" y="33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1"/>
                    <a:pt x="28" y="30"/>
                    <a:pt x="28" y="30"/>
                  </a:cubicBezTo>
                  <a:cubicBezTo>
                    <a:pt x="28" y="26"/>
                    <a:pt x="30" y="23"/>
                    <a:pt x="33" y="23"/>
                  </a:cubicBezTo>
                  <a:cubicBezTo>
                    <a:pt x="36" y="23"/>
                    <a:pt x="40" y="16"/>
                    <a:pt x="40" y="14"/>
                  </a:cubicBezTo>
                  <a:cubicBezTo>
                    <a:pt x="39" y="13"/>
                    <a:pt x="36" y="13"/>
                    <a:pt x="34" y="13"/>
                  </a:cubicBezTo>
                  <a:cubicBezTo>
                    <a:pt x="30" y="13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14" y="11"/>
                    <a:pt x="14" y="6"/>
                  </a:cubicBezTo>
                  <a:cubicBezTo>
                    <a:pt x="14" y="4"/>
                    <a:pt x="13" y="2"/>
                    <a:pt x="8" y="2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2" y="3"/>
                    <a:pt x="3" y="4"/>
                  </a:cubicBezTo>
                  <a:cubicBezTo>
                    <a:pt x="5" y="5"/>
                    <a:pt x="9" y="7"/>
                    <a:pt x="8" y="10"/>
                  </a:cubicBezTo>
                  <a:cubicBezTo>
                    <a:pt x="7" y="13"/>
                    <a:pt x="5" y="14"/>
                    <a:pt x="3" y="14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1" y="18"/>
                    <a:pt x="3" y="26"/>
                    <a:pt x="5" y="30"/>
                  </a:cubicBezTo>
                  <a:cubicBezTo>
                    <a:pt x="5" y="31"/>
                    <a:pt x="5" y="31"/>
                    <a:pt x="5" y="32"/>
                  </a:cubicBezTo>
                  <a:cubicBezTo>
                    <a:pt x="5" y="32"/>
                    <a:pt x="5" y="32"/>
                    <a:pt x="5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4"/>
                    <a:pt x="6" y="35"/>
                    <a:pt x="6" y="35"/>
                  </a:cubicBezTo>
                  <a:cubicBezTo>
                    <a:pt x="6" y="35"/>
                    <a:pt x="6" y="36"/>
                    <a:pt x="6" y="36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8"/>
                    <a:pt x="7" y="38"/>
                    <a:pt x="7" y="39"/>
                  </a:cubicBezTo>
                  <a:cubicBezTo>
                    <a:pt x="7" y="39"/>
                    <a:pt x="7" y="40"/>
                    <a:pt x="7" y="40"/>
                  </a:cubicBezTo>
                  <a:cubicBezTo>
                    <a:pt x="7" y="41"/>
                    <a:pt x="8" y="41"/>
                    <a:pt x="8" y="42"/>
                  </a:cubicBezTo>
                  <a:cubicBezTo>
                    <a:pt x="8" y="42"/>
                    <a:pt x="8" y="43"/>
                    <a:pt x="8" y="43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8" y="45"/>
                    <a:pt x="8" y="45"/>
                    <a:pt x="8" y="46"/>
                  </a:cubicBezTo>
                  <a:cubicBezTo>
                    <a:pt x="8" y="47"/>
                    <a:pt x="8" y="47"/>
                    <a:pt x="8" y="48"/>
                  </a:cubicBezTo>
                  <a:cubicBezTo>
                    <a:pt x="9" y="48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11" y="48"/>
                    <a:pt x="12" y="48"/>
                    <a:pt x="14" y="48"/>
                  </a:cubicBezTo>
                  <a:cubicBezTo>
                    <a:pt x="19" y="48"/>
                    <a:pt x="21" y="47"/>
                    <a:pt x="21" y="45"/>
                  </a:cubicBezTo>
                  <a:cubicBezTo>
                    <a:pt x="22" y="40"/>
                    <a:pt x="26" y="37"/>
                    <a:pt x="30" y="38"/>
                  </a:cubicBezTo>
                  <a:cubicBezTo>
                    <a:pt x="30" y="38"/>
                    <a:pt x="30" y="38"/>
                    <a:pt x="30" y="37"/>
                  </a:cubicBezTo>
                  <a:cubicBezTo>
                    <a:pt x="29" y="37"/>
                    <a:pt x="29" y="37"/>
                    <a:pt x="29" y="36"/>
                  </a:cubicBezTo>
                  <a:cubicBezTo>
                    <a:pt x="29" y="36"/>
                    <a:pt x="29" y="36"/>
                    <a:pt x="29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" name="Freeform 1119">
              <a:extLst>
                <a:ext uri="{FF2B5EF4-FFF2-40B4-BE49-F238E27FC236}">
                  <a16:creationId xmlns:a16="http://schemas.microsoft.com/office/drawing/2014/main" id="{22596D7C-F1ED-4D6B-8791-8A8E7E46D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3410" y="4465121"/>
              <a:ext cx="19202" cy="51104"/>
            </a:xfrm>
            <a:custGeom>
              <a:avLst/>
              <a:gdLst>
                <a:gd name="T0" fmla="*/ 10 w 11"/>
                <a:gd name="T1" fmla="*/ 14 h 26"/>
                <a:gd name="T2" fmla="*/ 10 w 11"/>
                <a:gd name="T3" fmla="*/ 11 h 26"/>
                <a:gd name="T4" fmla="*/ 10 w 11"/>
                <a:gd name="T5" fmla="*/ 9 h 26"/>
                <a:gd name="T6" fmla="*/ 8 w 11"/>
                <a:gd name="T7" fmla="*/ 2 h 26"/>
                <a:gd name="T8" fmla="*/ 8 w 11"/>
                <a:gd name="T9" fmla="*/ 0 h 26"/>
                <a:gd name="T10" fmla="*/ 7 w 11"/>
                <a:gd name="T11" fmla="*/ 1 h 26"/>
                <a:gd name="T12" fmla="*/ 1 w 11"/>
                <a:gd name="T13" fmla="*/ 7 h 26"/>
                <a:gd name="T14" fmla="*/ 0 w 11"/>
                <a:gd name="T15" fmla="*/ 7 h 26"/>
                <a:gd name="T16" fmla="*/ 6 w 11"/>
                <a:gd name="T17" fmla="*/ 23 h 26"/>
                <a:gd name="T18" fmla="*/ 7 w 11"/>
                <a:gd name="T19" fmla="*/ 26 h 26"/>
                <a:gd name="T20" fmla="*/ 8 w 11"/>
                <a:gd name="T21" fmla="*/ 25 h 26"/>
                <a:gd name="T22" fmla="*/ 8 w 11"/>
                <a:gd name="T23" fmla="*/ 24 h 26"/>
                <a:gd name="T24" fmla="*/ 11 w 11"/>
                <a:gd name="T25" fmla="*/ 18 h 26"/>
                <a:gd name="T26" fmla="*/ 10 w 11"/>
                <a:gd name="T27" fmla="*/ 15 h 26"/>
                <a:gd name="T28" fmla="*/ 10 w 11"/>
                <a:gd name="T29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26">
                  <a:moveTo>
                    <a:pt x="10" y="14"/>
                  </a:moveTo>
                  <a:cubicBezTo>
                    <a:pt x="10" y="13"/>
                    <a:pt x="10" y="12"/>
                    <a:pt x="10" y="11"/>
                  </a:cubicBezTo>
                  <a:cubicBezTo>
                    <a:pt x="10" y="10"/>
                    <a:pt x="10" y="10"/>
                    <a:pt x="10" y="9"/>
                  </a:cubicBezTo>
                  <a:cubicBezTo>
                    <a:pt x="9" y="7"/>
                    <a:pt x="9" y="4"/>
                    <a:pt x="8" y="2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1"/>
                    <a:pt x="7" y="1"/>
                  </a:cubicBezTo>
                  <a:cubicBezTo>
                    <a:pt x="6" y="4"/>
                    <a:pt x="4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1"/>
                    <a:pt x="6" y="19"/>
                    <a:pt x="6" y="23"/>
                  </a:cubicBezTo>
                  <a:cubicBezTo>
                    <a:pt x="6" y="24"/>
                    <a:pt x="6" y="25"/>
                    <a:pt x="7" y="26"/>
                  </a:cubicBezTo>
                  <a:cubicBezTo>
                    <a:pt x="7" y="25"/>
                    <a:pt x="8" y="25"/>
                    <a:pt x="8" y="2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2"/>
                    <a:pt x="10" y="20"/>
                    <a:pt x="11" y="18"/>
                  </a:cubicBezTo>
                  <a:cubicBezTo>
                    <a:pt x="11" y="17"/>
                    <a:pt x="11" y="1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" name="Freeform 1120">
              <a:extLst>
                <a:ext uri="{FF2B5EF4-FFF2-40B4-BE49-F238E27FC236}">
                  <a16:creationId xmlns:a16="http://schemas.microsoft.com/office/drawing/2014/main" id="{5BC0CA00-91F3-499F-B707-A7F025408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2550" y="4176892"/>
              <a:ext cx="564553" cy="635739"/>
            </a:xfrm>
            <a:custGeom>
              <a:avLst/>
              <a:gdLst>
                <a:gd name="T0" fmla="*/ 267 w 308"/>
                <a:gd name="T1" fmla="*/ 152 h 326"/>
                <a:gd name="T2" fmla="*/ 280 w 308"/>
                <a:gd name="T3" fmla="*/ 137 h 326"/>
                <a:gd name="T4" fmla="*/ 293 w 308"/>
                <a:gd name="T5" fmla="*/ 104 h 326"/>
                <a:gd name="T6" fmla="*/ 307 w 308"/>
                <a:gd name="T7" fmla="*/ 93 h 326"/>
                <a:gd name="T8" fmla="*/ 304 w 308"/>
                <a:gd name="T9" fmla="*/ 90 h 326"/>
                <a:gd name="T10" fmla="*/ 300 w 308"/>
                <a:gd name="T11" fmla="*/ 83 h 326"/>
                <a:gd name="T12" fmla="*/ 276 w 308"/>
                <a:gd name="T13" fmla="*/ 85 h 326"/>
                <a:gd name="T14" fmla="*/ 261 w 308"/>
                <a:gd name="T15" fmla="*/ 97 h 326"/>
                <a:gd name="T16" fmla="*/ 258 w 308"/>
                <a:gd name="T17" fmla="*/ 98 h 326"/>
                <a:gd name="T18" fmla="*/ 258 w 308"/>
                <a:gd name="T19" fmla="*/ 108 h 326"/>
                <a:gd name="T20" fmla="*/ 242 w 308"/>
                <a:gd name="T21" fmla="*/ 110 h 326"/>
                <a:gd name="T22" fmla="*/ 227 w 308"/>
                <a:gd name="T23" fmla="*/ 107 h 326"/>
                <a:gd name="T24" fmla="*/ 224 w 308"/>
                <a:gd name="T25" fmla="*/ 107 h 326"/>
                <a:gd name="T26" fmla="*/ 222 w 308"/>
                <a:gd name="T27" fmla="*/ 104 h 326"/>
                <a:gd name="T28" fmla="*/ 222 w 308"/>
                <a:gd name="T29" fmla="*/ 102 h 326"/>
                <a:gd name="T30" fmla="*/ 221 w 308"/>
                <a:gd name="T31" fmla="*/ 94 h 326"/>
                <a:gd name="T32" fmla="*/ 218 w 308"/>
                <a:gd name="T33" fmla="*/ 101 h 326"/>
                <a:gd name="T34" fmla="*/ 188 w 308"/>
                <a:gd name="T35" fmla="*/ 110 h 326"/>
                <a:gd name="T36" fmla="*/ 162 w 308"/>
                <a:gd name="T37" fmla="*/ 102 h 326"/>
                <a:gd name="T38" fmla="*/ 136 w 308"/>
                <a:gd name="T39" fmla="*/ 88 h 326"/>
                <a:gd name="T40" fmla="*/ 135 w 308"/>
                <a:gd name="T41" fmla="*/ 68 h 326"/>
                <a:gd name="T42" fmla="*/ 136 w 308"/>
                <a:gd name="T43" fmla="*/ 66 h 326"/>
                <a:gd name="T44" fmla="*/ 132 w 308"/>
                <a:gd name="T45" fmla="*/ 62 h 326"/>
                <a:gd name="T46" fmla="*/ 112 w 308"/>
                <a:gd name="T47" fmla="*/ 41 h 326"/>
                <a:gd name="T48" fmla="*/ 121 w 308"/>
                <a:gd name="T49" fmla="*/ 32 h 326"/>
                <a:gd name="T50" fmla="*/ 116 w 308"/>
                <a:gd name="T51" fmla="*/ 16 h 326"/>
                <a:gd name="T52" fmla="*/ 116 w 308"/>
                <a:gd name="T53" fmla="*/ 13 h 326"/>
                <a:gd name="T54" fmla="*/ 106 w 308"/>
                <a:gd name="T55" fmla="*/ 1 h 326"/>
                <a:gd name="T56" fmla="*/ 102 w 308"/>
                <a:gd name="T57" fmla="*/ 1 h 326"/>
                <a:gd name="T58" fmla="*/ 97 w 308"/>
                <a:gd name="T59" fmla="*/ 8 h 326"/>
                <a:gd name="T60" fmla="*/ 83 w 308"/>
                <a:gd name="T61" fmla="*/ 13 h 326"/>
                <a:gd name="T62" fmla="*/ 64 w 308"/>
                <a:gd name="T63" fmla="*/ 11 h 326"/>
                <a:gd name="T64" fmla="*/ 67 w 308"/>
                <a:gd name="T65" fmla="*/ 27 h 326"/>
                <a:gd name="T66" fmla="*/ 79 w 308"/>
                <a:gd name="T67" fmla="*/ 38 h 326"/>
                <a:gd name="T68" fmla="*/ 68 w 308"/>
                <a:gd name="T69" fmla="*/ 59 h 326"/>
                <a:gd name="T70" fmla="*/ 53 w 308"/>
                <a:gd name="T71" fmla="*/ 82 h 326"/>
                <a:gd name="T72" fmla="*/ 36 w 308"/>
                <a:gd name="T73" fmla="*/ 97 h 326"/>
                <a:gd name="T74" fmla="*/ 23 w 308"/>
                <a:gd name="T75" fmla="*/ 97 h 326"/>
                <a:gd name="T76" fmla="*/ 21 w 308"/>
                <a:gd name="T77" fmla="*/ 113 h 326"/>
                <a:gd name="T78" fmla="*/ 8 w 308"/>
                <a:gd name="T79" fmla="*/ 140 h 326"/>
                <a:gd name="T80" fmla="*/ 2 w 308"/>
                <a:gd name="T81" fmla="*/ 148 h 326"/>
                <a:gd name="T82" fmla="*/ 9 w 308"/>
                <a:gd name="T83" fmla="*/ 162 h 326"/>
                <a:gd name="T84" fmla="*/ 43 w 308"/>
                <a:gd name="T85" fmla="*/ 161 h 326"/>
                <a:gd name="T86" fmla="*/ 50 w 308"/>
                <a:gd name="T87" fmla="*/ 198 h 326"/>
                <a:gd name="T88" fmla="*/ 73 w 308"/>
                <a:gd name="T89" fmla="*/ 270 h 326"/>
                <a:gd name="T90" fmla="*/ 106 w 308"/>
                <a:gd name="T91" fmla="*/ 320 h 326"/>
                <a:gd name="T92" fmla="*/ 127 w 308"/>
                <a:gd name="T93" fmla="*/ 279 h 326"/>
                <a:gd name="T94" fmla="*/ 145 w 308"/>
                <a:gd name="T95" fmla="*/ 229 h 326"/>
                <a:gd name="T96" fmla="*/ 198 w 308"/>
                <a:gd name="T97" fmla="*/ 185 h 326"/>
                <a:gd name="T98" fmla="*/ 224 w 308"/>
                <a:gd name="T99" fmla="*/ 165 h 326"/>
                <a:gd name="T100" fmla="*/ 223 w 308"/>
                <a:gd name="T101" fmla="*/ 159 h 326"/>
                <a:gd name="T102" fmla="*/ 221 w 308"/>
                <a:gd name="T103" fmla="*/ 152 h 326"/>
                <a:gd name="T104" fmla="*/ 217 w 308"/>
                <a:gd name="T105" fmla="*/ 130 h 326"/>
                <a:gd name="T106" fmla="*/ 216 w 308"/>
                <a:gd name="T107" fmla="*/ 115 h 326"/>
                <a:gd name="T108" fmla="*/ 240 w 308"/>
                <a:gd name="T109" fmla="*/ 126 h 326"/>
                <a:gd name="T110" fmla="*/ 252 w 308"/>
                <a:gd name="T111" fmla="*/ 151 h 326"/>
                <a:gd name="T112" fmla="*/ 265 w 308"/>
                <a:gd name="T113" fmla="*/ 16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8" h="326">
                  <a:moveTo>
                    <a:pt x="265" y="162"/>
                  </a:moveTo>
                  <a:cubicBezTo>
                    <a:pt x="266" y="161"/>
                    <a:pt x="266" y="161"/>
                    <a:pt x="266" y="161"/>
                  </a:cubicBezTo>
                  <a:cubicBezTo>
                    <a:pt x="266" y="161"/>
                    <a:pt x="266" y="160"/>
                    <a:pt x="266" y="160"/>
                  </a:cubicBezTo>
                  <a:cubicBezTo>
                    <a:pt x="266" y="160"/>
                    <a:pt x="266" y="159"/>
                    <a:pt x="266" y="159"/>
                  </a:cubicBezTo>
                  <a:cubicBezTo>
                    <a:pt x="266" y="156"/>
                    <a:pt x="266" y="154"/>
                    <a:pt x="267" y="152"/>
                  </a:cubicBezTo>
                  <a:cubicBezTo>
                    <a:pt x="268" y="151"/>
                    <a:pt x="268" y="148"/>
                    <a:pt x="268" y="146"/>
                  </a:cubicBezTo>
                  <a:cubicBezTo>
                    <a:pt x="268" y="143"/>
                    <a:pt x="269" y="140"/>
                    <a:pt x="271" y="140"/>
                  </a:cubicBezTo>
                  <a:cubicBezTo>
                    <a:pt x="272" y="140"/>
                    <a:pt x="272" y="140"/>
                    <a:pt x="274" y="141"/>
                  </a:cubicBezTo>
                  <a:cubicBezTo>
                    <a:pt x="275" y="141"/>
                    <a:pt x="277" y="141"/>
                    <a:pt x="278" y="141"/>
                  </a:cubicBezTo>
                  <a:cubicBezTo>
                    <a:pt x="278" y="140"/>
                    <a:pt x="279" y="139"/>
                    <a:pt x="280" y="137"/>
                  </a:cubicBezTo>
                  <a:cubicBezTo>
                    <a:pt x="281" y="134"/>
                    <a:pt x="282" y="131"/>
                    <a:pt x="282" y="129"/>
                  </a:cubicBezTo>
                  <a:cubicBezTo>
                    <a:pt x="281" y="126"/>
                    <a:pt x="283" y="124"/>
                    <a:pt x="284" y="121"/>
                  </a:cubicBezTo>
                  <a:cubicBezTo>
                    <a:pt x="284" y="119"/>
                    <a:pt x="285" y="117"/>
                    <a:pt x="285" y="115"/>
                  </a:cubicBezTo>
                  <a:cubicBezTo>
                    <a:pt x="285" y="110"/>
                    <a:pt x="288" y="108"/>
                    <a:pt x="291" y="106"/>
                  </a:cubicBezTo>
                  <a:cubicBezTo>
                    <a:pt x="292" y="106"/>
                    <a:pt x="293" y="105"/>
                    <a:pt x="293" y="104"/>
                  </a:cubicBezTo>
                  <a:cubicBezTo>
                    <a:pt x="295" y="103"/>
                    <a:pt x="300" y="99"/>
                    <a:pt x="303" y="99"/>
                  </a:cubicBezTo>
                  <a:cubicBezTo>
                    <a:pt x="304" y="99"/>
                    <a:pt x="305" y="100"/>
                    <a:pt x="306" y="101"/>
                  </a:cubicBezTo>
                  <a:cubicBezTo>
                    <a:pt x="306" y="101"/>
                    <a:pt x="306" y="101"/>
                    <a:pt x="306" y="102"/>
                  </a:cubicBezTo>
                  <a:cubicBezTo>
                    <a:pt x="305" y="99"/>
                    <a:pt x="305" y="97"/>
                    <a:pt x="305" y="95"/>
                  </a:cubicBezTo>
                  <a:cubicBezTo>
                    <a:pt x="305" y="94"/>
                    <a:pt x="306" y="93"/>
                    <a:pt x="307" y="93"/>
                  </a:cubicBezTo>
                  <a:cubicBezTo>
                    <a:pt x="307" y="93"/>
                    <a:pt x="307" y="92"/>
                    <a:pt x="308" y="92"/>
                  </a:cubicBezTo>
                  <a:cubicBezTo>
                    <a:pt x="308" y="92"/>
                    <a:pt x="308" y="92"/>
                    <a:pt x="308" y="92"/>
                  </a:cubicBezTo>
                  <a:cubicBezTo>
                    <a:pt x="308" y="92"/>
                    <a:pt x="308" y="91"/>
                    <a:pt x="308" y="91"/>
                  </a:cubicBezTo>
                  <a:cubicBezTo>
                    <a:pt x="308" y="91"/>
                    <a:pt x="308" y="91"/>
                    <a:pt x="308" y="91"/>
                  </a:cubicBezTo>
                  <a:cubicBezTo>
                    <a:pt x="304" y="90"/>
                    <a:pt x="304" y="90"/>
                    <a:pt x="304" y="90"/>
                  </a:cubicBezTo>
                  <a:cubicBezTo>
                    <a:pt x="306" y="90"/>
                    <a:pt x="306" y="90"/>
                    <a:pt x="306" y="90"/>
                  </a:cubicBezTo>
                  <a:cubicBezTo>
                    <a:pt x="305" y="89"/>
                    <a:pt x="304" y="89"/>
                    <a:pt x="303" y="88"/>
                  </a:cubicBezTo>
                  <a:cubicBezTo>
                    <a:pt x="303" y="88"/>
                    <a:pt x="303" y="88"/>
                    <a:pt x="303" y="88"/>
                  </a:cubicBezTo>
                  <a:cubicBezTo>
                    <a:pt x="303" y="87"/>
                    <a:pt x="302" y="87"/>
                    <a:pt x="302" y="86"/>
                  </a:cubicBezTo>
                  <a:cubicBezTo>
                    <a:pt x="302" y="85"/>
                    <a:pt x="301" y="84"/>
                    <a:pt x="300" y="83"/>
                  </a:cubicBezTo>
                  <a:cubicBezTo>
                    <a:pt x="299" y="82"/>
                    <a:pt x="298" y="80"/>
                    <a:pt x="298" y="79"/>
                  </a:cubicBezTo>
                  <a:cubicBezTo>
                    <a:pt x="297" y="79"/>
                    <a:pt x="296" y="80"/>
                    <a:pt x="295" y="80"/>
                  </a:cubicBezTo>
                  <a:cubicBezTo>
                    <a:pt x="293" y="82"/>
                    <a:pt x="291" y="81"/>
                    <a:pt x="289" y="81"/>
                  </a:cubicBezTo>
                  <a:cubicBezTo>
                    <a:pt x="286" y="80"/>
                    <a:pt x="284" y="80"/>
                    <a:pt x="281" y="81"/>
                  </a:cubicBezTo>
                  <a:cubicBezTo>
                    <a:pt x="279" y="82"/>
                    <a:pt x="277" y="84"/>
                    <a:pt x="276" y="85"/>
                  </a:cubicBezTo>
                  <a:cubicBezTo>
                    <a:pt x="274" y="87"/>
                    <a:pt x="273" y="88"/>
                    <a:pt x="270" y="87"/>
                  </a:cubicBezTo>
                  <a:cubicBezTo>
                    <a:pt x="270" y="87"/>
                    <a:pt x="270" y="88"/>
                    <a:pt x="270" y="88"/>
                  </a:cubicBezTo>
                  <a:cubicBezTo>
                    <a:pt x="269" y="89"/>
                    <a:pt x="269" y="90"/>
                    <a:pt x="268" y="91"/>
                  </a:cubicBezTo>
                  <a:cubicBezTo>
                    <a:pt x="267" y="92"/>
                    <a:pt x="266" y="93"/>
                    <a:pt x="266" y="93"/>
                  </a:cubicBezTo>
                  <a:cubicBezTo>
                    <a:pt x="264" y="95"/>
                    <a:pt x="263" y="97"/>
                    <a:pt x="261" y="97"/>
                  </a:cubicBezTo>
                  <a:cubicBezTo>
                    <a:pt x="261" y="97"/>
                    <a:pt x="261" y="97"/>
                    <a:pt x="261" y="97"/>
                  </a:cubicBezTo>
                  <a:cubicBezTo>
                    <a:pt x="260" y="97"/>
                    <a:pt x="260" y="97"/>
                    <a:pt x="259" y="97"/>
                  </a:cubicBezTo>
                  <a:cubicBezTo>
                    <a:pt x="259" y="97"/>
                    <a:pt x="259" y="97"/>
                    <a:pt x="259" y="97"/>
                  </a:cubicBezTo>
                  <a:cubicBezTo>
                    <a:pt x="259" y="98"/>
                    <a:pt x="258" y="98"/>
                    <a:pt x="258" y="98"/>
                  </a:cubicBezTo>
                  <a:cubicBezTo>
                    <a:pt x="258" y="98"/>
                    <a:pt x="258" y="98"/>
                    <a:pt x="258" y="98"/>
                  </a:cubicBezTo>
                  <a:cubicBezTo>
                    <a:pt x="258" y="99"/>
                    <a:pt x="258" y="100"/>
                    <a:pt x="259" y="101"/>
                  </a:cubicBezTo>
                  <a:cubicBezTo>
                    <a:pt x="259" y="101"/>
                    <a:pt x="259" y="101"/>
                    <a:pt x="259" y="102"/>
                  </a:cubicBezTo>
                  <a:cubicBezTo>
                    <a:pt x="259" y="102"/>
                    <a:pt x="259" y="102"/>
                    <a:pt x="259" y="102"/>
                  </a:cubicBezTo>
                  <a:cubicBezTo>
                    <a:pt x="259" y="102"/>
                    <a:pt x="259" y="103"/>
                    <a:pt x="259" y="103"/>
                  </a:cubicBezTo>
                  <a:cubicBezTo>
                    <a:pt x="259" y="105"/>
                    <a:pt x="259" y="106"/>
                    <a:pt x="258" y="108"/>
                  </a:cubicBezTo>
                  <a:cubicBezTo>
                    <a:pt x="257" y="110"/>
                    <a:pt x="254" y="111"/>
                    <a:pt x="251" y="110"/>
                  </a:cubicBezTo>
                  <a:cubicBezTo>
                    <a:pt x="249" y="110"/>
                    <a:pt x="247" y="110"/>
                    <a:pt x="246" y="110"/>
                  </a:cubicBezTo>
                  <a:cubicBezTo>
                    <a:pt x="245" y="110"/>
                    <a:pt x="244" y="110"/>
                    <a:pt x="243" y="110"/>
                  </a:cubicBezTo>
                  <a:cubicBezTo>
                    <a:pt x="243" y="110"/>
                    <a:pt x="243" y="111"/>
                    <a:pt x="243" y="111"/>
                  </a:cubicBezTo>
                  <a:cubicBezTo>
                    <a:pt x="243" y="111"/>
                    <a:pt x="242" y="110"/>
                    <a:pt x="242" y="110"/>
                  </a:cubicBezTo>
                  <a:cubicBezTo>
                    <a:pt x="242" y="110"/>
                    <a:pt x="242" y="110"/>
                    <a:pt x="241" y="110"/>
                  </a:cubicBezTo>
                  <a:cubicBezTo>
                    <a:pt x="240" y="110"/>
                    <a:pt x="239" y="110"/>
                    <a:pt x="238" y="110"/>
                  </a:cubicBezTo>
                  <a:cubicBezTo>
                    <a:pt x="237" y="109"/>
                    <a:pt x="236" y="109"/>
                    <a:pt x="235" y="109"/>
                  </a:cubicBezTo>
                  <a:cubicBezTo>
                    <a:pt x="233" y="110"/>
                    <a:pt x="230" y="109"/>
                    <a:pt x="229" y="108"/>
                  </a:cubicBezTo>
                  <a:cubicBezTo>
                    <a:pt x="228" y="108"/>
                    <a:pt x="228" y="108"/>
                    <a:pt x="227" y="107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6" y="108"/>
                    <a:pt x="226" y="107"/>
                    <a:pt x="226" y="107"/>
                  </a:cubicBezTo>
                  <a:cubicBezTo>
                    <a:pt x="226" y="107"/>
                    <a:pt x="225" y="107"/>
                    <a:pt x="225" y="107"/>
                  </a:cubicBezTo>
                  <a:cubicBezTo>
                    <a:pt x="225" y="107"/>
                    <a:pt x="225" y="107"/>
                    <a:pt x="224" y="107"/>
                  </a:cubicBezTo>
                  <a:cubicBezTo>
                    <a:pt x="224" y="107"/>
                    <a:pt x="224" y="107"/>
                    <a:pt x="224" y="107"/>
                  </a:cubicBezTo>
                  <a:cubicBezTo>
                    <a:pt x="224" y="106"/>
                    <a:pt x="224" y="106"/>
                    <a:pt x="224" y="106"/>
                  </a:cubicBezTo>
                  <a:cubicBezTo>
                    <a:pt x="224" y="107"/>
                    <a:pt x="224" y="107"/>
                    <a:pt x="224" y="107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22" y="103"/>
                    <a:pt x="222" y="102"/>
                    <a:pt x="222" y="102"/>
                  </a:cubicBezTo>
                  <a:cubicBezTo>
                    <a:pt x="222" y="102"/>
                    <a:pt x="222" y="102"/>
                    <a:pt x="222" y="102"/>
                  </a:cubicBezTo>
                  <a:cubicBezTo>
                    <a:pt x="221" y="101"/>
                    <a:pt x="221" y="101"/>
                    <a:pt x="221" y="100"/>
                  </a:cubicBezTo>
                  <a:cubicBezTo>
                    <a:pt x="221" y="100"/>
                    <a:pt x="221" y="100"/>
                    <a:pt x="221" y="100"/>
                  </a:cubicBezTo>
                  <a:cubicBezTo>
                    <a:pt x="221" y="99"/>
                    <a:pt x="221" y="98"/>
                    <a:pt x="222" y="97"/>
                  </a:cubicBezTo>
                  <a:cubicBezTo>
                    <a:pt x="222" y="97"/>
                    <a:pt x="222" y="97"/>
                    <a:pt x="222" y="97"/>
                  </a:cubicBezTo>
                  <a:cubicBezTo>
                    <a:pt x="222" y="96"/>
                    <a:pt x="221" y="95"/>
                    <a:pt x="221" y="94"/>
                  </a:cubicBezTo>
                  <a:cubicBezTo>
                    <a:pt x="220" y="95"/>
                    <a:pt x="219" y="95"/>
                    <a:pt x="218" y="96"/>
                  </a:cubicBezTo>
                  <a:cubicBezTo>
                    <a:pt x="218" y="96"/>
                    <a:pt x="218" y="96"/>
                    <a:pt x="218" y="96"/>
                  </a:cubicBezTo>
                  <a:cubicBezTo>
                    <a:pt x="218" y="96"/>
                    <a:pt x="218" y="96"/>
                    <a:pt x="218" y="96"/>
                  </a:cubicBezTo>
                  <a:cubicBezTo>
                    <a:pt x="218" y="97"/>
                    <a:pt x="217" y="97"/>
                    <a:pt x="217" y="98"/>
                  </a:cubicBezTo>
                  <a:cubicBezTo>
                    <a:pt x="217" y="99"/>
                    <a:pt x="218" y="100"/>
                    <a:pt x="218" y="101"/>
                  </a:cubicBezTo>
                  <a:cubicBezTo>
                    <a:pt x="218" y="104"/>
                    <a:pt x="219" y="108"/>
                    <a:pt x="216" y="111"/>
                  </a:cubicBezTo>
                  <a:cubicBezTo>
                    <a:pt x="214" y="113"/>
                    <a:pt x="206" y="114"/>
                    <a:pt x="202" y="114"/>
                  </a:cubicBezTo>
                  <a:cubicBezTo>
                    <a:pt x="201" y="114"/>
                    <a:pt x="200" y="114"/>
                    <a:pt x="199" y="114"/>
                  </a:cubicBezTo>
                  <a:cubicBezTo>
                    <a:pt x="196" y="114"/>
                    <a:pt x="195" y="113"/>
                    <a:pt x="194" y="112"/>
                  </a:cubicBezTo>
                  <a:cubicBezTo>
                    <a:pt x="193" y="112"/>
                    <a:pt x="190" y="111"/>
                    <a:pt x="188" y="110"/>
                  </a:cubicBezTo>
                  <a:cubicBezTo>
                    <a:pt x="183" y="109"/>
                    <a:pt x="179" y="108"/>
                    <a:pt x="179" y="105"/>
                  </a:cubicBezTo>
                  <a:cubicBezTo>
                    <a:pt x="178" y="104"/>
                    <a:pt x="176" y="101"/>
                    <a:pt x="175" y="101"/>
                  </a:cubicBezTo>
                  <a:cubicBezTo>
                    <a:pt x="174" y="101"/>
                    <a:pt x="172" y="101"/>
                    <a:pt x="171" y="102"/>
                  </a:cubicBezTo>
                  <a:cubicBezTo>
                    <a:pt x="168" y="103"/>
                    <a:pt x="164" y="104"/>
                    <a:pt x="163" y="102"/>
                  </a:cubicBezTo>
                  <a:cubicBezTo>
                    <a:pt x="162" y="102"/>
                    <a:pt x="162" y="102"/>
                    <a:pt x="162" y="102"/>
                  </a:cubicBezTo>
                  <a:cubicBezTo>
                    <a:pt x="161" y="101"/>
                    <a:pt x="158" y="99"/>
                    <a:pt x="156" y="98"/>
                  </a:cubicBezTo>
                  <a:cubicBezTo>
                    <a:pt x="155" y="98"/>
                    <a:pt x="155" y="97"/>
                    <a:pt x="154" y="97"/>
                  </a:cubicBezTo>
                  <a:cubicBezTo>
                    <a:pt x="152" y="97"/>
                    <a:pt x="145" y="95"/>
                    <a:pt x="144" y="92"/>
                  </a:cubicBezTo>
                  <a:cubicBezTo>
                    <a:pt x="144" y="91"/>
                    <a:pt x="142" y="91"/>
                    <a:pt x="141" y="90"/>
                  </a:cubicBezTo>
                  <a:cubicBezTo>
                    <a:pt x="139" y="90"/>
                    <a:pt x="137" y="89"/>
                    <a:pt x="136" y="88"/>
                  </a:cubicBezTo>
                  <a:cubicBezTo>
                    <a:pt x="135" y="87"/>
                    <a:pt x="134" y="87"/>
                    <a:pt x="134" y="86"/>
                  </a:cubicBezTo>
                  <a:cubicBezTo>
                    <a:pt x="132" y="86"/>
                    <a:pt x="129" y="85"/>
                    <a:pt x="129" y="82"/>
                  </a:cubicBezTo>
                  <a:cubicBezTo>
                    <a:pt x="129" y="81"/>
                    <a:pt x="130" y="79"/>
                    <a:pt x="130" y="78"/>
                  </a:cubicBezTo>
                  <a:cubicBezTo>
                    <a:pt x="131" y="76"/>
                    <a:pt x="131" y="75"/>
                    <a:pt x="131" y="73"/>
                  </a:cubicBezTo>
                  <a:cubicBezTo>
                    <a:pt x="131" y="71"/>
                    <a:pt x="133" y="69"/>
                    <a:pt x="135" y="68"/>
                  </a:cubicBezTo>
                  <a:cubicBezTo>
                    <a:pt x="135" y="67"/>
                    <a:pt x="135" y="67"/>
                    <a:pt x="136" y="67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36" y="67"/>
                    <a:pt x="136" y="66"/>
                    <a:pt x="136" y="66"/>
                  </a:cubicBezTo>
                  <a:cubicBezTo>
                    <a:pt x="136" y="66"/>
                    <a:pt x="136" y="66"/>
                    <a:pt x="136" y="66"/>
                  </a:cubicBezTo>
                  <a:cubicBezTo>
                    <a:pt x="136" y="66"/>
                    <a:pt x="136" y="66"/>
                    <a:pt x="136" y="66"/>
                  </a:cubicBezTo>
                  <a:cubicBezTo>
                    <a:pt x="136" y="66"/>
                    <a:pt x="135" y="65"/>
                    <a:pt x="135" y="65"/>
                  </a:cubicBezTo>
                  <a:cubicBezTo>
                    <a:pt x="135" y="65"/>
                    <a:pt x="135" y="65"/>
                    <a:pt x="135" y="65"/>
                  </a:cubicBezTo>
                  <a:cubicBezTo>
                    <a:pt x="134" y="64"/>
                    <a:pt x="133" y="64"/>
                    <a:pt x="132" y="63"/>
                  </a:cubicBezTo>
                  <a:cubicBezTo>
                    <a:pt x="132" y="63"/>
                    <a:pt x="132" y="63"/>
                    <a:pt x="132" y="63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1" y="61"/>
                    <a:pt x="128" y="58"/>
                    <a:pt x="127" y="58"/>
                  </a:cubicBezTo>
                  <a:cubicBezTo>
                    <a:pt x="124" y="58"/>
                    <a:pt x="122" y="55"/>
                    <a:pt x="120" y="54"/>
                  </a:cubicBezTo>
                  <a:cubicBezTo>
                    <a:pt x="119" y="52"/>
                    <a:pt x="118" y="51"/>
                    <a:pt x="117" y="51"/>
                  </a:cubicBezTo>
                  <a:cubicBezTo>
                    <a:pt x="114" y="51"/>
                    <a:pt x="113" y="47"/>
                    <a:pt x="113" y="44"/>
                  </a:cubicBezTo>
                  <a:cubicBezTo>
                    <a:pt x="113" y="43"/>
                    <a:pt x="112" y="42"/>
                    <a:pt x="112" y="41"/>
                  </a:cubicBezTo>
                  <a:cubicBezTo>
                    <a:pt x="110" y="39"/>
                    <a:pt x="110" y="36"/>
                    <a:pt x="111" y="35"/>
                  </a:cubicBezTo>
                  <a:cubicBezTo>
                    <a:pt x="112" y="32"/>
                    <a:pt x="115" y="32"/>
                    <a:pt x="118" y="34"/>
                  </a:cubicBezTo>
                  <a:cubicBezTo>
                    <a:pt x="118" y="34"/>
                    <a:pt x="119" y="34"/>
                    <a:pt x="119" y="34"/>
                  </a:cubicBezTo>
                  <a:cubicBezTo>
                    <a:pt x="120" y="34"/>
                    <a:pt x="121" y="34"/>
                    <a:pt x="121" y="33"/>
                  </a:cubicBezTo>
                  <a:cubicBezTo>
                    <a:pt x="121" y="33"/>
                    <a:pt x="122" y="33"/>
                    <a:pt x="121" y="32"/>
                  </a:cubicBezTo>
                  <a:cubicBezTo>
                    <a:pt x="120" y="31"/>
                    <a:pt x="119" y="29"/>
                    <a:pt x="118" y="28"/>
                  </a:cubicBezTo>
                  <a:cubicBezTo>
                    <a:pt x="116" y="25"/>
                    <a:pt x="115" y="23"/>
                    <a:pt x="115" y="21"/>
                  </a:cubicBezTo>
                  <a:cubicBezTo>
                    <a:pt x="115" y="21"/>
                    <a:pt x="115" y="20"/>
                    <a:pt x="115" y="18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5" y="16"/>
                    <a:pt x="116" y="16"/>
                    <a:pt x="116" y="16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6" y="14"/>
                    <a:pt x="116" y="13"/>
                    <a:pt x="116" y="13"/>
                  </a:cubicBezTo>
                  <a:cubicBezTo>
                    <a:pt x="116" y="13"/>
                    <a:pt x="116" y="13"/>
                    <a:pt x="116" y="13"/>
                  </a:cubicBezTo>
                  <a:cubicBezTo>
                    <a:pt x="116" y="13"/>
                    <a:pt x="116" y="13"/>
                    <a:pt x="115" y="13"/>
                  </a:cubicBezTo>
                  <a:cubicBezTo>
                    <a:pt x="115" y="13"/>
                    <a:pt x="115" y="13"/>
                    <a:pt x="115" y="12"/>
                  </a:cubicBezTo>
                  <a:cubicBezTo>
                    <a:pt x="111" y="10"/>
                    <a:pt x="109" y="7"/>
                    <a:pt x="108" y="4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07" y="2"/>
                    <a:pt x="107" y="2"/>
                    <a:pt x="106" y="1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1"/>
                    <a:pt x="105" y="0"/>
                    <a:pt x="105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1"/>
                    <a:pt x="102" y="1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3"/>
                    <a:pt x="100" y="4"/>
                    <a:pt x="100" y="5"/>
                  </a:cubicBezTo>
                  <a:cubicBezTo>
                    <a:pt x="98" y="7"/>
                    <a:pt x="98" y="8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91" y="10"/>
                    <a:pt x="88" y="11"/>
                    <a:pt x="86" y="12"/>
                  </a:cubicBezTo>
                  <a:cubicBezTo>
                    <a:pt x="85" y="13"/>
                    <a:pt x="84" y="13"/>
                    <a:pt x="83" y="13"/>
                  </a:cubicBezTo>
                  <a:cubicBezTo>
                    <a:pt x="81" y="13"/>
                    <a:pt x="79" y="13"/>
                    <a:pt x="77" y="12"/>
                  </a:cubicBezTo>
                  <a:cubicBezTo>
                    <a:pt x="76" y="12"/>
                    <a:pt x="76" y="12"/>
                    <a:pt x="75" y="11"/>
                  </a:cubicBezTo>
                  <a:cubicBezTo>
                    <a:pt x="73" y="11"/>
                    <a:pt x="71" y="10"/>
                    <a:pt x="70" y="10"/>
                  </a:cubicBezTo>
                  <a:cubicBezTo>
                    <a:pt x="69" y="10"/>
                    <a:pt x="69" y="10"/>
                    <a:pt x="68" y="10"/>
                  </a:cubicBezTo>
                  <a:cubicBezTo>
                    <a:pt x="66" y="10"/>
                    <a:pt x="65" y="11"/>
                    <a:pt x="64" y="11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5" y="13"/>
                    <a:pt x="65" y="14"/>
                    <a:pt x="66" y="16"/>
                  </a:cubicBezTo>
                  <a:cubicBezTo>
                    <a:pt x="66" y="18"/>
                    <a:pt x="66" y="21"/>
                    <a:pt x="66" y="23"/>
                  </a:cubicBezTo>
                  <a:cubicBezTo>
                    <a:pt x="66" y="23"/>
                    <a:pt x="66" y="24"/>
                    <a:pt x="66" y="24"/>
                  </a:cubicBezTo>
                  <a:cubicBezTo>
                    <a:pt x="66" y="25"/>
                    <a:pt x="67" y="26"/>
                    <a:pt x="67" y="27"/>
                  </a:cubicBezTo>
                  <a:cubicBezTo>
                    <a:pt x="68" y="31"/>
                    <a:pt x="70" y="33"/>
                    <a:pt x="70" y="33"/>
                  </a:cubicBezTo>
                  <a:cubicBezTo>
                    <a:pt x="72" y="33"/>
                    <a:pt x="73" y="33"/>
                    <a:pt x="75" y="34"/>
                  </a:cubicBezTo>
                  <a:cubicBezTo>
                    <a:pt x="77" y="35"/>
                    <a:pt x="79" y="37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9"/>
                    <a:pt x="79" y="41"/>
                    <a:pt x="78" y="41"/>
                  </a:cubicBezTo>
                  <a:cubicBezTo>
                    <a:pt x="78" y="42"/>
                    <a:pt x="77" y="42"/>
                    <a:pt x="77" y="42"/>
                  </a:cubicBezTo>
                  <a:cubicBezTo>
                    <a:pt x="74" y="43"/>
                    <a:pt x="73" y="46"/>
                    <a:pt x="72" y="49"/>
                  </a:cubicBezTo>
                  <a:cubicBezTo>
                    <a:pt x="72" y="50"/>
                    <a:pt x="72" y="51"/>
                    <a:pt x="72" y="52"/>
                  </a:cubicBezTo>
                  <a:cubicBezTo>
                    <a:pt x="72" y="54"/>
                    <a:pt x="72" y="58"/>
                    <a:pt x="68" y="59"/>
                  </a:cubicBezTo>
                  <a:cubicBezTo>
                    <a:pt x="66" y="59"/>
                    <a:pt x="65" y="60"/>
                    <a:pt x="65" y="63"/>
                  </a:cubicBezTo>
                  <a:cubicBezTo>
                    <a:pt x="65" y="68"/>
                    <a:pt x="61" y="69"/>
                    <a:pt x="59" y="69"/>
                  </a:cubicBezTo>
                  <a:cubicBezTo>
                    <a:pt x="59" y="70"/>
                    <a:pt x="58" y="70"/>
                    <a:pt x="58" y="70"/>
                  </a:cubicBezTo>
                  <a:cubicBezTo>
                    <a:pt x="58" y="70"/>
                    <a:pt x="57" y="72"/>
                    <a:pt x="57" y="73"/>
                  </a:cubicBezTo>
                  <a:cubicBezTo>
                    <a:pt x="55" y="79"/>
                    <a:pt x="54" y="81"/>
                    <a:pt x="53" y="82"/>
                  </a:cubicBezTo>
                  <a:cubicBezTo>
                    <a:pt x="52" y="83"/>
                    <a:pt x="51" y="83"/>
                    <a:pt x="49" y="84"/>
                  </a:cubicBezTo>
                  <a:cubicBezTo>
                    <a:pt x="47" y="84"/>
                    <a:pt x="44" y="85"/>
                    <a:pt x="44" y="87"/>
                  </a:cubicBezTo>
                  <a:cubicBezTo>
                    <a:pt x="44" y="91"/>
                    <a:pt x="40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5" y="97"/>
                    <a:pt x="35" y="97"/>
                    <a:pt x="34" y="96"/>
                  </a:cubicBezTo>
                  <a:cubicBezTo>
                    <a:pt x="33" y="96"/>
                    <a:pt x="32" y="96"/>
                    <a:pt x="31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7"/>
                    <a:pt x="29" y="98"/>
                    <a:pt x="27" y="98"/>
                  </a:cubicBezTo>
                  <a:cubicBezTo>
                    <a:pt x="26" y="98"/>
                    <a:pt x="24" y="98"/>
                    <a:pt x="23" y="97"/>
                  </a:cubicBezTo>
                  <a:cubicBezTo>
                    <a:pt x="22" y="97"/>
                    <a:pt x="22" y="96"/>
                    <a:pt x="21" y="96"/>
                  </a:cubicBezTo>
                  <a:cubicBezTo>
                    <a:pt x="21" y="96"/>
                    <a:pt x="21" y="97"/>
                    <a:pt x="20" y="97"/>
                  </a:cubicBezTo>
                  <a:cubicBezTo>
                    <a:pt x="16" y="101"/>
                    <a:pt x="14" y="104"/>
                    <a:pt x="14" y="105"/>
                  </a:cubicBezTo>
                  <a:cubicBezTo>
                    <a:pt x="14" y="106"/>
                    <a:pt x="15" y="106"/>
                    <a:pt x="16" y="107"/>
                  </a:cubicBezTo>
                  <a:cubicBezTo>
                    <a:pt x="18" y="108"/>
                    <a:pt x="21" y="110"/>
                    <a:pt x="21" y="113"/>
                  </a:cubicBezTo>
                  <a:cubicBezTo>
                    <a:pt x="20" y="117"/>
                    <a:pt x="23" y="121"/>
                    <a:pt x="25" y="123"/>
                  </a:cubicBezTo>
                  <a:cubicBezTo>
                    <a:pt x="27" y="125"/>
                    <a:pt x="32" y="132"/>
                    <a:pt x="29" y="136"/>
                  </a:cubicBezTo>
                  <a:cubicBezTo>
                    <a:pt x="27" y="139"/>
                    <a:pt x="24" y="140"/>
                    <a:pt x="19" y="139"/>
                  </a:cubicBezTo>
                  <a:cubicBezTo>
                    <a:pt x="18" y="139"/>
                    <a:pt x="17" y="139"/>
                    <a:pt x="16" y="139"/>
                  </a:cubicBezTo>
                  <a:cubicBezTo>
                    <a:pt x="15" y="140"/>
                    <a:pt x="12" y="140"/>
                    <a:pt x="8" y="140"/>
                  </a:cubicBezTo>
                  <a:cubicBezTo>
                    <a:pt x="8" y="139"/>
                    <a:pt x="7" y="139"/>
                    <a:pt x="7" y="139"/>
                  </a:cubicBezTo>
                  <a:cubicBezTo>
                    <a:pt x="4" y="139"/>
                    <a:pt x="3" y="141"/>
                    <a:pt x="2" y="143"/>
                  </a:cubicBezTo>
                  <a:cubicBezTo>
                    <a:pt x="1" y="144"/>
                    <a:pt x="1" y="144"/>
                    <a:pt x="1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1" y="146"/>
                    <a:pt x="2" y="147"/>
                    <a:pt x="2" y="148"/>
                  </a:cubicBezTo>
                  <a:cubicBezTo>
                    <a:pt x="4" y="150"/>
                    <a:pt x="6" y="152"/>
                    <a:pt x="9" y="153"/>
                  </a:cubicBezTo>
                  <a:cubicBezTo>
                    <a:pt x="11" y="154"/>
                    <a:pt x="14" y="153"/>
                    <a:pt x="16" y="153"/>
                  </a:cubicBezTo>
                  <a:cubicBezTo>
                    <a:pt x="17" y="152"/>
                    <a:pt x="18" y="152"/>
                    <a:pt x="19" y="152"/>
                  </a:cubicBezTo>
                  <a:cubicBezTo>
                    <a:pt x="21" y="152"/>
                    <a:pt x="22" y="153"/>
                    <a:pt x="22" y="156"/>
                  </a:cubicBezTo>
                  <a:cubicBezTo>
                    <a:pt x="22" y="161"/>
                    <a:pt x="15" y="161"/>
                    <a:pt x="9" y="162"/>
                  </a:cubicBezTo>
                  <a:cubicBezTo>
                    <a:pt x="9" y="162"/>
                    <a:pt x="8" y="162"/>
                    <a:pt x="7" y="162"/>
                  </a:cubicBezTo>
                  <a:cubicBezTo>
                    <a:pt x="11" y="167"/>
                    <a:pt x="23" y="180"/>
                    <a:pt x="28" y="179"/>
                  </a:cubicBezTo>
                  <a:cubicBezTo>
                    <a:pt x="34" y="178"/>
                    <a:pt x="38" y="172"/>
                    <a:pt x="39" y="170"/>
                  </a:cubicBezTo>
                  <a:cubicBezTo>
                    <a:pt x="38" y="169"/>
                    <a:pt x="37" y="168"/>
                    <a:pt x="38" y="166"/>
                  </a:cubicBezTo>
                  <a:cubicBezTo>
                    <a:pt x="38" y="164"/>
                    <a:pt x="41" y="161"/>
                    <a:pt x="43" y="161"/>
                  </a:cubicBezTo>
                  <a:cubicBezTo>
                    <a:pt x="44" y="161"/>
                    <a:pt x="44" y="161"/>
                    <a:pt x="45" y="161"/>
                  </a:cubicBezTo>
                  <a:cubicBezTo>
                    <a:pt x="47" y="162"/>
                    <a:pt x="47" y="165"/>
                    <a:pt x="47" y="168"/>
                  </a:cubicBezTo>
                  <a:cubicBezTo>
                    <a:pt x="47" y="170"/>
                    <a:pt x="47" y="173"/>
                    <a:pt x="48" y="173"/>
                  </a:cubicBezTo>
                  <a:cubicBezTo>
                    <a:pt x="52" y="176"/>
                    <a:pt x="50" y="181"/>
                    <a:pt x="49" y="186"/>
                  </a:cubicBezTo>
                  <a:cubicBezTo>
                    <a:pt x="48" y="188"/>
                    <a:pt x="49" y="193"/>
                    <a:pt x="50" y="198"/>
                  </a:cubicBezTo>
                  <a:cubicBezTo>
                    <a:pt x="50" y="200"/>
                    <a:pt x="51" y="202"/>
                    <a:pt x="51" y="204"/>
                  </a:cubicBezTo>
                  <a:cubicBezTo>
                    <a:pt x="51" y="206"/>
                    <a:pt x="52" y="209"/>
                    <a:pt x="53" y="212"/>
                  </a:cubicBezTo>
                  <a:cubicBezTo>
                    <a:pt x="54" y="216"/>
                    <a:pt x="55" y="220"/>
                    <a:pt x="56" y="224"/>
                  </a:cubicBezTo>
                  <a:cubicBezTo>
                    <a:pt x="57" y="232"/>
                    <a:pt x="62" y="245"/>
                    <a:pt x="66" y="254"/>
                  </a:cubicBezTo>
                  <a:cubicBezTo>
                    <a:pt x="69" y="258"/>
                    <a:pt x="71" y="265"/>
                    <a:pt x="73" y="270"/>
                  </a:cubicBezTo>
                  <a:cubicBezTo>
                    <a:pt x="74" y="276"/>
                    <a:pt x="76" y="281"/>
                    <a:pt x="77" y="283"/>
                  </a:cubicBezTo>
                  <a:cubicBezTo>
                    <a:pt x="80" y="286"/>
                    <a:pt x="88" y="299"/>
                    <a:pt x="88" y="307"/>
                  </a:cubicBezTo>
                  <a:cubicBezTo>
                    <a:pt x="88" y="314"/>
                    <a:pt x="96" y="324"/>
                    <a:pt x="98" y="326"/>
                  </a:cubicBezTo>
                  <a:cubicBezTo>
                    <a:pt x="99" y="326"/>
                    <a:pt x="99" y="326"/>
                    <a:pt x="99" y="326"/>
                  </a:cubicBezTo>
                  <a:cubicBezTo>
                    <a:pt x="101" y="326"/>
                    <a:pt x="105" y="323"/>
                    <a:pt x="106" y="320"/>
                  </a:cubicBezTo>
                  <a:cubicBezTo>
                    <a:pt x="107" y="317"/>
                    <a:pt x="110" y="315"/>
                    <a:pt x="112" y="313"/>
                  </a:cubicBezTo>
                  <a:cubicBezTo>
                    <a:pt x="114" y="312"/>
                    <a:pt x="116" y="311"/>
                    <a:pt x="116" y="310"/>
                  </a:cubicBezTo>
                  <a:cubicBezTo>
                    <a:pt x="117" y="307"/>
                    <a:pt x="117" y="301"/>
                    <a:pt x="122" y="300"/>
                  </a:cubicBezTo>
                  <a:cubicBezTo>
                    <a:pt x="123" y="300"/>
                    <a:pt x="124" y="299"/>
                    <a:pt x="124" y="294"/>
                  </a:cubicBezTo>
                  <a:cubicBezTo>
                    <a:pt x="124" y="290"/>
                    <a:pt x="124" y="283"/>
                    <a:pt x="127" y="279"/>
                  </a:cubicBezTo>
                  <a:cubicBezTo>
                    <a:pt x="130" y="275"/>
                    <a:pt x="130" y="266"/>
                    <a:pt x="129" y="262"/>
                  </a:cubicBezTo>
                  <a:cubicBezTo>
                    <a:pt x="127" y="258"/>
                    <a:pt x="128" y="251"/>
                    <a:pt x="130" y="247"/>
                  </a:cubicBezTo>
                  <a:cubicBezTo>
                    <a:pt x="130" y="245"/>
                    <a:pt x="130" y="244"/>
                    <a:pt x="131" y="243"/>
                  </a:cubicBezTo>
                  <a:cubicBezTo>
                    <a:pt x="131" y="240"/>
                    <a:pt x="132" y="236"/>
                    <a:pt x="135" y="236"/>
                  </a:cubicBezTo>
                  <a:cubicBezTo>
                    <a:pt x="138" y="236"/>
                    <a:pt x="142" y="233"/>
                    <a:pt x="145" y="229"/>
                  </a:cubicBezTo>
                  <a:cubicBezTo>
                    <a:pt x="148" y="226"/>
                    <a:pt x="153" y="222"/>
                    <a:pt x="158" y="219"/>
                  </a:cubicBezTo>
                  <a:cubicBezTo>
                    <a:pt x="160" y="217"/>
                    <a:pt x="162" y="216"/>
                    <a:pt x="163" y="215"/>
                  </a:cubicBezTo>
                  <a:cubicBezTo>
                    <a:pt x="167" y="212"/>
                    <a:pt x="177" y="202"/>
                    <a:pt x="180" y="197"/>
                  </a:cubicBezTo>
                  <a:cubicBezTo>
                    <a:pt x="183" y="194"/>
                    <a:pt x="187" y="192"/>
                    <a:pt x="191" y="190"/>
                  </a:cubicBezTo>
                  <a:cubicBezTo>
                    <a:pt x="193" y="188"/>
                    <a:pt x="196" y="187"/>
                    <a:pt x="198" y="185"/>
                  </a:cubicBezTo>
                  <a:cubicBezTo>
                    <a:pt x="200" y="183"/>
                    <a:pt x="200" y="181"/>
                    <a:pt x="200" y="179"/>
                  </a:cubicBezTo>
                  <a:cubicBezTo>
                    <a:pt x="200" y="177"/>
                    <a:pt x="201" y="176"/>
                    <a:pt x="201" y="175"/>
                  </a:cubicBezTo>
                  <a:cubicBezTo>
                    <a:pt x="202" y="167"/>
                    <a:pt x="223" y="166"/>
                    <a:pt x="223" y="166"/>
                  </a:cubicBezTo>
                  <a:cubicBezTo>
                    <a:pt x="223" y="166"/>
                    <a:pt x="223" y="166"/>
                    <a:pt x="224" y="166"/>
                  </a:cubicBezTo>
                  <a:cubicBezTo>
                    <a:pt x="224" y="166"/>
                    <a:pt x="224" y="166"/>
                    <a:pt x="224" y="165"/>
                  </a:cubicBezTo>
                  <a:cubicBezTo>
                    <a:pt x="224" y="165"/>
                    <a:pt x="224" y="165"/>
                    <a:pt x="224" y="164"/>
                  </a:cubicBezTo>
                  <a:cubicBezTo>
                    <a:pt x="223" y="164"/>
                    <a:pt x="223" y="163"/>
                    <a:pt x="223" y="163"/>
                  </a:cubicBezTo>
                  <a:cubicBezTo>
                    <a:pt x="223" y="162"/>
                    <a:pt x="223" y="162"/>
                    <a:pt x="223" y="161"/>
                  </a:cubicBezTo>
                  <a:cubicBezTo>
                    <a:pt x="223" y="161"/>
                    <a:pt x="223" y="160"/>
                    <a:pt x="223" y="160"/>
                  </a:cubicBezTo>
                  <a:cubicBezTo>
                    <a:pt x="223" y="160"/>
                    <a:pt x="223" y="159"/>
                    <a:pt x="223" y="159"/>
                  </a:cubicBezTo>
                  <a:cubicBezTo>
                    <a:pt x="223" y="158"/>
                    <a:pt x="223" y="158"/>
                    <a:pt x="222" y="157"/>
                  </a:cubicBezTo>
                  <a:cubicBezTo>
                    <a:pt x="222" y="157"/>
                    <a:pt x="222" y="156"/>
                    <a:pt x="222" y="156"/>
                  </a:cubicBezTo>
                  <a:cubicBezTo>
                    <a:pt x="222" y="156"/>
                    <a:pt x="222" y="155"/>
                    <a:pt x="222" y="155"/>
                  </a:cubicBezTo>
                  <a:cubicBezTo>
                    <a:pt x="222" y="154"/>
                    <a:pt x="222" y="154"/>
                    <a:pt x="222" y="154"/>
                  </a:cubicBezTo>
                  <a:cubicBezTo>
                    <a:pt x="222" y="153"/>
                    <a:pt x="221" y="153"/>
                    <a:pt x="221" y="152"/>
                  </a:cubicBezTo>
                  <a:cubicBezTo>
                    <a:pt x="221" y="152"/>
                    <a:pt x="221" y="152"/>
                    <a:pt x="221" y="151"/>
                  </a:cubicBezTo>
                  <a:cubicBezTo>
                    <a:pt x="221" y="151"/>
                    <a:pt x="221" y="150"/>
                    <a:pt x="221" y="150"/>
                  </a:cubicBezTo>
                  <a:cubicBezTo>
                    <a:pt x="221" y="150"/>
                    <a:pt x="221" y="150"/>
                    <a:pt x="220" y="150"/>
                  </a:cubicBezTo>
                  <a:cubicBezTo>
                    <a:pt x="220" y="149"/>
                    <a:pt x="220" y="148"/>
                    <a:pt x="220" y="148"/>
                  </a:cubicBezTo>
                  <a:cubicBezTo>
                    <a:pt x="218" y="143"/>
                    <a:pt x="216" y="134"/>
                    <a:pt x="217" y="130"/>
                  </a:cubicBezTo>
                  <a:cubicBezTo>
                    <a:pt x="218" y="127"/>
                    <a:pt x="220" y="127"/>
                    <a:pt x="221" y="126"/>
                  </a:cubicBezTo>
                  <a:cubicBezTo>
                    <a:pt x="223" y="126"/>
                    <a:pt x="223" y="126"/>
                    <a:pt x="223" y="125"/>
                  </a:cubicBezTo>
                  <a:cubicBezTo>
                    <a:pt x="223" y="125"/>
                    <a:pt x="221" y="124"/>
                    <a:pt x="220" y="124"/>
                  </a:cubicBezTo>
                  <a:cubicBezTo>
                    <a:pt x="218" y="123"/>
                    <a:pt x="216" y="121"/>
                    <a:pt x="215" y="119"/>
                  </a:cubicBezTo>
                  <a:cubicBezTo>
                    <a:pt x="215" y="118"/>
                    <a:pt x="215" y="116"/>
                    <a:pt x="216" y="115"/>
                  </a:cubicBezTo>
                  <a:cubicBezTo>
                    <a:pt x="217" y="113"/>
                    <a:pt x="219" y="112"/>
                    <a:pt x="221" y="112"/>
                  </a:cubicBezTo>
                  <a:cubicBezTo>
                    <a:pt x="222" y="112"/>
                    <a:pt x="223" y="112"/>
                    <a:pt x="224" y="113"/>
                  </a:cubicBezTo>
                  <a:cubicBezTo>
                    <a:pt x="225" y="114"/>
                    <a:pt x="226" y="114"/>
                    <a:pt x="227" y="114"/>
                  </a:cubicBezTo>
                  <a:cubicBezTo>
                    <a:pt x="233" y="114"/>
                    <a:pt x="237" y="117"/>
                    <a:pt x="237" y="122"/>
                  </a:cubicBezTo>
                  <a:cubicBezTo>
                    <a:pt x="237" y="123"/>
                    <a:pt x="239" y="125"/>
                    <a:pt x="240" y="126"/>
                  </a:cubicBezTo>
                  <a:cubicBezTo>
                    <a:pt x="242" y="125"/>
                    <a:pt x="249" y="125"/>
                    <a:pt x="253" y="125"/>
                  </a:cubicBezTo>
                  <a:cubicBezTo>
                    <a:pt x="257" y="125"/>
                    <a:pt x="263" y="125"/>
                    <a:pt x="263" y="130"/>
                  </a:cubicBezTo>
                  <a:cubicBezTo>
                    <a:pt x="263" y="133"/>
                    <a:pt x="258" y="143"/>
                    <a:pt x="252" y="143"/>
                  </a:cubicBezTo>
                  <a:cubicBezTo>
                    <a:pt x="252" y="143"/>
                    <a:pt x="251" y="144"/>
                    <a:pt x="251" y="146"/>
                  </a:cubicBezTo>
                  <a:cubicBezTo>
                    <a:pt x="251" y="149"/>
                    <a:pt x="251" y="151"/>
                    <a:pt x="252" y="151"/>
                  </a:cubicBezTo>
                  <a:cubicBezTo>
                    <a:pt x="252" y="151"/>
                    <a:pt x="254" y="149"/>
                    <a:pt x="255" y="148"/>
                  </a:cubicBezTo>
                  <a:cubicBezTo>
                    <a:pt x="255" y="147"/>
                    <a:pt x="255" y="147"/>
                    <a:pt x="255" y="147"/>
                  </a:cubicBezTo>
                  <a:cubicBezTo>
                    <a:pt x="256" y="145"/>
                    <a:pt x="258" y="142"/>
                    <a:pt x="260" y="142"/>
                  </a:cubicBezTo>
                  <a:cubicBezTo>
                    <a:pt x="262" y="142"/>
                    <a:pt x="263" y="146"/>
                    <a:pt x="265" y="157"/>
                  </a:cubicBezTo>
                  <a:cubicBezTo>
                    <a:pt x="265" y="158"/>
                    <a:pt x="265" y="160"/>
                    <a:pt x="265" y="162"/>
                  </a:cubicBezTo>
                  <a:cubicBezTo>
                    <a:pt x="265" y="162"/>
                    <a:pt x="265" y="162"/>
                    <a:pt x="265" y="162"/>
                  </a:cubicBezTo>
                  <a:cubicBezTo>
                    <a:pt x="265" y="162"/>
                    <a:pt x="265" y="162"/>
                    <a:pt x="265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" name="Freeform 1121">
              <a:extLst>
                <a:ext uri="{FF2B5EF4-FFF2-40B4-BE49-F238E27FC236}">
                  <a16:creationId xmlns:a16="http://schemas.microsoft.com/office/drawing/2014/main" id="{B8ABAFC9-BB4F-464C-BF28-006469C8A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514" y="3974519"/>
              <a:ext cx="215068" cy="94032"/>
            </a:xfrm>
            <a:custGeom>
              <a:avLst/>
              <a:gdLst>
                <a:gd name="T0" fmla="*/ 117 w 118"/>
                <a:gd name="T1" fmla="*/ 12 h 48"/>
                <a:gd name="T2" fmla="*/ 116 w 118"/>
                <a:gd name="T3" fmla="*/ 12 h 48"/>
                <a:gd name="T4" fmla="*/ 109 w 118"/>
                <a:gd name="T5" fmla="*/ 9 h 48"/>
                <a:gd name="T6" fmla="*/ 105 w 118"/>
                <a:gd name="T7" fmla="*/ 7 h 48"/>
                <a:gd name="T8" fmla="*/ 77 w 118"/>
                <a:gd name="T9" fmla="*/ 4 h 48"/>
                <a:gd name="T10" fmla="*/ 56 w 118"/>
                <a:gd name="T11" fmla="*/ 1 h 48"/>
                <a:gd name="T12" fmla="*/ 53 w 118"/>
                <a:gd name="T13" fmla="*/ 0 h 48"/>
                <a:gd name="T14" fmla="*/ 41 w 118"/>
                <a:gd name="T15" fmla="*/ 9 h 48"/>
                <a:gd name="T16" fmla="*/ 25 w 118"/>
                <a:gd name="T17" fmla="*/ 5 h 48"/>
                <a:gd name="T18" fmla="*/ 13 w 118"/>
                <a:gd name="T19" fmla="*/ 15 h 48"/>
                <a:gd name="T20" fmla="*/ 12 w 118"/>
                <a:gd name="T21" fmla="*/ 16 h 48"/>
                <a:gd name="T22" fmla="*/ 11 w 118"/>
                <a:gd name="T23" fmla="*/ 18 h 48"/>
                <a:gd name="T24" fmla="*/ 14 w 118"/>
                <a:gd name="T25" fmla="*/ 22 h 48"/>
                <a:gd name="T26" fmla="*/ 20 w 118"/>
                <a:gd name="T27" fmla="*/ 22 h 48"/>
                <a:gd name="T28" fmla="*/ 39 w 118"/>
                <a:gd name="T29" fmla="*/ 28 h 48"/>
                <a:gd name="T30" fmla="*/ 38 w 118"/>
                <a:gd name="T31" fmla="*/ 35 h 48"/>
                <a:gd name="T32" fmla="*/ 29 w 118"/>
                <a:gd name="T33" fmla="*/ 39 h 48"/>
                <a:gd name="T34" fmla="*/ 23 w 118"/>
                <a:gd name="T35" fmla="*/ 39 h 48"/>
                <a:gd name="T36" fmla="*/ 22 w 118"/>
                <a:gd name="T37" fmla="*/ 40 h 48"/>
                <a:gd name="T38" fmla="*/ 20 w 118"/>
                <a:gd name="T39" fmla="*/ 40 h 48"/>
                <a:gd name="T40" fmla="*/ 17 w 118"/>
                <a:gd name="T41" fmla="*/ 41 h 48"/>
                <a:gd name="T42" fmla="*/ 10 w 118"/>
                <a:gd name="T43" fmla="*/ 41 h 48"/>
                <a:gd name="T44" fmla="*/ 9 w 118"/>
                <a:gd name="T45" fmla="*/ 41 h 48"/>
                <a:gd name="T46" fmla="*/ 5 w 118"/>
                <a:gd name="T47" fmla="*/ 42 h 48"/>
                <a:gd name="T48" fmla="*/ 5 w 118"/>
                <a:gd name="T49" fmla="*/ 41 h 48"/>
                <a:gd name="T50" fmla="*/ 5 w 118"/>
                <a:gd name="T51" fmla="*/ 41 h 48"/>
                <a:gd name="T52" fmla="*/ 3 w 118"/>
                <a:gd name="T53" fmla="*/ 45 h 48"/>
                <a:gd name="T54" fmla="*/ 14 w 118"/>
                <a:gd name="T55" fmla="*/ 46 h 48"/>
                <a:gd name="T56" fmla="*/ 18 w 118"/>
                <a:gd name="T57" fmla="*/ 46 h 48"/>
                <a:gd name="T58" fmla="*/ 28 w 118"/>
                <a:gd name="T59" fmla="*/ 48 h 48"/>
                <a:gd name="T60" fmla="*/ 31 w 118"/>
                <a:gd name="T61" fmla="*/ 47 h 48"/>
                <a:gd name="T62" fmla="*/ 34 w 118"/>
                <a:gd name="T63" fmla="*/ 48 h 48"/>
                <a:gd name="T64" fmla="*/ 37 w 118"/>
                <a:gd name="T65" fmla="*/ 48 h 48"/>
                <a:gd name="T66" fmla="*/ 39 w 118"/>
                <a:gd name="T67" fmla="*/ 48 h 48"/>
                <a:gd name="T68" fmla="*/ 40 w 118"/>
                <a:gd name="T69" fmla="*/ 48 h 48"/>
                <a:gd name="T70" fmla="*/ 42 w 118"/>
                <a:gd name="T71" fmla="*/ 47 h 48"/>
                <a:gd name="T72" fmla="*/ 44 w 118"/>
                <a:gd name="T73" fmla="*/ 47 h 48"/>
                <a:gd name="T74" fmla="*/ 46 w 118"/>
                <a:gd name="T75" fmla="*/ 47 h 48"/>
                <a:gd name="T76" fmla="*/ 47 w 118"/>
                <a:gd name="T77" fmla="*/ 47 h 48"/>
                <a:gd name="T78" fmla="*/ 47 w 118"/>
                <a:gd name="T79" fmla="*/ 45 h 48"/>
                <a:gd name="T80" fmla="*/ 47 w 118"/>
                <a:gd name="T81" fmla="*/ 44 h 48"/>
                <a:gd name="T82" fmla="*/ 47 w 118"/>
                <a:gd name="T83" fmla="*/ 43 h 48"/>
                <a:gd name="T84" fmla="*/ 54 w 118"/>
                <a:gd name="T85" fmla="*/ 38 h 48"/>
                <a:gd name="T86" fmla="*/ 61 w 118"/>
                <a:gd name="T87" fmla="*/ 34 h 48"/>
                <a:gd name="T88" fmla="*/ 68 w 118"/>
                <a:gd name="T89" fmla="*/ 32 h 48"/>
                <a:gd name="T90" fmla="*/ 73 w 118"/>
                <a:gd name="T91" fmla="*/ 35 h 48"/>
                <a:gd name="T92" fmla="*/ 76 w 118"/>
                <a:gd name="T93" fmla="*/ 33 h 48"/>
                <a:gd name="T94" fmla="*/ 90 w 118"/>
                <a:gd name="T95" fmla="*/ 27 h 48"/>
                <a:gd name="T96" fmla="*/ 99 w 118"/>
                <a:gd name="T97" fmla="*/ 23 h 48"/>
                <a:gd name="T98" fmla="*/ 108 w 118"/>
                <a:gd name="T99" fmla="*/ 17 h 48"/>
                <a:gd name="T100" fmla="*/ 110 w 118"/>
                <a:gd name="T101" fmla="*/ 16 h 48"/>
                <a:gd name="T102" fmla="*/ 111 w 118"/>
                <a:gd name="T103" fmla="*/ 15 h 48"/>
                <a:gd name="T104" fmla="*/ 113 w 118"/>
                <a:gd name="T105" fmla="*/ 14 h 48"/>
                <a:gd name="T106" fmla="*/ 114 w 118"/>
                <a:gd name="T107" fmla="*/ 14 h 48"/>
                <a:gd name="T108" fmla="*/ 118 w 118"/>
                <a:gd name="T109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8" h="48">
                  <a:moveTo>
                    <a:pt x="118" y="12"/>
                  </a:moveTo>
                  <a:cubicBezTo>
                    <a:pt x="117" y="12"/>
                    <a:pt x="117" y="12"/>
                    <a:pt x="117" y="12"/>
                  </a:cubicBezTo>
                  <a:cubicBezTo>
                    <a:pt x="117" y="12"/>
                    <a:pt x="117" y="12"/>
                    <a:pt x="117" y="12"/>
                  </a:cubicBezTo>
                  <a:cubicBezTo>
                    <a:pt x="117" y="12"/>
                    <a:pt x="116" y="12"/>
                    <a:pt x="116" y="12"/>
                  </a:cubicBezTo>
                  <a:cubicBezTo>
                    <a:pt x="115" y="12"/>
                    <a:pt x="115" y="12"/>
                    <a:pt x="115" y="12"/>
                  </a:cubicBezTo>
                  <a:cubicBezTo>
                    <a:pt x="113" y="12"/>
                    <a:pt x="111" y="11"/>
                    <a:pt x="109" y="9"/>
                  </a:cubicBezTo>
                  <a:cubicBezTo>
                    <a:pt x="107" y="7"/>
                    <a:pt x="106" y="7"/>
                    <a:pt x="106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3" y="7"/>
                    <a:pt x="101" y="7"/>
                    <a:pt x="100" y="7"/>
                  </a:cubicBezTo>
                  <a:cubicBezTo>
                    <a:pt x="96" y="6"/>
                    <a:pt x="85" y="4"/>
                    <a:pt x="77" y="4"/>
                  </a:cubicBezTo>
                  <a:cubicBezTo>
                    <a:pt x="73" y="4"/>
                    <a:pt x="72" y="5"/>
                    <a:pt x="72" y="5"/>
                  </a:cubicBezTo>
                  <a:cubicBezTo>
                    <a:pt x="68" y="6"/>
                    <a:pt x="60" y="3"/>
                    <a:pt x="56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0" y="0"/>
                    <a:pt x="47" y="2"/>
                    <a:pt x="46" y="3"/>
                  </a:cubicBezTo>
                  <a:cubicBezTo>
                    <a:pt x="46" y="7"/>
                    <a:pt x="44" y="9"/>
                    <a:pt x="41" y="9"/>
                  </a:cubicBezTo>
                  <a:cubicBezTo>
                    <a:pt x="39" y="9"/>
                    <a:pt x="37" y="8"/>
                    <a:pt x="34" y="7"/>
                  </a:cubicBezTo>
                  <a:cubicBezTo>
                    <a:pt x="31" y="5"/>
                    <a:pt x="28" y="5"/>
                    <a:pt x="25" y="5"/>
                  </a:cubicBezTo>
                  <a:cubicBezTo>
                    <a:pt x="22" y="5"/>
                    <a:pt x="21" y="5"/>
                    <a:pt x="21" y="6"/>
                  </a:cubicBezTo>
                  <a:cubicBezTo>
                    <a:pt x="21" y="10"/>
                    <a:pt x="15" y="14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7"/>
                    <a:pt x="11" y="18"/>
                  </a:cubicBezTo>
                  <a:cubicBezTo>
                    <a:pt x="12" y="19"/>
                    <a:pt x="13" y="20"/>
                    <a:pt x="14" y="2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5" y="22"/>
                    <a:pt x="16" y="23"/>
                    <a:pt x="17" y="23"/>
                  </a:cubicBezTo>
                  <a:cubicBezTo>
                    <a:pt x="19" y="23"/>
                    <a:pt x="20" y="22"/>
                    <a:pt x="20" y="22"/>
                  </a:cubicBezTo>
                  <a:cubicBezTo>
                    <a:pt x="20" y="21"/>
                    <a:pt x="21" y="20"/>
                    <a:pt x="23" y="20"/>
                  </a:cubicBezTo>
                  <a:cubicBezTo>
                    <a:pt x="27" y="20"/>
                    <a:pt x="34" y="25"/>
                    <a:pt x="39" y="28"/>
                  </a:cubicBezTo>
                  <a:cubicBezTo>
                    <a:pt x="40" y="29"/>
                    <a:pt x="41" y="31"/>
                    <a:pt x="41" y="32"/>
                  </a:cubicBezTo>
                  <a:cubicBezTo>
                    <a:pt x="41" y="34"/>
                    <a:pt x="39" y="34"/>
                    <a:pt x="38" y="35"/>
                  </a:cubicBezTo>
                  <a:cubicBezTo>
                    <a:pt x="36" y="35"/>
                    <a:pt x="35" y="35"/>
                    <a:pt x="34" y="36"/>
                  </a:cubicBezTo>
                  <a:cubicBezTo>
                    <a:pt x="34" y="38"/>
                    <a:pt x="32" y="39"/>
                    <a:pt x="29" y="39"/>
                  </a:cubicBezTo>
                  <a:cubicBezTo>
                    <a:pt x="28" y="39"/>
                    <a:pt x="26" y="39"/>
                    <a:pt x="25" y="39"/>
                  </a:cubicBezTo>
                  <a:cubicBezTo>
                    <a:pt x="24" y="39"/>
                    <a:pt x="24" y="39"/>
                    <a:pt x="23" y="39"/>
                  </a:cubicBezTo>
                  <a:cubicBezTo>
                    <a:pt x="23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21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9" y="40"/>
                    <a:pt x="19" y="40"/>
                    <a:pt x="18" y="41"/>
                  </a:cubicBezTo>
                  <a:cubicBezTo>
                    <a:pt x="18" y="41"/>
                    <a:pt x="18" y="41"/>
                    <a:pt x="17" y="41"/>
                  </a:cubicBezTo>
                  <a:cubicBezTo>
                    <a:pt x="17" y="41"/>
                    <a:pt x="17" y="41"/>
                    <a:pt x="16" y="41"/>
                  </a:cubicBezTo>
                  <a:cubicBezTo>
                    <a:pt x="14" y="41"/>
                    <a:pt x="11" y="41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3" y="41"/>
                    <a:pt x="1" y="43"/>
                    <a:pt x="0" y="45"/>
                  </a:cubicBezTo>
                  <a:cubicBezTo>
                    <a:pt x="1" y="45"/>
                    <a:pt x="2" y="45"/>
                    <a:pt x="3" y="45"/>
                  </a:cubicBezTo>
                  <a:cubicBezTo>
                    <a:pt x="5" y="45"/>
                    <a:pt x="6" y="44"/>
                    <a:pt x="8" y="44"/>
                  </a:cubicBezTo>
                  <a:cubicBezTo>
                    <a:pt x="11" y="44"/>
                    <a:pt x="13" y="45"/>
                    <a:pt x="14" y="46"/>
                  </a:cubicBezTo>
                  <a:cubicBezTo>
                    <a:pt x="15" y="46"/>
                    <a:pt x="16" y="46"/>
                    <a:pt x="16" y="46"/>
                  </a:cubicBezTo>
                  <a:cubicBezTo>
                    <a:pt x="17" y="46"/>
                    <a:pt x="18" y="46"/>
                    <a:pt x="18" y="46"/>
                  </a:cubicBezTo>
                  <a:cubicBezTo>
                    <a:pt x="21" y="45"/>
                    <a:pt x="24" y="45"/>
                    <a:pt x="25" y="47"/>
                  </a:cubicBezTo>
                  <a:cubicBezTo>
                    <a:pt x="25" y="47"/>
                    <a:pt x="26" y="48"/>
                    <a:pt x="28" y="48"/>
                  </a:cubicBezTo>
                  <a:cubicBezTo>
                    <a:pt x="28" y="48"/>
                    <a:pt x="29" y="48"/>
                    <a:pt x="30" y="48"/>
                  </a:cubicBezTo>
                  <a:cubicBezTo>
                    <a:pt x="30" y="47"/>
                    <a:pt x="30" y="47"/>
                    <a:pt x="31" y="47"/>
                  </a:cubicBezTo>
                  <a:cubicBezTo>
                    <a:pt x="32" y="47"/>
                    <a:pt x="33" y="48"/>
                    <a:pt x="34" y="48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8"/>
                    <a:pt x="36" y="48"/>
                    <a:pt x="37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8" y="48"/>
                    <a:pt x="38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5" y="47"/>
                    <a:pt x="45" y="47"/>
                    <a:pt x="46" y="47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7"/>
                    <a:pt x="47" y="47"/>
                    <a:pt x="47" y="47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7" y="45"/>
                    <a:pt x="47" y="45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3"/>
                    <a:pt x="47" y="43"/>
                  </a:cubicBezTo>
                  <a:cubicBezTo>
                    <a:pt x="47" y="39"/>
                    <a:pt x="51" y="39"/>
                    <a:pt x="52" y="39"/>
                  </a:cubicBezTo>
                  <a:cubicBezTo>
                    <a:pt x="53" y="38"/>
                    <a:pt x="53" y="38"/>
                    <a:pt x="54" y="38"/>
                  </a:cubicBezTo>
                  <a:cubicBezTo>
                    <a:pt x="55" y="38"/>
                    <a:pt x="55" y="37"/>
                    <a:pt x="56" y="37"/>
                  </a:cubicBezTo>
                  <a:cubicBezTo>
                    <a:pt x="57" y="35"/>
                    <a:pt x="59" y="34"/>
                    <a:pt x="61" y="34"/>
                  </a:cubicBezTo>
                  <a:cubicBezTo>
                    <a:pt x="61" y="34"/>
                    <a:pt x="62" y="34"/>
                    <a:pt x="63" y="33"/>
                  </a:cubicBezTo>
                  <a:cubicBezTo>
                    <a:pt x="64" y="32"/>
                    <a:pt x="66" y="31"/>
                    <a:pt x="68" y="32"/>
                  </a:cubicBezTo>
                  <a:cubicBezTo>
                    <a:pt x="69" y="32"/>
                    <a:pt x="70" y="33"/>
                    <a:pt x="71" y="34"/>
                  </a:cubicBezTo>
                  <a:cubicBezTo>
                    <a:pt x="71" y="34"/>
                    <a:pt x="72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4"/>
                    <a:pt x="75" y="33"/>
                    <a:pt x="76" y="33"/>
                  </a:cubicBezTo>
                  <a:cubicBezTo>
                    <a:pt x="77" y="33"/>
                    <a:pt x="78" y="33"/>
                    <a:pt x="80" y="30"/>
                  </a:cubicBezTo>
                  <a:cubicBezTo>
                    <a:pt x="83" y="27"/>
                    <a:pt x="86" y="26"/>
                    <a:pt x="90" y="27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96" y="27"/>
                    <a:pt x="97" y="25"/>
                    <a:pt x="99" y="23"/>
                  </a:cubicBezTo>
                  <a:cubicBezTo>
                    <a:pt x="100" y="20"/>
                    <a:pt x="102" y="19"/>
                    <a:pt x="105" y="19"/>
                  </a:cubicBezTo>
                  <a:cubicBezTo>
                    <a:pt x="106" y="18"/>
                    <a:pt x="107" y="18"/>
                    <a:pt x="108" y="17"/>
                  </a:cubicBezTo>
                  <a:cubicBezTo>
                    <a:pt x="108" y="17"/>
                    <a:pt x="109" y="17"/>
                    <a:pt x="109" y="16"/>
                  </a:cubicBezTo>
                  <a:cubicBezTo>
                    <a:pt x="109" y="16"/>
                    <a:pt x="110" y="16"/>
                    <a:pt x="110" y="16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5"/>
                    <a:pt x="112" y="15"/>
                    <a:pt x="112" y="15"/>
                  </a:cubicBezTo>
                  <a:cubicBezTo>
                    <a:pt x="112" y="15"/>
                    <a:pt x="112" y="14"/>
                    <a:pt x="113" y="14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13" y="14"/>
                    <a:pt x="114" y="14"/>
                    <a:pt x="114" y="14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6" y="13"/>
                    <a:pt x="117" y="12"/>
                    <a:pt x="118" y="12"/>
                  </a:cubicBezTo>
                  <a:cubicBezTo>
                    <a:pt x="118" y="12"/>
                    <a:pt x="118" y="12"/>
                    <a:pt x="1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" name="Freeform 1122">
              <a:extLst>
                <a:ext uri="{FF2B5EF4-FFF2-40B4-BE49-F238E27FC236}">
                  <a16:creationId xmlns:a16="http://schemas.microsoft.com/office/drawing/2014/main" id="{063012D3-D278-49A6-9F31-75133889F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177" y="4166671"/>
              <a:ext cx="40325" cy="38839"/>
            </a:xfrm>
            <a:custGeom>
              <a:avLst/>
              <a:gdLst>
                <a:gd name="T0" fmla="*/ 1 w 22"/>
                <a:gd name="T1" fmla="*/ 6 h 20"/>
                <a:gd name="T2" fmla="*/ 1 w 22"/>
                <a:gd name="T3" fmla="*/ 6 h 20"/>
                <a:gd name="T4" fmla="*/ 1 w 22"/>
                <a:gd name="T5" fmla="*/ 8 h 20"/>
                <a:gd name="T6" fmla="*/ 1 w 22"/>
                <a:gd name="T7" fmla="*/ 8 h 20"/>
                <a:gd name="T8" fmla="*/ 5 w 22"/>
                <a:gd name="T9" fmla="*/ 13 h 20"/>
                <a:gd name="T10" fmla="*/ 7 w 22"/>
                <a:gd name="T11" fmla="*/ 14 h 20"/>
                <a:gd name="T12" fmla="*/ 8 w 22"/>
                <a:gd name="T13" fmla="*/ 15 h 20"/>
                <a:gd name="T14" fmla="*/ 9 w 22"/>
                <a:gd name="T15" fmla="*/ 15 h 20"/>
                <a:gd name="T16" fmla="*/ 9 w 22"/>
                <a:gd name="T17" fmla="*/ 17 h 20"/>
                <a:gd name="T18" fmla="*/ 9 w 22"/>
                <a:gd name="T19" fmla="*/ 17 h 20"/>
                <a:gd name="T20" fmla="*/ 10 w 22"/>
                <a:gd name="T21" fmla="*/ 18 h 20"/>
                <a:gd name="T22" fmla="*/ 10 w 22"/>
                <a:gd name="T23" fmla="*/ 19 h 20"/>
                <a:gd name="T24" fmla="*/ 10 w 22"/>
                <a:gd name="T25" fmla="*/ 20 h 20"/>
                <a:gd name="T26" fmla="*/ 10 w 22"/>
                <a:gd name="T27" fmla="*/ 20 h 20"/>
                <a:gd name="T28" fmla="*/ 10 w 22"/>
                <a:gd name="T29" fmla="*/ 20 h 20"/>
                <a:gd name="T30" fmla="*/ 11 w 22"/>
                <a:gd name="T31" fmla="*/ 20 h 20"/>
                <a:gd name="T32" fmla="*/ 11 w 22"/>
                <a:gd name="T33" fmla="*/ 20 h 20"/>
                <a:gd name="T34" fmla="*/ 12 w 22"/>
                <a:gd name="T35" fmla="*/ 20 h 20"/>
                <a:gd name="T36" fmla="*/ 22 w 22"/>
                <a:gd name="T37" fmla="*/ 8 h 20"/>
                <a:gd name="T38" fmla="*/ 10 w 22"/>
                <a:gd name="T39" fmla="*/ 0 h 20"/>
                <a:gd name="T40" fmla="*/ 10 w 22"/>
                <a:gd name="T41" fmla="*/ 0 h 20"/>
                <a:gd name="T42" fmla="*/ 9 w 22"/>
                <a:gd name="T43" fmla="*/ 0 h 20"/>
                <a:gd name="T44" fmla="*/ 8 w 22"/>
                <a:gd name="T45" fmla="*/ 0 h 20"/>
                <a:gd name="T46" fmla="*/ 7 w 22"/>
                <a:gd name="T47" fmla="*/ 0 h 20"/>
                <a:gd name="T48" fmla="*/ 7 w 22"/>
                <a:gd name="T49" fmla="*/ 0 h 20"/>
                <a:gd name="T50" fmla="*/ 6 w 22"/>
                <a:gd name="T51" fmla="*/ 1 h 20"/>
                <a:gd name="T52" fmla="*/ 5 w 22"/>
                <a:gd name="T53" fmla="*/ 1 h 20"/>
                <a:gd name="T54" fmla="*/ 4 w 22"/>
                <a:gd name="T55" fmla="*/ 2 h 20"/>
                <a:gd name="T56" fmla="*/ 3 w 22"/>
                <a:gd name="T57" fmla="*/ 2 h 20"/>
                <a:gd name="T58" fmla="*/ 3 w 22"/>
                <a:gd name="T59" fmla="*/ 2 h 20"/>
                <a:gd name="T60" fmla="*/ 2 w 22"/>
                <a:gd name="T61" fmla="*/ 3 h 20"/>
                <a:gd name="T62" fmla="*/ 1 w 22"/>
                <a:gd name="T63" fmla="*/ 3 h 20"/>
                <a:gd name="T64" fmla="*/ 1 w 22"/>
                <a:gd name="T65" fmla="*/ 4 h 20"/>
                <a:gd name="T66" fmla="*/ 0 w 22"/>
                <a:gd name="T67" fmla="*/ 4 h 20"/>
                <a:gd name="T68" fmla="*/ 0 w 22"/>
                <a:gd name="T69" fmla="*/ 5 h 20"/>
                <a:gd name="T70" fmla="*/ 0 w 22"/>
                <a:gd name="T71" fmla="*/ 5 h 20"/>
                <a:gd name="T72" fmla="*/ 0 w 22"/>
                <a:gd name="T73" fmla="*/ 5 h 20"/>
                <a:gd name="T74" fmla="*/ 1 w 22"/>
                <a:gd name="T7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" h="20"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3" y="11"/>
                    <a:pt x="5" y="13"/>
                  </a:cubicBezTo>
                  <a:cubicBezTo>
                    <a:pt x="6" y="13"/>
                    <a:pt x="6" y="14"/>
                    <a:pt x="7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9" y="16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7"/>
                    <a:pt x="10" y="18"/>
                    <a:pt x="10" y="18"/>
                  </a:cubicBezTo>
                  <a:cubicBezTo>
                    <a:pt x="10" y="18"/>
                    <a:pt x="10" y="18"/>
                    <a:pt x="10" y="19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14" y="19"/>
                    <a:pt x="21" y="11"/>
                    <a:pt x="22" y="8"/>
                  </a:cubicBezTo>
                  <a:cubicBezTo>
                    <a:pt x="21" y="6"/>
                    <a:pt x="1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6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" name="Freeform 1123">
              <a:extLst>
                <a:ext uri="{FF2B5EF4-FFF2-40B4-BE49-F238E27FC236}">
                  <a16:creationId xmlns:a16="http://schemas.microsoft.com/office/drawing/2014/main" id="{0162A867-E013-4F68-A508-AFE0EF9A2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9338" y="3982695"/>
              <a:ext cx="126736" cy="132872"/>
            </a:xfrm>
            <a:custGeom>
              <a:avLst/>
              <a:gdLst>
                <a:gd name="T0" fmla="*/ 11 w 69"/>
                <a:gd name="T1" fmla="*/ 46 h 68"/>
                <a:gd name="T2" fmla="*/ 7 w 69"/>
                <a:gd name="T3" fmla="*/ 58 h 68"/>
                <a:gd name="T4" fmla="*/ 4 w 69"/>
                <a:gd name="T5" fmla="*/ 60 h 68"/>
                <a:gd name="T6" fmla="*/ 4 w 69"/>
                <a:gd name="T7" fmla="*/ 61 h 68"/>
                <a:gd name="T8" fmla="*/ 5 w 69"/>
                <a:gd name="T9" fmla="*/ 62 h 68"/>
                <a:gd name="T10" fmla="*/ 7 w 69"/>
                <a:gd name="T11" fmla="*/ 66 h 68"/>
                <a:gd name="T12" fmla="*/ 9 w 69"/>
                <a:gd name="T13" fmla="*/ 68 h 68"/>
                <a:gd name="T14" fmla="*/ 9 w 69"/>
                <a:gd name="T15" fmla="*/ 68 h 68"/>
                <a:gd name="T16" fmla="*/ 14 w 69"/>
                <a:gd name="T17" fmla="*/ 65 h 68"/>
                <a:gd name="T18" fmla="*/ 16 w 69"/>
                <a:gd name="T19" fmla="*/ 65 h 68"/>
                <a:gd name="T20" fmla="*/ 22 w 69"/>
                <a:gd name="T21" fmla="*/ 66 h 68"/>
                <a:gd name="T22" fmla="*/ 22 w 69"/>
                <a:gd name="T23" fmla="*/ 66 h 68"/>
                <a:gd name="T24" fmla="*/ 25 w 69"/>
                <a:gd name="T25" fmla="*/ 64 h 68"/>
                <a:gd name="T26" fmla="*/ 27 w 69"/>
                <a:gd name="T27" fmla="*/ 62 h 68"/>
                <a:gd name="T28" fmla="*/ 39 w 69"/>
                <a:gd name="T29" fmla="*/ 59 h 68"/>
                <a:gd name="T30" fmla="*/ 40 w 69"/>
                <a:gd name="T31" fmla="*/ 59 h 68"/>
                <a:gd name="T32" fmla="*/ 41 w 69"/>
                <a:gd name="T33" fmla="*/ 59 h 68"/>
                <a:gd name="T34" fmla="*/ 41 w 69"/>
                <a:gd name="T35" fmla="*/ 59 h 68"/>
                <a:gd name="T36" fmla="*/ 42 w 69"/>
                <a:gd name="T37" fmla="*/ 59 h 68"/>
                <a:gd name="T38" fmla="*/ 34 w 69"/>
                <a:gd name="T39" fmla="*/ 51 h 68"/>
                <a:gd name="T40" fmla="*/ 31 w 69"/>
                <a:gd name="T41" fmla="*/ 45 h 68"/>
                <a:gd name="T42" fmla="*/ 37 w 69"/>
                <a:gd name="T43" fmla="*/ 38 h 68"/>
                <a:gd name="T44" fmla="*/ 51 w 69"/>
                <a:gd name="T45" fmla="*/ 29 h 68"/>
                <a:gd name="T46" fmla="*/ 57 w 69"/>
                <a:gd name="T47" fmla="*/ 26 h 68"/>
                <a:gd name="T48" fmla="*/ 58 w 69"/>
                <a:gd name="T49" fmla="*/ 21 h 68"/>
                <a:gd name="T50" fmla="*/ 60 w 69"/>
                <a:gd name="T51" fmla="*/ 13 h 68"/>
                <a:gd name="T52" fmla="*/ 69 w 69"/>
                <a:gd name="T53" fmla="*/ 4 h 68"/>
                <a:gd name="T54" fmla="*/ 69 w 69"/>
                <a:gd name="T55" fmla="*/ 3 h 68"/>
                <a:gd name="T56" fmla="*/ 64 w 69"/>
                <a:gd name="T57" fmla="*/ 1 h 68"/>
                <a:gd name="T58" fmla="*/ 62 w 69"/>
                <a:gd name="T59" fmla="*/ 0 h 68"/>
                <a:gd name="T60" fmla="*/ 60 w 69"/>
                <a:gd name="T61" fmla="*/ 3 h 68"/>
                <a:gd name="T62" fmla="*/ 55 w 69"/>
                <a:gd name="T63" fmla="*/ 8 h 68"/>
                <a:gd name="T64" fmla="*/ 53 w 69"/>
                <a:gd name="T65" fmla="*/ 10 h 68"/>
                <a:gd name="T66" fmla="*/ 47 w 69"/>
                <a:gd name="T67" fmla="*/ 14 h 68"/>
                <a:gd name="T68" fmla="*/ 47 w 69"/>
                <a:gd name="T69" fmla="*/ 14 h 68"/>
                <a:gd name="T70" fmla="*/ 44 w 69"/>
                <a:gd name="T71" fmla="*/ 15 h 68"/>
                <a:gd name="T72" fmla="*/ 44 w 69"/>
                <a:gd name="T73" fmla="*/ 16 h 68"/>
                <a:gd name="T74" fmla="*/ 45 w 69"/>
                <a:gd name="T75" fmla="*/ 19 h 68"/>
                <a:gd name="T76" fmla="*/ 41 w 69"/>
                <a:gd name="T77" fmla="*/ 21 h 68"/>
                <a:gd name="T78" fmla="*/ 38 w 69"/>
                <a:gd name="T79" fmla="*/ 21 h 68"/>
                <a:gd name="T80" fmla="*/ 35 w 69"/>
                <a:gd name="T81" fmla="*/ 21 h 68"/>
                <a:gd name="T82" fmla="*/ 30 w 69"/>
                <a:gd name="T83" fmla="*/ 19 h 68"/>
                <a:gd name="T84" fmla="*/ 28 w 69"/>
                <a:gd name="T85" fmla="*/ 18 h 68"/>
                <a:gd name="T86" fmla="*/ 24 w 69"/>
                <a:gd name="T87" fmla="*/ 22 h 68"/>
                <a:gd name="T88" fmla="*/ 23 w 69"/>
                <a:gd name="T89" fmla="*/ 25 h 68"/>
                <a:gd name="T90" fmla="*/ 4 w 69"/>
                <a:gd name="T91" fmla="*/ 36 h 68"/>
                <a:gd name="T92" fmla="*/ 1 w 69"/>
                <a:gd name="T93" fmla="*/ 37 h 68"/>
                <a:gd name="T94" fmla="*/ 1 w 69"/>
                <a:gd name="T95" fmla="*/ 37 h 68"/>
                <a:gd name="T96" fmla="*/ 1 w 69"/>
                <a:gd name="T97" fmla="*/ 37 h 68"/>
                <a:gd name="T98" fmla="*/ 0 w 69"/>
                <a:gd name="T99" fmla="*/ 38 h 68"/>
                <a:gd name="T100" fmla="*/ 0 w 69"/>
                <a:gd name="T101" fmla="*/ 38 h 68"/>
                <a:gd name="T102" fmla="*/ 0 w 69"/>
                <a:gd name="T103" fmla="*/ 38 h 68"/>
                <a:gd name="T104" fmla="*/ 0 w 69"/>
                <a:gd name="T105" fmla="*/ 38 h 68"/>
                <a:gd name="T106" fmla="*/ 0 w 69"/>
                <a:gd name="T107" fmla="*/ 39 h 68"/>
                <a:gd name="T108" fmla="*/ 0 w 69"/>
                <a:gd name="T109" fmla="*/ 39 h 68"/>
                <a:gd name="T110" fmla="*/ 11 w 69"/>
                <a:gd name="T111" fmla="*/ 4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" h="68">
                  <a:moveTo>
                    <a:pt x="11" y="46"/>
                  </a:moveTo>
                  <a:cubicBezTo>
                    <a:pt x="15" y="50"/>
                    <a:pt x="10" y="54"/>
                    <a:pt x="7" y="58"/>
                  </a:cubicBezTo>
                  <a:cubicBezTo>
                    <a:pt x="6" y="58"/>
                    <a:pt x="5" y="59"/>
                    <a:pt x="4" y="60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5" y="62"/>
                  </a:cubicBezTo>
                  <a:cubicBezTo>
                    <a:pt x="5" y="62"/>
                    <a:pt x="7" y="64"/>
                    <a:pt x="7" y="66"/>
                  </a:cubicBezTo>
                  <a:cubicBezTo>
                    <a:pt x="7" y="67"/>
                    <a:pt x="8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5"/>
                    <a:pt x="12" y="65"/>
                    <a:pt x="14" y="65"/>
                  </a:cubicBezTo>
                  <a:cubicBezTo>
                    <a:pt x="15" y="65"/>
                    <a:pt x="16" y="65"/>
                    <a:pt x="16" y="65"/>
                  </a:cubicBezTo>
                  <a:cubicBezTo>
                    <a:pt x="18" y="65"/>
                    <a:pt x="21" y="65"/>
                    <a:pt x="22" y="66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3" y="65"/>
                    <a:pt x="24" y="64"/>
                    <a:pt x="25" y="64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9" y="60"/>
                    <a:pt x="33" y="59"/>
                    <a:pt x="39" y="59"/>
                  </a:cubicBezTo>
                  <a:cubicBezTo>
                    <a:pt x="39" y="59"/>
                    <a:pt x="40" y="59"/>
                    <a:pt x="40" y="59"/>
                  </a:cubicBezTo>
                  <a:cubicBezTo>
                    <a:pt x="40" y="59"/>
                    <a:pt x="40" y="59"/>
                    <a:pt x="41" y="59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38" y="55"/>
                    <a:pt x="35" y="52"/>
                    <a:pt x="34" y="51"/>
                  </a:cubicBezTo>
                  <a:cubicBezTo>
                    <a:pt x="32" y="50"/>
                    <a:pt x="30" y="48"/>
                    <a:pt x="31" y="45"/>
                  </a:cubicBezTo>
                  <a:cubicBezTo>
                    <a:pt x="31" y="41"/>
                    <a:pt x="34" y="38"/>
                    <a:pt x="37" y="38"/>
                  </a:cubicBezTo>
                  <a:cubicBezTo>
                    <a:pt x="40" y="37"/>
                    <a:pt x="47" y="32"/>
                    <a:pt x="51" y="29"/>
                  </a:cubicBezTo>
                  <a:cubicBezTo>
                    <a:pt x="54" y="28"/>
                    <a:pt x="55" y="26"/>
                    <a:pt x="57" y="26"/>
                  </a:cubicBezTo>
                  <a:cubicBezTo>
                    <a:pt x="57" y="25"/>
                    <a:pt x="58" y="24"/>
                    <a:pt x="58" y="21"/>
                  </a:cubicBezTo>
                  <a:cubicBezTo>
                    <a:pt x="58" y="19"/>
                    <a:pt x="58" y="16"/>
                    <a:pt x="60" y="13"/>
                  </a:cubicBezTo>
                  <a:cubicBezTo>
                    <a:pt x="61" y="11"/>
                    <a:pt x="65" y="7"/>
                    <a:pt x="69" y="4"/>
                  </a:cubicBezTo>
                  <a:cubicBezTo>
                    <a:pt x="69" y="4"/>
                    <a:pt x="69" y="3"/>
                    <a:pt x="69" y="3"/>
                  </a:cubicBezTo>
                  <a:cubicBezTo>
                    <a:pt x="67" y="3"/>
                    <a:pt x="65" y="2"/>
                    <a:pt x="64" y="1"/>
                  </a:cubicBezTo>
                  <a:cubicBezTo>
                    <a:pt x="63" y="0"/>
                    <a:pt x="62" y="0"/>
                    <a:pt x="62" y="0"/>
                  </a:cubicBezTo>
                  <a:cubicBezTo>
                    <a:pt x="61" y="0"/>
                    <a:pt x="61" y="2"/>
                    <a:pt x="60" y="3"/>
                  </a:cubicBezTo>
                  <a:cubicBezTo>
                    <a:pt x="59" y="5"/>
                    <a:pt x="58" y="8"/>
                    <a:pt x="55" y="8"/>
                  </a:cubicBezTo>
                  <a:cubicBezTo>
                    <a:pt x="55" y="8"/>
                    <a:pt x="54" y="9"/>
                    <a:pt x="53" y="10"/>
                  </a:cubicBezTo>
                  <a:cubicBezTo>
                    <a:pt x="52" y="11"/>
                    <a:pt x="51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6" y="14"/>
                    <a:pt x="45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5" y="16"/>
                    <a:pt x="46" y="18"/>
                    <a:pt x="45" y="19"/>
                  </a:cubicBezTo>
                  <a:cubicBezTo>
                    <a:pt x="44" y="21"/>
                    <a:pt x="42" y="21"/>
                    <a:pt x="41" y="21"/>
                  </a:cubicBezTo>
                  <a:cubicBezTo>
                    <a:pt x="40" y="21"/>
                    <a:pt x="39" y="21"/>
                    <a:pt x="38" y="21"/>
                  </a:cubicBezTo>
                  <a:cubicBezTo>
                    <a:pt x="37" y="21"/>
                    <a:pt x="36" y="21"/>
                    <a:pt x="35" y="21"/>
                  </a:cubicBezTo>
                  <a:cubicBezTo>
                    <a:pt x="32" y="21"/>
                    <a:pt x="31" y="20"/>
                    <a:pt x="30" y="19"/>
                  </a:cubicBezTo>
                  <a:cubicBezTo>
                    <a:pt x="29" y="18"/>
                    <a:pt x="29" y="18"/>
                    <a:pt x="28" y="18"/>
                  </a:cubicBezTo>
                  <a:cubicBezTo>
                    <a:pt x="27" y="18"/>
                    <a:pt x="25" y="21"/>
                    <a:pt x="24" y="22"/>
                  </a:cubicBezTo>
                  <a:cubicBezTo>
                    <a:pt x="24" y="23"/>
                    <a:pt x="23" y="24"/>
                    <a:pt x="23" y="25"/>
                  </a:cubicBezTo>
                  <a:cubicBezTo>
                    <a:pt x="21" y="28"/>
                    <a:pt x="13" y="32"/>
                    <a:pt x="4" y="36"/>
                  </a:cubicBezTo>
                  <a:cubicBezTo>
                    <a:pt x="3" y="36"/>
                    <a:pt x="2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5" y="40"/>
                    <a:pt x="9" y="43"/>
                    <a:pt x="11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" name="Freeform 1124">
              <a:extLst>
                <a:ext uri="{FF2B5EF4-FFF2-40B4-BE49-F238E27FC236}">
                  <a16:creationId xmlns:a16="http://schemas.microsoft.com/office/drawing/2014/main" id="{A5CA9716-C69F-45F1-AC4D-8083CD124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8772" y="4350647"/>
              <a:ext cx="163221" cy="396570"/>
            </a:xfrm>
            <a:custGeom>
              <a:avLst/>
              <a:gdLst>
                <a:gd name="T0" fmla="*/ 84 w 89"/>
                <a:gd name="T1" fmla="*/ 92 h 204"/>
                <a:gd name="T2" fmla="*/ 86 w 89"/>
                <a:gd name="T3" fmla="*/ 90 h 204"/>
                <a:gd name="T4" fmla="*/ 87 w 89"/>
                <a:gd name="T5" fmla="*/ 89 h 204"/>
                <a:gd name="T6" fmla="*/ 88 w 89"/>
                <a:gd name="T7" fmla="*/ 86 h 204"/>
                <a:gd name="T8" fmla="*/ 89 w 89"/>
                <a:gd name="T9" fmla="*/ 84 h 204"/>
                <a:gd name="T10" fmla="*/ 85 w 89"/>
                <a:gd name="T11" fmla="*/ 85 h 204"/>
                <a:gd name="T12" fmla="*/ 83 w 89"/>
                <a:gd name="T13" fmla="*/ 84 h 204"/>
                <a:gd name="T14" fmla="*/ 76 w 89"/>
                <a:gd name="T15" fmla="*/ 77 h 204"/>
                <a:gd name="T16" fmla="*/ 74 w 89"/>
                <a:gd name="T17" fmla="*/ 67 h 204"/>
                <a:gd name="T18" fmla="*/ 67 w 89"/>
                <a:gd name="T19" fmla="*/ 61 h 204"/>
                <a:gd name="T20" fmla="*/ 59 w 89"/>
                <a:gd name="T21" fmla="*/ 53 h 204"/>
                <a:gd name="T22" fmla="*/ 54 w 89"/>
                <a:gd name="T23" fmla="*/ 47 h 204"/>
                <a:gd name="T24" fmla="*/ 66 w 89"/>
                <a:gd name="T25" fmla="*/ 14 h 204"/>
                <a:gd name="T26" fmla="*/ 56 w 89"/>
                <a:gd name="T27" fmla="*/ 0 h 204"/>
                <a:gd name="T28" fmla="*/ 54 w 89"/>
                <a:gd name="T29" fmla="*/ 1 h 204"/>
                <a:gd name="T30" fmla="*/ 53 w 89"/>
                <a:gd name="T31" fmla="*/ 3 h 204"/>
                <a:gd name="T32" fmla="*/ 51 w 89"/>
                <a:gd name="T33" fmla="*/ 6 h 204"/>
                <a:gd name="T34" fmla="*/ 52 w 89"/>
                <a:gd name="T35" fmla="*/ 12 h 204"/>
                <a:gd name="T36" fmla="*/ 43 w 89"/>
                <a:gd name="T37" fmla="*/ 14 h 204"/>
                <a:gd name="T38" fmla="*/ 30 w 89"/>
                <a:gd name="T39" fmla="*/ 26 h 204"/>
                <a:gd name="T40" fmla="*/ 24 w 89"/>
                <a:gd name="T41" fmla="*/ 49 h 204"/>
                <a:gd name="T42" fmla="*/ 20 w 89"/>
                <a:gd name="T43" fmla="*/ 56 h 204"/>
                <a:gd name="T44" fmla="*/ 13 w 89"/>
                <a:gd name="T45" fmla="*/ 57 h 204"/>
                <a:gd name="T46" fmla="*/ 11 w 89"/>
                <a:gd name="T47" fmla="*/ 72 h 204"/>
                <a:gd name="T48" fmla="*/ 10 w 89"/>
                <a:gd name="T49" fmla="*/ 74 h 204"/>
                <a:gd name="T50" fmla="*/ 10 w 89"/>
                <a:gd name="T51" fmla="*/ 76 h 204"/>
                <a:gd name="T52" fmla="*/ 9 w 89"/>
                <a:gd name="T53" fmla="*/ 77 h 204"/>
                <a:gd name="T54" fmla="*/ 8 w 89"/>
                <a:gd name="T55" fmla="*/ 78 h 204"/>
                <a:gd name="T56" fmla="*/ 7 w 89"/>
                <a:gd name="T57" fmla="*/ 78 h 204"/>
                <a:gd name="T58" fmla="*/ 4 w 89"/>
                <a:gd name="T59" fmla="*/ 85 h 204"/>
                <a:gd name="T60" fmla="*/ 4 w 89"/>
                <a:gd name="T61" fmla="*/ 86 h 204"/>
                <a:gd name="T62" fmla="*/ 3 w 89"/>
                <a:gd name="T63" fmla="*/ 87 h 204"/>
                <a:gd name="T64" fmla="*/ 1 w 89"/>
                <a:gd name="T65" fmla="*/ 88 h 204"/>
                <a:gd name="T66" fmla="*/ 9 w 89"/>
                <a:gd name="T67" fmla="*/ 97 h 204"/>
                <a:gd name="T68" fmla="*/ 21 w 89"/>
                <a:gd name="T69" fmla="*/ 142 h 204"/>
                <a:gd name="T70" fmla="*/ 34 w 89"/>
                <a:gd name="T71" fmla="*/ 144 h 204"/>
                <a:gd name="T72" fmla="*/ 46 w 89"/>
                <a:gd name="T73" fmla="*/ 130 h 204"/>
                <a:gd name="T74" fmla="*/ 57 w 89"/>
                <a:gd name="T75" fmla="*/ 150 h 204"/>
                <a:gd name="T76" fmla="*/ 67 w 89"/>
                <a:gd name="T77" fmla="*/ 193 h 204"/>
                <a:gd name="T78" fmla="*/ 71 w 89"/>
                <a:gd name="T79" fmla="*/ 198 h 204"/>
                <a:gd name="T80" fmla="*/ 73 w 89"/>
                <a:gd name="T81" fmla="*/ 194 h 204"/>
                <a:gd name="T82" fmla="*/ 70 w 89"/>
                <a:gd name="T83" fmla="*/ 182 h 204"/>
                <a:gd name="T84" fmla="*/ 62 w 89"/>
                <a:gd name="T85" fmla="*/ 155 h 204"/>
                <a:gd name="T86" fmla="*/ 64 w 89"/>
                <a:gd name="T87" fmla="*/ 146 h 204"/>
                <a:gd name="T88" fmla="*/ 65 w 89"/>
                <a:gd name="T89" fmla="*/ 145 h 204"/>
                <a:gd name="T90" fmla="*/ 53 w 89"/>
                <a:gd name="T91" fmla="*/ 125 h 204"/>
                <a:gd name="T92" fmla="*/ 64 w 89"/>
                <a:gd name="T93" fmla="*/ 102 h 204"/>
                <a:gd name="T94" fmla="*/ 77 w 89"/>
                <a:gd name="T95" fmla="*/ 96 h 204"/>
                <a:gd name="T96" fmla="*/ 81 w 89"/>
                <a:gd name="T97" fmla="*/ 93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9" h="204">
                  <a:moveTo>
                    <a:pt x="81" y="93"/>
                  </a:moveTo>
                  <a:cubicBezTo>
                    <a:pt x="83" y="92"/>
                    <a:pt x="83" y="92"/>
                    <a:pt x="83" y="92"/>
                  </a:cubicBezTo>
                  <a:cubicBezTo>
                    <a:pt x="83" y="92"/>
                    <a:pt x="84" y="92"/>
                    <a:pt x="84" y="92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5" y="91"/>
                    <a:pt x="86" y="91"/>
                    <a:pt x="86" y="90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6" y="90"/>
                    <a:pt x="86" y="90"/>
                    <a:pt x="86" y="89"/>
                  </a:cubicBezTo>
                  <a:cubicBezTo>
                    <a:pt x="86" y="89"/>
                    <a:pt x="87" y="89"/>
                    <a:pt x="87" y="89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7" y="87"/>
                    <a:pt x="88" y="86"/>
                    <a:pt x="88" y="86"/>
                  </a:cubicBezTo>
                  <a:cubicBezTo>
                    <a:pt x="88" y="86"/>
                    <a:pt x="88" y="86"/>
                    <a:pt x="88" y="85"/>
                  </a:cubicBezTo>
                  <a:cubicBezTo>
                    <a:pt x="88" y="85"/>
                    <a:pt x="89" y="85"/>
                    <a:pt x="89" y="85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88" y="84"/>
                    <a:pt x="88" y="85"/>
                  </a:cubicBezTo>
                  <a:cubicBezTo>
                    <a:pt x="88" y="85"/>
                    <a:pt x="87" y="85"/>
                    <a:pt x="87" y="85"/>
                  </a:cubicBezTo>
                  <a:cubicBezTo>
                    <a:pt x="87" y="85"/>
                    <a:pt x="86" y="85"/>
                    <a:pt x="85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4" y="85"/>
                    <a:pt x="84" y="84"/>
                    <a:pt x="83" y="84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2" y="84"/>
                    <a:pt x="82" y="83"/>
                    <a:pt x="81" y="83"/>
                  </a:cubicBezTo>
                  <a:cubicBezTo>
                    <a:pt x="80" y="82"/>
                    <a:pt x="80" y="80"/>
                    <a:pt x="80" y="78"/>
                  </a:cubicBezTo>
                  <a:cubicBezTo>
                    <a:pt x="80" y="77"/>
                    <a:pt x="77" y="77"/>
                    <a:pt x="76" y="77"/>
                  </a:cubicBezTo>
                  <a:cubicBezTo>
                    <a:pt x="75" y="77"/>
                    <a:pt x="74" y="77"/>
                    <a:pt x="73" y="76"/>
                  </a:cubicBezTo>
                  <a:cubicBezTo>
                    <a:pt x="72" y="74"/>
                    <a:pt x="73" y="71"/>
                    <a:pt x="74" y="68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4" y="67"/>
                    <a:pt x="74" y="66"/>
                    <a:pt x="74" y="66"/>
                  </a:cubicBezTo>
                  <a:cubicBezTo>
                    <a:pt x="74" y="65"/>
                    <a:pt x="73" y="65"/>
                    <a:pt x="72" y="65"/>
                  </a:cubicBezTo>
                  <a:cubicBezTo>
                    <a:pt x="70" y="65"/>
                    <a:pt x="68" y="64"/>
                    <a:pt x="67" y="61"/>
                  </a:cubicBezTo>
                  <a:cubicBezTo>
                    <a:pt x="66" y="59"/>
                    <a:pt x="65" y="56"/>
                    <a:pt x="66" y="54"/>
                  </a:cubicBezTo>
                  <a:cubicBezTo>
                    <a:pt x="65" y="53"/>
                    <a:pt x="64" y="53"/>
                    <a:pt x="62" y="53"/>
                  </a:cubicBezTo>
                  <a:cubicBezTo>
                    <a:pt x="61" y="53"/>
                    <a:pt x="59" y="53"/>
                    <a:pt x="59" y="53"/>
                  </a:cubicBezTo>
                  <a:cubicBezTo>
                    <a:pt x="57" y="54"/>
                    <a:pt x="56" y="54"/>
                    <a:pt x="55" y="53"/>
                  </a:cubicBezTo>
                  <a:cubicBezTo>
                    <a:pt x="54" y="52"/>
                    <a:pt x="54" y="51"/>
                    <a:pt x="54" y="49"/>
                  </a:cubicBezTo>
                  <a:cubicBezTo>
                    <a:pt x="54" y="48"/>
                    <a:pt x="54" y="47"/>
                    <a:pt x="54" y="47"/>
                  </a:cubicBezTo>
                  <a:cubicBezTo>
                    <a:pt x="52" y="42"/>
                    <a:pt x="61" y="32"/>
                    <a:pt x="64" y="29"/>
                  </a:cubicBezTo>
                  <a:cubicBezTo>
                    <a:pt x="67" y="26"/>
                    <a:pt x="66" y="22"/>
                    <a:pt x="66" y="18"/>
                  </a:cubicBezTo>
                  <a:cubicBezTo>
                    <a:pt x="66" y="17"/>
                    <a:pt x="66" y="15"/>
                    <a:pt x="66" y="14"/>
                  </a:cubicBezTo>
                  <a:cubicBezTo>
                    <a:pt x="66" y="10"/>
                    <a:pt x="65" y="10"/>
                    <a:pt x="63" y="10"/>
                  </a:cubicBezTo>
                  <a:cubicBezTo>
                    <a:pt x="59" y="10"/>
                    <a:pt x="59" y="5"/>
                    <a:pt x="59" y="2"/>
                  </a:cubicBezTo>
                  <a:cubicBezTo>
                    <a:pt x="59" y="1"/>
                    <a:pt x="57" y="0"/>
                    <a:pt x="56" y="0"/>
                  </a:cubicBezTo>
                  <a:cubicBezTo>
                    <a:pt x="55" y="0"/>
                    <a:pt x="55" y="0"/>
                    <a:pt x="55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4" y="1"/>
                    <a:pt x="53" y="1"/>
                  </a:cubicBezTo>
                  <a:cubicBezTo>
                    <a:pt x="53" y="2"/>
                    <a:pt x="53" y="2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4"/>
                    <a:pt x="52" y="4"/>
                  </a:cubicBezTo>
                  <a:cubicBezTo>
                    <a:pt x="52" y="4"/>
                    <a:pt x="52" y="4"/>
                    <a:pt x="52" y="5"/>
                  </a:cubicBezTo>
                  <a:cubicBezTo>
                    <a:pt x="52" y="5"/>
                    <a:pt x="52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7"/>
                    <a:pt x="50" y="7"/>
                    <a:pt x="50" y="7"/>
                  </a:cubicBezTo>
                  <a:cubicBezTo>
                    <a:pt x="50" y="7"/>
                    <a:pt x="50" y="9"/>
                    <a:pt x="52" y="12"/>
                  </a:cubicBezTo>
                  <a:cubicBezTo>
                    <a:pt x="53" y="13"/>
                    <a:pt x="53" y="15"/>
                    <a:pt x="52" y="16"/>
                  </a:cubicBezTo>
                  <a:cubicBezTo>
                    <a:pt x="52" y="16"/>
                    <a:pt x="51" y="17"/>
                    <a:pt x="49" y="17"/>
                  </a:cubicBezTo>
                  <a:cubicBezTo>
                    <a:pt x="48" y="17"/>
                    <a:pt x="45" y="16"/>
                    <a:pt x="43" y="14"/>
                  </a:cubicBezTo>
                  <a:cubicBezTo>
                    <a:pt x="42" y="15"/>
                    <a:pt x="40" y="16"/>
                    <a:pt x="37" y="18"/>
                  </a:cubicBezTo>
                  <a:cubicBezTo>
                    <a:pt x="36" y="19"/>
                    <a:pt x="35" y="20"/>
                    <a:pt x="34" y="20"/>
                  </a:cubicBezTo>
                  <a:cubicBezTo>
                    <a:pt x="32" y="22"/>
                    <a:pt x="30" y="23"/>
                    <a:pt x="30" y="26"/>
                  </a:cubicBezTo>
                  <a:cubicBezTo>
                    <a:pt x="30" y="29"/>
                    <a:pt x="29" y="31"/>
                    <a:pt x="28" y="33"/>
                  </a:cubicBezTo>
                  <a:cubicBezTo>
                    <a:pt x="27" y="36"/>
                    <a:pt x="27" y="38"/>
                    <a:pt x="27" y="39"/>
                  </a:cubicBezTo>
                  <a:cubicBezTo>
                    <a:pt x="28" y="42"/>
                    <a:pt x="26" y="46"/>
                    <a:pt x="24" y="49"/>
                  </a:cubicBezTo>
                  <a:cubicBezTo>
                    <a:pt x="24" y="51"/>
                    <a:pt x="23" y="53"/>
                    <a:pt x="23" y="53"/>
                  </a:cubicBezTo>
                  <a:cubicBezTo>
                    <a:pt x="23" y="54"/>
                    <a:pt x="23" y="55"/>
                    <a:pt x="22" y="55"/>
                  </a:cubicBezTo>
                  <a:cubicBezTo>
                    <a:pt x="22" y="56"/>
                    <a:pt x="20" y="56"/>
                    <a:pt x="20" y="56"/>
                  </a:cubicBezTo>
                  <a:cubicBezTo>
                    <a:pt x="18" y="56"/>
                    <a:pt x="16" y="56"/>
                    <a:pt x="14" y="55"/>
                  </a:cubicBezTo>
                  <a:cubicBezTo>
                    <a:pt x="14" y="55"/>
                    <a:pt x="14" y="55"/>
                    <a:pt x="13" y="55"/>
                  </a:cubicBezTo>
                  <a:cubicBezTo>
                    <a:pt x="13" y="56"/>
                    <a:pt x="13" y="57"/>
                    <a:pt x="13" y="57"/>
                  </a:cubicBezTo>
                  <a:cubicBezTo>
                    <a:pt x="13" y="60"/>
                    <a:pt x="13" y="63"/>
                    <a:pt x="12" y="65"/>
                  </a:cubicBezTo>
                  <a:cubicBezTo>
                    <a:pt x="11" y="66"/>
                    <a:pt x="11" y="69"/>
                    <a:pt x="11" y="70"/>
                  </a:cubicBezTo>
                  <a:cubicBezTo>
                    <a:pt x="11" y="71"/>
                    <a:pt x="11" y="71"/>
                    <a:pt x="11" y="72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1" y="72"/>
                    <a:pt x="10" y="73"/>
                    <a:pt x="10" y="73"/>
                  </a:cubicBezTo>
                  <a:cubicBezTo>
                    <a:pt x="10" y="73"/>
                    <a:pt x="10" y="73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0" y="75"/>
                    <a:pt x="10" y="75"/>
                    <a:pt x="10" y="76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10" y="76"/>
                    <a:pt x="9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9" y="78"/>
                    <a:pt x="9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7" y="79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6" y="80"/>
                    <a:pt x="4" y="83"/>
                    <a:pt x="4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3" y="86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" y="92"/>
                    <a:pt x="6" y="96"/>
                    <a:pt x="9" y="97"/>
                  </a:cubicBezTo>
                  <a:cubicBezTo>
                    <a:pt x="15" y="99"/>
                    <a:pt x="19" y="108"/>
                    <a:pt x="23" y="121"/>
                  </a:cubicBezTo>
                  <a:cubicBezTo>
                    <a:pt x="25" y="129"/>
                    <a:pt x="24" y="137"/>
                    <a:pt x="21" y="141"/>
                  </a:cubicBezTo>
                  <a:cubicBezTo>
                    <a:pt x="21" y="142"/>
                    <a:pt x="21" y="142"/>
                    <a:pt x="21" y="142"/>
                  </a:cubicBezTo>
                  <a:cubicBezTo>
                    <a:pt x="21" y="143"/>
                    <a:pt x="22" y="143"/>
                    <a:pt x="23" y="143"/>
                  </a:cubicBezTo>
                  <a:cubicBezTo>
                    <a:pt x="24" y="144"/>
                    <a:pt x="24" y="144"/>
                    <a:pt x="25" y="144"/>
                  </a:cubicBezTo>
                  <a:cubicBezTo>
                    <a:pt x="29" y="146"/>
                    <a:pt x="32" y="146"/>
                    <a:pt x="34" y="144"/>
                  </a:cubicBezTo>
                  <a:cubicBezTo>
                    <a:pt x="35" y="142"/>
                    <a:pt x="36" y="141"/>
                    <a:pt x="38" y="139"/>
                  </a:cubicBezTo>
                  <a:cubicBezTo>
                    <a:pt x="40" y="137"/>
                    <a:pt x="42" y="135"/>
                    <a:pt x="43" y="133"/>
                  </a:cubicBezTo>
                  <a:cubicBezTo>
                    <a:pt x="43" y="131"/>
                    <a:pt x="45" y="130"/>
                    <a:pt x="46" y="130"/>
                  </a:cubicBezTo>
                  <a:cubicBezTo>
                    <a:pt x="47" y="130"/>
                    <a:pt x="49" y="132"/>
                    <a:pt x="50" y="134"/>
                  </a:cubicBezTo>
                  <a:cubicBezTo>
                    <a:pt x="51" y="135"/>
                    <a:pt x="51" y="136"/>
                    <a:pt x="52" y="137"/>
                  </a:cubicBezTo>
                  <a:cubicBezTo>
                    <a:pt x="55" y="139"/>
                    <a:pt x="57" y="144"/>
                    <a:pt x="57" y="150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58" y="158"/>
                    <a:pt x="59" y="170"/>
                    <a:pt x="62" y="173"/>
                  </a:cubicBezTo>
                  <a:cubicBezTo>
                    <a:pt x="68" y="179"/>
                    <a:pt x="69" y="190"/>
                    <a:pt x="67" y="193"/>
                  </a:cubicBezTo>
                  <a:cubicBezTo>
                    <a:pt x="67" y="195"/>
                    <a:pt x="67" y="197"/>
                    <a:pt x="68" y="199"/>
                  </a:cubicBezTo>
                  <a:cubicBezTo>
                    <a:pt x="68" y="200"/>
                    <a:pt x="69" y="202"/>
                    <a:pt x="69" y="204"/>
                  </a:cubicBezTo>
                  <a:cubicBezTo>
                    <a:pt x="70" y="202"/>
                    <a:pt x="70" y="200"/>
                    <a:pt x="71" y="198"/>
                  </a:cubicBezTo>
                  <a:cubicBezTo>
                    <a:pt x="71" y="198"/>
                    <a:pt x="71" y="198"/>
                    <a:pt x="71" y="197"/>
                  </a:cubicBezTo>
                  <a:cubicBezTo>
                    <a:pt x="72" y="197"/>
                    <a:pt x="72" y="196"/>
                    <a:pt x="72" y="195"/>
                  </a:cubicBezTo>
                  <a:cubicBezTo>
                    <a:pt x="72" y="194"/>
                    <a:pt x="73" y="194"/>
                    <a:pt x="73" y="194"/>
                  </a:cubicBezTo>
                  <a:cubicBezTo>
                    <a:pt x="73" y="193"/>
                    <a:pt x="73" y="192"/>
                    <a:pt x="74" y="190"/>
                  </a:cubicBezTo>
                  <a:cubicBezTo>
                    <a:pt x="74" y="189"/>
                    <a:pt x="73" y="188"/>
                    <a:pt x="72" y="187"/>
                  </a:cubicBezTo>
                  <a:cubicBezTo>
                    <a:pt x="71" y="186"/>
                    <a:pt x="70" y="184"/>
                    <a:pt x="70" y="182"/>
                  </a:cubicBezTo>
                  <a:cubicBezTo>
                    <a:pt x="70" y="179"/>
                    <a:pt x="70" y="173"/>
                    <a:pt x="66" y="170"/>
                  </a:cubicBezTo>
                  <a:cubicBezTo>
                    <a:pt x="63" y="167"/>
                    <a:pt x="61" y="162"/>
                    <a:pt x="61" y="159"/>
                  </a:cubicBezTo>
                  <a:cubicBezTo>
                    <a:pt x="61" y="157"/>
                    <a:pt x="61" y="156"/>
                    <a:pt x="62" y="155"/>
                  </a:cubicBezTo>
                  <a:cubicBezTo>
                    <a:pt x="63" y="154"/>
                    <a:pt x="63" y="152"/>
                    <a:pt x="63" y="150"/>
                  </a:cubicBezTo>
                  <a:cubicBezTo>
                    <a:pt x="63" y="149"/>
                    <a:pt x="63" y="148"/>
                    <a:pt x="64" y="147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65" y="146"/>
                    <a:pt x="65" y="146"/>
                    <a:pt x="65" y="145"/>
                  </a:cubicBezTo>
                  <a:cubicBezTo>
                    <a:pt x="65" y="145"/>
                    <a:pt x="65" y="145"/>
                    <a:pt x="65" y="145"/>
                  </a:cubicBezTo>
                  <a:cubicBezTo>
                    <a:pt x="63" y="143"/>
                    <a:pt x="63" y="141"/>
                    <a:pt x="63" y="139"/>
                  </a:cubicBezTo>
                  <a:cubicBezTo>
                    <a:pt x="63" y="138"/>
                    <a:pt x="63" y="137"/>
                    <a:pt x="63" y="137"/>
                  </a:cubicBezTo>
                  <a:cubicBezTo>
                    <a:pt x="60" y="136"/>
                    <a:pt x="53" y="128"/>
                    <a:pt x="53" y="125"/>
                  </a:cubicBezTo>
                  <a:cubicBezTo>
                    <a:pt x="53" y="123"/>
                    <a:pt x="54" y="115"/>
                    <a:pt x="55" y="108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6" y="103"/>
                    <a:pt x="61" y="102"/>
                    <a:pt x="64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9" y="102"/>
                    <a:pt x="70" y="101"/>
                    <a:pt x="70" y="100"/>
                  </a:cubicBezTo>
                  <a:cubicBezTo>
                    <a:pt x="72" y="98"/>
                    <a:pt x="75" y="97"/>
                    <a:pt x="77" y="96"/>
                  </a:cubicBezTo>
                  <a:cubicBezTo>
                    <a:pt x="79" y="95"/>
                    <a:pt x="80" y="95"/>
                    <a:pt x="81" y="94"/>
                  </a:cubicBezTo>
                  <a:cubicBezTo>
                    <a:pt x="81" y="94"/>
                    <a:pt x="81" y="94"/>
                    <a:pt x="81" y="94"/>
                  </a:cubicBezTo>
                  <a:lnTo>
                    <a:pt x="81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" name="Freeform 1125">
              <a:extLst>
                <a:ext uri="{FF2B5EF4-FFF2-40B4-BE49-F238E27FC236}">
                  <a16:creationId xmlns:a16="http://schemas.microsoft.com/office/drawing/2014/main" id="{29BB60A7-6F0E-425B-AE57-05A5F2275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0398" y="4473298"/>
              <a:ext cx="140178" cy="325024"/>
            </a:xfrm>
            <a:custGeom>
              <a:avLst/>
              <a:gdLst>
                <a:gd name="T0" fmla="*/ 1 w 77"/>
                <a:gd name="T1" fmla="*/ 11 h 167"/>
                <a:gd name="T2" fmla="*/ 2 w 77"/>
                <a:gd name="T3" fmla="*/ 12 h 167"/>
                <a:gd name="T4" fmla="*/ 3 w 77"/>
                <a:gd name="T5" fmla="*/ 14 h 167"/>
                <a:gd name="T6" fmla="*/ 8 w 77"/>
                <a:gd name="T7" fmla="*/ 23 h 167"/>
                <a:gd name="T8" fmla="*/ 9 w 77"/>
                <a:gd name="T9" fmla="*/ 24 h 167"/>
                <a:gd name="T10" fmla="*/ 9 w 77"/>
                <a:gd name="T11" fmla="*/ 24 h 167"/>
                <a:gd name="T12" fmla="*/ 10 w 77"/>
                <a:gd name="T13" fmla="*/ 25 h 167"/>
                <a:gd name="T14" fmla="*/ 14 w 77"/>
                <a:gd name="T15" fmla="*/ 26 h 167"/>
                <a:gd name="T16" fmla="*/ 20 w 77"/>
                <a:gd name="T17" fmla="*/ 25 h 167"/>
                <a:gd name="T18" fmla="*/ 27 w 77"/>
                <a:gd name="T19" fmla="*/ 34 h 167"/>
                <a:gd name="T20" fmla="*/ 23 w 77"/>
                <a:gd name="T21" fmla="*/ 43 h 167"/>
                <a:gd name="T22" fmla="*/ 26 w 77"/>
                <a:gd name="T23" fmla="*/ 48 h 167"/>
                <a:gd name="T24" fmla="*/ 35 w 77"/>
                <a:gd name="T25" fmla="*/ 59 h 167"/>
                <a:gd name="T26" fmla="*/ 42 w 77"/>
                <a:gd name="T27" fmla="*/ 68 h 167"/>
                <a:gd name="T28" fmla="*/ 53 w 77"/>
                <a:gd name="T29" fmla="*/ 81 h 167"/>
                <a:gd name="T30" fmla="*/ 59 w 77"/>
                <a:gd name="T31" fmla="*/ 97 h 167"/>
                <a:gd name="T32" fmla="*/ 59 w 77"/>
                <a:gd name="T33" fmla="*/ 104 h 167"/>
                <a:gd name="T34" fmla="*/ 59 w 77"/>
                <a:gd name="T35" fmla="*/ 107 h 167"/>
                <a:gd name="T36" fmla="*/ 60 w 77"/>
                <a:gd name="T37" fmla="*/ 110 h 167"/>
                <a:gd name="T38" fmla="*/ 62 w 77"/>
                <a:gd name="T39" fmla="*/ 114 h 167"/>
                <a:gd name="T40" fmla="*/ 54 w 77"/>
                <a:gd name="T41" fmla="*/ 129 h 167"/>
                <a:gd name="T42" fmla="*/ 46 w 77"/>
                <a:gd name="T43" fmla="*/ 137 h 167"/>
                <a:gd name="T44" fmla="*/ 42 w 77"/>
                <a:gd name="T45" fmla="*/ 136 h 167"/>
                <a:gd name="T46" fmla="*/ 43 w 77"/>
                <a:gd name="T47" fmla="*/ 139 h 167"/>
                <a:gd name="T48" fmla="*/ 41 w 77"/>
                <a:gd name="T49" fmla="*/ 147 h 167"/>
                <a:gd name="T50" fmla="*/ 32 w 77"/>
                <a:gd name="T51" fmla="*/ 146 h 167"/>
                <a:gd name="T52" fmla="*/ 31 w 77"/>
                <a:gd name="T53" fmla="*/ 147 h 167"/>
                <a:gd name="T54" fmla="*/ 30 w 77"/>
                <a:gd name="T55" fmla="*/ 148 h 167"/>
                <a:gd name="T56" fmla="*/ 29 w 77"/>
                <a:gd name="T57" fmla="*/ 149 h 167"/>
                <a:gd name="T58" fmla="*/ 26 w 77"/>
                <a:gd name="T59" fmla="*/ 150 h 167"/>
                <a:gd name="T60" fmla="*/ 29 w 77"/>
                <a:gd name="T61" fmla="*/ 152 h 167"/>
                <a:gd name="T62" fmla="*/ 29 w 77"/>
                <a:gd name="T63" fmla="*/ 158 h 167"/>
                <a:gd name="T64" fmla="*/ 29 w 77"/>
                <a:gd name="T65" fmla="*/ 167 h 167"/>
                <a:gd name="T66" fmla="*/ 40 w 77"/>
                <a:gd name="T67" fmla="*/ 158 h 167"/>
                <a:gd name="T68" fmla="*/ 40 w 77"/>
                <a:gd name="T69" fmla="*/ 158 h 167"/>
                <a:gd name="T70" fmla="*/ 44 w 77"/>
                <a:gd name="T71" fmla="*/ 152 h 167"/>
                <a:gd name="T72" fmla="*/ 49 w 77"/>
                <a:gd name="T73" fmla="*/ 146 h 167"/>
                <a:gd name="T74" fmla="*/ 53 w 77"/>
                <a:gd name="T75" fmla="*/ 147 h 167"/>
                <a:gd name="T76" fmla="*/ 67 w 77"/>
                <a:gd name="T77" fmla="*/ 140 h 167"/>
                <a:gd name="T78" fmla="*/ 75 w 77"/>
                <a:gd name="T79" fmla="*/ 126 h 167"/>
                <a:gd name="T80" fmla="*/ 73 w 77"/>
                <a:gd name="T81" fmla="*/ 100 h 167"/>
                <a:gd name="T82" fmla="*/ 64 w 77"/>
                <a:gd name="T83" fmla="*/ 84 h 167"/>
                <a:gd name="T84" fmla="*/ 45 w 77"/>
                <a:gd name="T85" fmla="*/ 69 h 167"/>
                <a:gd name="T86" fmla="*/ 40 w 77"/>
                <a:gd name="T87" fmla="*/ 60 h 167"/>
                <a:gd name="T88" fmla="*/ 42 w 77"/>
                <a:gd name="T89" fmla="*/ 36 h 167"/>
                <a:gd name="T90" fmla="*/ 46 w 77"/>
                <a:gd name="T91" fmla="*/ 26 h 167"/>
                <a:gd name="T92" fmla="*/ 57 w 77"/>
                <a:gd name="T93" fmla="*/ 20 h 167"/>
                <a:gd name="T94" fmla="*/ 56 w 77"/>
                <a:gd name="T95" fmla="*/ 20 h 167"/>
                <a:gd name="T96" fmla="*/ 54 w 77"/>
                <a:gd name="T97" fmla="*/ 19 h 167"/>
                <a:gd name="T98" fmla="*/ 52 w 77"/>
                <a:gd name="T99" fmla="*/ 17 h 167"/>
                <a:gd name="T100" fmla="*/ 50 w 77"/>
                <a:gd name="T101" fmla="*/ 16 h 167"/>
                <a:gd name="T102" fmla="*/ 48 w 77"/>
                <a:gd name="T103" fmla="*/ 14 h 167"/>
                <a:gd name="T104" fmla="*/ 46 w 77"/>
                <a:gd name="T105" fmla="*/ 13 h 167"/>
                <a:gd name="T106" fmla="*/ 45 w 77"/>
                <a:gd name="T107" fmla="*/ 11 h 167"/>
                <a:gd name="T108" fmla="*/ 45 w 77"/>
                <a:gd name="T109" fmla="*/ 7 h 167"/>
                <a:gd name="T110" fmla="*/ 46 w 77"/>
                <a:gd name="T111" fmla="*/ 6 h 167"/>
                <a:gd name="T112" fmla="*/ 33 w 77"/>
                <a:gd name="T113" fmla="*/ 0 h 167"/>
                <a:gd name="T114" fmla="*/ 27 w 77"/>
                <a:gd name="T115" fmla="*/ 5 h 167"/>
                <a:gd name="T116" fmla="*/ 22 w 77"/>
                <a:gd name="T117" fmla="*/ 7 h 167"/>
                <a:gd name="T118" fmla="*/ 11 w 77"/>
                <a:gd name="T119" fmla="*/ 7 h 167"/>
                <a:gd name="T120" fmla="*/ 6 w 77"/>
                <a:gd name="T121" fmla="*/ 8 h 167"/>
                <a:gd name="T122" fmla="*/ 1 w 77"/>
                <a:gd name="T123" fmla="*/ 7 h 167"/>
                <a:gd name="T124" fmla="*/ 0 w 77"/>
                <a:gd name="T125" fmla="*/ 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" h="167">
                  <a:moveTo>
                    <a:pt x="0" y="10"/>
                  </a:moveTo>
                  <a:cubicBezTo>
                    <a:pt x="1" y="10"/>
                    <a:pt x="1" y="10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5"/>
                    <a:pt x="4" y="16"/>
                    <a:pt x="5" y="17"/>
                  </a:cubicBezTo>
                  <a:cubicBezTo>
                    <a:pt x="6" y="18"/>
                    <a:pt x="8" y="20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6"/>
                    <a:pt x="13" y="26"/>
                    <a:pt x="14" y="26"/>
                  </a:cubicBezTo>
                  <a:cubicBezTo>
                    <a:pt x="14" y="26"/>
                    <a:pt x="15" y="26"/>
                    <a:pt x="15" y="26"/>
                  </a:cubicBezTo>
                  <a:cubicBezTo>
                    <a:pt x="16" y="25"/>
                    <a:pt x="18" y="25"/>
                    <a:pt x="20" y="25"/>
                  </a:cubicBezTo>
                  <a:cubicBezTo>
                    <a:pt x="23" y="25"/>
                    <a:pt x="25" y="27"/>
                    <a:pt x="25" y="30"/>
                  </a:cubicBezTo>
                  <a:cubicBezTo>
                    <a:pt x="26" y="32"/>
                    <a:pt x="26" y="33"/>
                    <a:pt x="27" y="34"/>
                  </a:cubicBezTo>
                  <a:cubicBezTo>
                    <a:pt x="28" y="35"/>
                    <a:pt x="29" y="36"/>
                    <a:pt x="29" y="39"/>
                  </a:cubicBezTo>
                  <a:cubicBezTo>
                    <a:pt x="29" y="42"/>
                    <a:pt x="26" y="43"/>
                    <a:pt x="23" y="43"/>
                  </a:cubicBezTo>
                  <a:cubicBezTo>
                    <a:pt x="22" y="43"/>
                    <a:pt x="21" y="44"/>
                    <a:pt x="20" y="44"/>
                  </a:cubicBezTo>
                  <a:cubicBezTo>
                    <a:pt x="21" y="45"/>
                    <a:pt x="24" y="47"/>
                    <a:pt x="26" y="48"/>
                  </a:cubicBezTo>
                  <a:cubicBezTo>
                    <a:pt x="30" y="50"/>
                    <a:pt x="33" y="52"/>
                    <a:pt x="33" y="54"/>
                  </a:cubicBezTo>
                  <a:cubicBezTo>
                    <a:pt x="33" y="55"/>
                    <a:pt x="34" y="57"/>
                    <a:pt x="35" y="59"/>
                  </a:cubicBezTo>
                  <a:cubicBezTo>
                    <a:pt x="36" y="60"/>
                    <a:pt x="37" y="62"/>
                    <a:pt x="38" y="64"/>
                  </a:cubicBezTo>
                  <a:cubicBezTo>
                    <a:pt x="39" y="65"/>
                    <a:pt x="40" y="67"/>
                    <a:pt x="42" y="68"/>
                  </a:cubicBezTo>
                  <a:cubicBezTo>
                    <a:pt x="44" y="71"/>
                    <a:pt x="47" y="73"/>
                    <a:pt x="47" y="76"/>
                  </a:cubicBezTo>
                  <a:cubicBezTo>
                    <a:pt x="48" y="78"/>
                    <a:pt x="51" y="80"/>
                    <a:pt x="53" y="81"/>
                  </a:cubicBezTo>
                  <a:cubicBezTo>
                    <a:pt x="54" y="82"/>
                    <a:pt x="55" y="83"/>
                    <a:pt x="56" y="84"/>
                  </a:cubicBezTo>
                  <a:cubicBezTo>
                    <a:pt x="59" y="87"/>
                    <a:pt x="60" y="93"/>
                    <a:pt x="59" y="97"/>
                  </a:cubicBezTo>
                  <a:cubicBezTo>
                    <a:pt x="59" y="98"/>
                    <a:pt x="59" y="99"/>
                    <a:pt x="59" y="101"/>
                  </a:cubicBezTo>
                  <a:cubicBezTo>
                    <a:pt x="59" y="102"/>
                    <a:pt x="59" y="103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5"/>
                    <a:pt x="59" y="106"/>
                    <a:pt x="59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60" y="108"/>
                    <a:pt x="60" y="109"/>
                    <a:pt x="60" y="110"/>
                  </a:cubicBezTo>
                  <a:cubicBezTo>
                    <a:pt x="60" y="110"/>
                    <a:pt x="61" y="111"/>
                    <a:pt x="61" y="111"/>
                  </a:cubicBezTo>
                  <a:cubicBezTo>
                    <a:pt x="61" y="112"/>
                    <a:pt x="62" y="113"/>
                    <a:pt x="62" y="114"/>
                  </a:cubicBezTo>
                  <a:cubicBezTo>
                    <a:pt x="66" y="120"/>
                    <a:pt x="61" y="124"/>
                    <a:pt x="57" y="127"/>
                  </a:cubicBezTo>
                  <a:cubicBezTo>
                    <a:pt x="56" y="127"/>
                    <a:pt x="55" y="128"/>
                    <a:pt x="54" y="129"/>
                  </a:cubicBezTo>
                  <a:cubicBezTo>
                    <a:pt x="54" y="130"/>
                    <a:pt x="53" y="131"/>
                    <a:pt x="53" y="132"/>
                  </a:cubicBezTo>
                  <a:cubicBezTo>
                    <a:pt x="52" y="134"/>
                    <a:pt x="51" y="137"/>
                    <a:pt x="46" y="137"/>
                  </a:cubicBezTo>
                  <a:cubicBezTo>
                    <a:pt x="45" y="137"/>
                    <a:pt x="44" y="137"/>
                    <a:pt x="42" y="136"/>
                  </a:cubicBezTo>
                  <a:cubicBezTo>
                    <a:pt x="42" y="136"/>
                    <a:pt x="42" y="136"/>
                    <a:pt x="42" y="136"/>
                  </a:cubicBezTo>
                  <a:cubicBezTo>
                    <a:pt x="42" y="137"/>
                    <a:pt x="42" y="138"/>
                    <a:pt x="43" y="138"/>
                  </a:cubicBezTo>
                  <a:cubicBezTo>
                    <a:pt x="43" y="138"/>
                    <a:pt x="43" y="139"/>
                    <a:pt x="43" y="139"/>
                  </a:cubicBezTo>
                  <a:cubicBezTo>
                    <a:pt x="44" y="141"/>
                    <a:pt x="45" y="143"/>
                    <a:pt x="44" y="145"/>
                  </a:cubicBezTo>
                  <a:cubicBezTo>
                    <a:pt x="44" y="146"/>
                    <a:pt x="43" y="147"/>
                    <a:pt x="41" y="147"/>
                  </a:cubicBezTo>
                  <a:cubicBezTo>
                    <a:pt x="39" y="147"/>
                    <a:pt x="37" y="147"/>
                    <a:pt x="35" y="146"/>
                  </a:cubicBezTo>
                  <a:cubicBezTo>
                    <a:pt x="34" y="146"/>
                    <a:pt x="33" y="146"/>
                    <a:pt x="32" y="146"/>
                  </a:cubicBezTo>
                  <a:cubicBezTo>
                    <a:pt x="32" y="146"/>
                    <a:pt x="31" y="146"/>
                    <a:pt x="31" y="146"/>
                  </a:cubicBezTo>
                  <a:cubicBezTo>
                    <a:pt x="31" y="146"/>
                    <a:pt x="31" y="147"/>
                    <a:pt x="31" y="147"/>
                  </a:cubicBezTo>
                  <a:cubicBezTo>
                    <a:pt x="31" y="147"/>
                    <a:pt x="31" y="147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29" y="148"/>
                    <a:pt x="29" y="149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28" y="149"/>
                    <a:pt x="27" y="150"/>
                    <a:pt x="27" y="150"/>
                  </a:cubicBezTo>
                  <a:cubicBezTo>
                    <a:pt x="27" y="150"/>
                    <a:pt x="26" y="150"/>
                    <a:pt x="26" y="150"/>
                  </a:cubicBezTo>
                  <a:cubicBezTo>
                    <a:pt x="27" y="151"/>
                    <a:pt x="27" y="151"/>
                    <a:pt x="28" y="151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3"/>
                    <a:pt x="30" y="153"/>
                    <a:pt x="31" y="154"/>
                  </a:cubicBezTo>
                  <a:cubicBezTo>
                    <a:pt x="31" y="156"/>
                    <a:pt x="30" y="157"/>
                    <a:pt x="29" y="158"/>
                  </a:cubicBezTo>
                  <a:cubicBezTo>
                    <a:pt x="28" y="160"/>
                    <a:pt x="27" y="161"/>
                    <a:pt x="27" y="163"/>
                  </a:cubicBezTo>
                  <a:cubicBezTo>
                    <a:pt x="27" y="166"/>
                    <a:pt x="28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4"/>
                    <a:pt x="37" y="159"/>
                    <a:pt x="40" y="158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40" y="154"/>
                    <a:pt x="42" y="154"/>
                    <a:pt x="43" y="154"/>
                  </a:cubicBezTo>
                  <a:cubicBezTo>
                    <a:pt x="43" y="154"/>
                    <a:pt x="43" y="153"/>
                    <a:pt x="44" y="152"/>
                  </a:cubicBezTo>
                  <a:cubicBezTo>
                    <a:pt x="44" y="151"/>
                    <a:pt x="44" y="150"/>
                    <a:pt x="44" y="149"/>
                  </a:cubicBezTo>
                  <a:cubicBezTo>
                    <a:pt x="46" y="147"/>
                    <a:pt x="48" y="146"/>
                    <a:pt x="49" y="146"/>
                  </a:cubicBezTo>
                  <a:cubicBezTo>
                    <a:pt x="50" y="146"/>
                    <a:pt x="50" y="146"/>
                    <a:pt x="51" y="146"/>
                  </a:cubicBezTo>
                  <a:cubicBezTo>
                    <a:pt x="52" y="146"/>
                    <a:pt x="52" y="147"/>
                    <a:pt x="53" y="147"/>
                  </a:cubicBezTo>
                  <a:cubicBezTo>
                    <a:pt x="53" y="147"/>
                    <a:pt x="53" y="147"/>
                    <a:pt x="53" y="147"/>
                  </a:cubicBezTo>
                  <a:cubicBezTo>
                    <a:pt x="57" y="147"/>
                    <a:pt x="62" y="143"/>
                    <a:pt x="67" y="140"/>
                  </a:cubicBezTo>
                  <a:cubicBezTo>
                    <a:pt x="67" y="140"/>
                    <a:pt x="67" y="140"/>
                    <a:pt x="67" y="140"/>
                  </a:cubicBezTo>
                  <a:cubicBezTo>
                    <a:pt x="73" y="136"/>
                    <a:pt x="73" y="136"/>
                    <a:pt x="75" y="126"/>
                  </a:cubicBezTo>
                  <a:cubicBezTo>
                    <a:pt x="77" y="119"/>
                    <a:pt x="75" y="110"/>
                    <a:pt x="74" y="105"/>
                  </a:cubicBezTo>
                  <a:cubicBezTo>
                    <a:pt x="73" y="103"/>
                    <a:pt x="73" y="101"/>
                    <a:pt x="73" y="100"/>
                  </a:cubicBezTo>
                  <a:cubicBezTo>
                    <a:pt x="73" y="98"/>
                    <a:pt x="66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2" y="84"/>
                    <a:pt x="57" y="81"/>
                    <a:pt x="47" y="70"/>
                  </a:cubicBezTo>
                  <a:cubicBezTo>
                    <a:pt x="46" y="70"/>
                    <a:pt x="45" y="69"/>
                    <a:pt x="45" y="69"/>
                  </a:cubicBezTo>
                  <a:cubicBezTo>
                    <a:pt x="43" y="67"/>
                    <a:pt x="43" y="66"/>
                    <a:pt x="42" y="64"/>
                  </a:cubicBezTo>
                  <a:cubicBezTo>
                    <a:pt x="42" y="63"/>
                    <a:pt x="41" y="61"/>
                    <a:pt x="40" y="60"/>
                  </a:cubicBezTo>
                  <a:cubicBezTo>
                    <a:pt x="36" y="56"/>
                    <a:pt x="35" y="49"/>
                    <a:pt x="36" y="43"/>
                  </a:cubicBezTo>
                  <a:cubicBezTo>
                    <a:pt x="37" y="39"/>
                    <a:pt x="39" y="37"/>
                    <a:pt x="42" y="36"/>
                  </a:cubicBezTo>
                  <a:cubicBezTo>
                    <a:pt x="43" y="35"/>
                    <a:pt x="44" y="34"/>
                    <a:pt x="44" y="33"/>
                  </a:cubicBezTo>
                  <a:cubicBezTo>
                    <a:pt x="44" y="30"/>
                    <a:pt x="45" y="28"/>
                    <a:pt x="46" y="26"/>
                  </a:cubicBezTo>
                  <a:cubicBezTo>
                    <a:pt x="47" y="25"/>
                    <a:pt x="48" y="25"/>
                    <a:pt x="50" y="25"/>
                  </a:cubicBezTo>
                  <a:cubicBezTo>
                    <a:pt x="53" y="24"/>
                    <a:pt x="56" y="22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0"/>
                    <a:pt x="56" y="20"/>
                    <a:pt x="56" y="20"/>
                  </a:cubicBezTo>
                  <a:cubicBezTo>
                    <a:pt x="56" y="20"/>
                    <a:pt x="56" y="19"/>
                    <a:pt x="56" y="19"/>
                  </a:cubicBezTo>
                  <a:cubicBezTo>
                    <a:pt x="55" y="19"/>
                    <a:pt x="55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18"/>
                    <a:pt x="53" y="18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6"/>
                  </a:cubicBezTo>
                  <a:cubicBezTo>
                    <a:pt x="50" y="16"/>
                    <a:pt x="50" y="16"/>
                    <a:pt x="49" y="16"/>
                  </a:cubicBezTo>
                  <a:cubicBezTo>
                    <a:pt x="49" y="15"/>
                    <a:pt x="48" y="15"/>
                    <a:pt x="48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3"/>
                    <a:pt x="47" y="13"/>
                    <a:pt x="46" y="13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5" y="12"/>
                    <a:pt x="45" y="11"/>
                    <a:pt x="45" y="11"/>
                  </a:cubicBezTo>
                  <a:cubicBezTo>
                    <a:pt x="45" y="11"/>
                    <a:pt x="45" y="10"/>
                    <a:pt x="45" y="10"/>
                  </a:cubicBezTo>
                  <a:cubicBezTo>
                    <a:pt x="45" y="9"/>
                    <a:pt x="45" y="8"/>
                    <a:pt x="45" y="7"/>
                  </a:cubicBezTo>
                  <a:cubicBezTo>
                    <a:pt x="46" y="7"/>
                    <a:pt x="46" y="6"/>
                    <a:pt x="4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6" y="6"/>
                    <a:pt x="45" y="5"/>
                    <a:pt x="43" y="5"/>
                  </a:cubicBezTo>
                  <a:cubicBezTo>
                    <a:pt x="37" y="4"/>
                    <a:pt x="35" y="2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0"/>
                    <a:pt x="28" y="3"/>
                    <a:pt x="27" y="5"/>
                  </a:cubicBezTo>
                  <a:cubicBezTo>
                    <a:pt x="26" y="6"/>
                    <a:pt x="25" y="7"/>
                    <a:pt x="24" y="7"/>
                  </a:cubicBezTo>
                  <a:cubicBezTo>
                    <a:pt x="23" y="7"/>
                    <a:pt x="22" y="7"/>
                    <a:pt x="22" y="7"/>
                  </a:cubicBezTo>
                  <a:cubicBezTo>
                    <a:pt x="21" y="6"/>
                    <a:pt x="20" y="6"/>
                    <a:pt x="19" y="7"/>
                  </a:cubicBezTo>
                  <a:cubicBezTo>
                    <a:pt x="16" y="8"/>
                    <a:pt x="13" y="7"/>
                    <a:pt x="11" y="7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9" y="8"/>
                    <a:pt x="8" y="8"/>
                    <a:pt x="6" y="8"/>
                  </a:cubicBezTo>
                  <a:cubicBezTo>
                    <a:pt x="5" y="8"/>
                    <a:pt x="4" y="8"/>
                    <a:pt x="3" y="8"/>
                  </a:cubicBezTo>
                  <a:cubicBezTo>
                    <a:pt x="3" y="7"/>
                    <a:pt x="2" y="7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" name="Freeform 1126">
              <a:extLst>
                <a:ext uri="{FF2B5EF4-FFF2-40B4-BE49-F238E27FC236}">
                  <a16:creationId xmlns:a16="http://schemas.microsoft.com/office/drawing/2014/main" id="{0B447D34-A6D5-48EF-9B1D-AFA6E13E5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0073" y="4493740"/>
              <a:ext cx="140178" cy="186020"/>
            </a:xfrm>
            <a:custGeom>
              <a:avLst/>
              <a:gdLst>
                <a:gd name="T0" fmla="*/ 16 w 77"/>
                <a:gd name="T1" fmla="*/ 0 h 95"/>
                <a:gd name="T2" fmla="*/ 14 w 77"/>
                <a:gd name="T3" fmla="*/ 0 h 95"/>
                <a:gd name="T4" fmla="*/ 14 w 77"/>
                <a:gd name="T5" fmla="*/ 2 h 95"/>
                <a:gd name="T6" fmla="*/ 11 w 77"/>
                <a:gd name="T7" fmla="*/ 14 h 95"/>
                <a:gd name="T8" fmla="*/ 6 w 77"/>
                <a:gd name="T9" fmla="*/ 10 h 95"/>
                <a:gd name="T10" fmla="*/ 5 w 77"/>
                <a:gd name="T11" fmla="*/ 12 h 95"/>
                <a:gd name="T12" fmla="*/ 4 w 77"/>
                <a:gd name="T13" fmla="*/ 14 h 95"/>
                <a:gd name="T14" fmla="*/ 3 w 77"/>
                <a:gd name="T15" fmla="*/ 15 h 95"/>
                <a:gd name="T16" fmla="*/ 2 w 77"/>
                <a:gd name="T17" fmla="*/ 18 h 95"/>
                <a:gd name="T18" fmla="*/ 2 w 77"/>
                <a:gd name="T19" fmla="*/ 19 h 95"/>
                <a:gd name="T20" fmla="*/ 1 w 77"/>
                <a:gd name="T21" fmla="*/ 20 h 95"/>
                <a:gd name="T22" fmla="*/ 0 w 77"/>
                <a:gd name="T23" fmla="*/ 20 h 95"/>
                <a:gd name="T24" fmla="*/ 0 w 77"/>
                <a:gd name="T25" fmla="*/ 20 h 95"/>
                <a:gd name="T26" fmla="*/ 1 w 77"/>
                <a:gd name="T27" fmla="*/ 25 h 95"/>
                <a:gd name="T28" fmla="*/ 3 w 77"/>
                <a:gd name="T29" fmla="*/ 30 h 95"/>
                <a:gd name="T30" fmla="*/ 6 w 77"/>
                <a:gd name="T31" fmla="*/ 30 h 95"/>
                <a:gd name="T32" fmla="*/ 7 w 77"/>
                <a:gd name="T33" fmla="*/ 30 h 95"/>
                <a:gd name="T34" fmla="*/ 8 w 77"/>
                <a:gd name="T35" fmla="*/ 31 h 95"/>
                <a:gd name="T36" fmla="*/ 9 w 77"/>
                <a:gd name="T37" fmla="*/ 41 h 95"/>
                <a:gd name="T38" fmla="*/ 8 w 77"/>
                <a:gd name="T39" fmla="*/ 47 h 95"/>
                <a:gd name="T40" fmla="*/ 5 w 77"/>
                <a:gd name="T41" fmla="*/ 53 h 95"/>
                <a:gd name="T42" fmla="*/ 5 w 77"/>
                <a:gd name="T43" fmla="*/ 54 h 95"/>
                <a:gd name="T44" fmla="*/ 12 w 77"/>
                <a:gd name="T45" fmla="*/ 49 h 95"/>
                <a:gd name="T46" fmla="*/ 24 w 77"/>
                <a:gd name="T47" fmla="*/ 49 h 95"/>
                <a:gd name="T48" fmla="*/ 34 w 77"/>
                <a:gd name="T49" fmla="*/ 44 h 95"/>
                <a:gd name="T50" fmla="*/ 41 w 77"/>
                <a:gd name="T51" fmla="*/ 46 h 95"/>
                <a:gd name="T52" fmla="*/ 49 w 77"/>
                <a:gd name="T53" fmla="*/ 54 h 95"/>
                <a:gd name="T54" fmla="*/ 49 w 77"/>
                <a:gd name="T55" fmla="*/ 67 h 95"/>
                <a:gd name="T56" fmla="*/ 58 w 77"/>
                <a:gd name="T57" fmla="*/ 85 h 95"/>
                <a:gd name="T58" fmla="*/ 59 w 77"/>
                <a:gd name="T59" fmla="*/ 87 h 95"/>
                <a:gd name="T60" fmla="*/ 59 w 77"/>
                <a:gd name="T61" fmla="*/ 89 h 95"/>
                <a:gd name="T62" fmla="*/ 59 w 77"/>
                <a:gd name="T63" fmla="*/ 91 h 95"/>
                <a:gd name="T64" fmla="*/ 58 w 77"/>
                <a:gd name="T65" fmla="*/ 93 h 95"/>
                <a:gd name="T66" fmla="*/ 58 w 77"/>
                <a:gd name="T67" fmla="*/ 93 h 95"/>
                <a:gd name="T68" fmla="*/ 61 w 77"/>
                <a:gd name="T69" fmla="*/ 94 h 95"/>
                <a:gd name="T70" fmla="*/ 71 w 77"/>
                <a:gd name="T71" fmla="*/ 90 h 95"/>
                <a:gd name="T72" fmla="*/ 74 w 77"/>
                <a:gd name="T73" fmla="*/ 90 h 95"/>
                <a:gd name="T74" fmla="*/ 75 w 77"/>
                <a:gd name="T75" fmla="*/ 90 h 95"/>
                <a:gd name="T76" fmla="*/ 76 w 77"/>
                <a:gd name="T77" fmla="*/ 89 h 95"/>
                <a:gd name="T78" fmla="*/ 77 w 77"/>
                <a:gd name="T79" fmla="*/ 89 h 95"/>
                <a:gd name="T80" fmla="*/ 77 w 77"/>
                <a:gd name="T81" fmla="*/ 87 h 95"/>
                <a:gd name="T82" fmla="*/ 77 w 77"/>
                <a:gd name="T83" fmla="*/ 85 h 95"/>
                <a:gd name="T84" fmla="*/ 77 w 77"/>
                <a:gd name="T85" fmla="*/ 82 h 95"/>
                <a:gd name="T86" fmla="*/ 75 w 77"/>
                <a:gd name="T87" fmla="*/ 76 h 95"/>
                <a:gd name="T88" fmla="*/ 66 w 77"/>
                <a:gd name="T89" fmla="*/ 66 h 95"/>
                <a:gd name="T90" fmla="*/ 56 w 77"/>
                <a:gd name="T91" fmla="*/ 54 h 95"/>
                <a:gd name="T92" fmla="*/ 51 w 77"/>
                <a:gd name="T93" fmla="*/ 43 h 95"/>
                <a:gd name="T94" fmla="*/ 39 w 77"/>
                <a:gd name="T95" fmla="*/ 32 h 95"/>
                <a:gd name="T96" fmla="*/ 47 w 77"/>
                <a:gd name="T97" fmla="*/ 28 h 95"/>
                <a:gd name="T98" fmla="*/ 43 w 77"/>
                <a:gd name="T99" fmla="*/ 19 h 95"/>
                <a:gd name="T100" fmla="*/ 39 w 77"/>
                <a:gd name="T101" fmla="*/ 19 h 95"/>
                <a:gd name="T102" fmla="*/ 37 w 77"/>
                <a:gd name="T103" fmla="*/ 19 h 95"/>
                <a:gd name="T104" fmla="*/ 32 w 77"/>
                <a:gd name="T105" fmla="*/ 19 h 95"/>
                <a:gd name="T106" fmla="*/ 30 w 77"/>
                <a:gd name="T107" fmla="*/ 17 h 95"/>
                <a:gd name="T108" fmla="*/ 30 w 77"/>
                <a:gd name="T109" fmla="*/ 17 h 95"/>
                <a:gd name="T110" fmla="*/ 28 w 77"/>
                <a:gd name="T111" fmla="*/ 16 h 95"/>
                <a:gd name="T112" fmla="*/ 27 w 77"/>
                <a:gd name="T113" fmla="*/ 14 h 95"/>
                <a:gd name="T114" fmla="*/ 26 w 77"/>
                <a:gd name="T115" fmla="*/ 12 h 95"/>
                <a:gd name="T116" fmla="*/ 21 w 77"/>
                <a:gd name="T117" fmla="*/ 3 h 95"/>
                <a:gd name="T118" fmla="*/ 20 w 77"/>
                <a:gd name="T119" fmla="*/ 2 h 95"/>
                <a:gd name="T120" fmla="*/ 19 w 77"/>
                <a:gd name="T121" fmla="*/ 1 h 95"/>
                <a:gd name="T122" fmla="*/ 18 w 77"/>
                <a:gd name="T123" fmla="*/ 0 h 95"/>
                <a:gd name="T124" fmla="*/ 18 w 77"/>
                <a:gd name="T12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" h="95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1"/>
                    <a:pt x="14" y="1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4"/>
                    <a:pt x="17" y="9"/>
                    <a:pt x="15" y="12"/>
                  </a:cubicBezTo>
                  <a:cubicBezTo>
                    <a:pt x="15" y="14"/>
                    <a:pt x="13" y="15"/>
                    <a:pt x="11" y="14"/>
                  </a:cubicBezTo>
                  <a:cubicBezTo>
                    <a:pt x="9" y="14"/>
                    <a:pt x="7" y="12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5" y="11"/>
                    <a:pt x="5" y="11"/>
                    <a:pt x="5" y="12"/>
                  </a:cubicBezTo>
                  <a:cubicBezTo>
                    <a:pt x="5" y="12"/>
                    <a:pt x="4" y="12"/>
                    <a:pt x="4" y="13"/>
                  </a:cubicBezTo>
                  <a:cubicBezTo>
                    <a:pt x="4" y="13"/>
                    <a:pt x="4" y="13"/>
                    <a:pt x="4" y="14"/>
                  </a:cubicBezTo>
                  <a:cubicBezTo>
                    <a:pt x="3" y="14"/>
                    <a:pt x="3" y="14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2" y="17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20"/>
                  </a:cubicBezTo>
                  <a:cubicBezTo>
                    <a:pt x="1" y="20"/>
                    <a:pt x="1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1" y="22"/>
                    <a:pt x="1" y="23"/>
                    <a:pt x="1" y="25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2" y="30"/>
                    <a:pt x="2" y="30"/>
                    <a:pt x="3" y="30"/>
                  </a:cubicBezTo>
                  <a:cubicBezTo>
                    <a:pt x="3" y="29"/>
                    <a:pt x="4" y="29"/>
                    <a:pt x="5" y="29"/>
                  </a:cubicBezTo>
                  <a:cubicBezTo>
                    <a:pt x="5" y="29"/>
                    <a:pt x="6" y="29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9" y="32"/>
                    <a:pt x="9" y="32"/>
                    <a:pt x="9" y="33"/>
                  </a:cubicBezTo>
                  <a:cubicBezTo>
                    <a:pt x="10" y="36"/>
                    <a:pt x="9" y="39"/>
                    <a:pt x="9" y="41"/>
                  </a:cubicBezTo>
                  <a:cubicBezTo>
                    <a:pt x="9" y="42"/>
                    <a:pt x="8" y="44"/>
                    <a:pt x="8" y="45"/>
                  </a:cubicBezTo>
                  <a:cubicBezTo>
                    <a:pt x="8" y="46"/>
                    <a:pt x="8" y="47"/>
                    <a:pt x="8" y="47"/>
                  </a:cubicBezTo>
                  <a:cubicBezTo>
                    <a:pt x="8" y="49"/>
                    <a:pt x="7" y="50"/>
                    <a:pt x="6" y="51"/>
                  </a:cubicBezTo>
                  <a:cubicBezTo>
                    <a:pt x="5" y="52"/>
                    <a:pt x="5" y="52"/>
                    <a:pt x="5" y="53"/>
                  </a:cubicBezTo>
                  <a:cubicBezTo>
                    <a:pt x="5" y="53"/>
                    <a:pt x="5" y="53"/>
                    <a:pt x="5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3"/>
                    <a:pt x="9" y="51"/>
                    <a:pt x="10" y="50"/>
                  </a:cubicBezTo>
                  <a:cubicBezTo>
                    <a:pt x="11" y="50"/>
                    <a:pt x="12" y="49"/>
                    <a:pt x="12" y="49"/>
                  </a:cubicBezTo>
                  <a:cubicBezTo>
                    <a:pt x="17" y="45"/>
                    <a:pt x="21" y="46"/>
                    <a:pt x="23" y="49"/>
                  </a:cubicBezTo>
                  <a:cubicBezTo>
                    <a:pt x="23" y="49"/>
                    <a:pt x="23" y="49"/>
                    <a:pt x="24" y="49"/>
                  </a:cubicBezTo>
                  <a:cubicBezTo>
                    <a:pt x="25" y="49"/>
                    <a:pt x="27" y="48"/>
                    <a:pt x="27" y="47"/>
                  </a:cubicBezTo>
                  <a:cubicBezTo>
                    <a:pt x="28" y="45"/>
                    <a:pt x="31" y="44"/>
                    <a:pt x="34" y="44"/>
                  </a:cubicBezTo>
                  <a:cubicBezTo>
                    <a:pt x="35" y="44"/>
                    <a:pt x="36" y="44"/>
                    <a:pt x="36" y="44"/>
                  </a:cubicBezTo>
                  <a:cubicBezTo>
                    <a:pt x="38" y="44"/>
                    <a:pt x="40" y="45"/>
                    <a:pt x="41" y="46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4" y="50"/>
                    <a:pt x="46" y="52"/>
                    <a:pt x="49" y="54"/>
                  </a:cubicBezTo>
                  <a:cubicBezTo>
                    <a:pt x="52" y="56"/>
                    <a:pt x="51" y="60"/>
                    <a:pt x="50" y="63"/>
                  </a:cubicBezTo>
                  <a:cubicBezTo>
                    <a:pt x="50" y="64"/>
                    <a:pt x="49" y="66"/>
                    <a:pt x="49" y="67"/>
                  </a:cubicBezTo>
                  <a:cubicBezTo>
                    <a:pt x="53" y="69"/>
                    <a:pt x="59" y="75"/>
                    <a:pt x="58" y="81"/>
                  </a:cubicBezTo>
                  <a:cubicBezTo>
                    <a:pt x="58" y="83"/>
                    <a:pt x="58" y="84"/>
                    <a:pt x="58" y="85"/>
                  </a:cubicBezTo>
                  <a:cubicBezTo>
                    <a:pt x="59" y="86"/>
                    <a:pt x="59" y="86"/>
                    <a:pt x="59" y="87"/>
                  </a:cubicBezTo>
                  <a:cubicBezTo>
                    <a:pt x="59" y="87"/>
                    <a:pt x="59" y="87"/>
                    <a:pt x="59" y="87"/>
                  </a:cubicBezTo>
                  <a:cubicBezTo>
                    <a:pt x="59" y="88"/>
                    <a:pt x="59" y="88"/>
                    <a:pt x="59" y="89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59" y="90"/>
                    <a:pt x="59" y="90"/>
                    <a:pt x="59" y="91"/>
                  </a:cubicBezTo>
                  <a:cubicBezTo>
                    <a:pt x="59" y="91"/>
                    <a:pt x="59" y="91"/>
                    <a:pt x="59" y="91"/>
                  </a:cubicBezTo>
                  <a:cubicBezTo>
                    <a:pt x="58" y="92"/>
                    <a:pt x="58" y="92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9" y="94"/>
                    <a:pt x="60" y="94"/>
                    <a:pt x="61" y="95"/>
                  </a:cubicBezTo>
                  <a:cubicBezTo>
                    <a:pt x="61" y="95"/>
                    <a:pt x="61" y="94"/>
                    <a:pt x="61" y="94"/>
                  </a:cubicBezTo>
                  <a:cubicBezTo>
                    <a:pt x="61" y="91"/>
                    <a:pt x="63" y="89"/>
                    <a:pt x="67" y="89"/>
                  </a:cubicBezTo>
                  <a:cubicBezTo>
                    <a:pt x="68" y="89"/>
                    <a:pt x="70" y="89"/>
                    <a:pt x="71" y="90"/>
                  </a:cubicBezTo>
                  <a:cubicBezTo>
                    <a:pt x="72" y="90"/>
                    <a:pt x="72" y="90"/>
                    <a:pt x="73" y="90"/>
                  </a:cubicBezTo>
                  <a:cubicBezTo>
                    <a:pt x="73" y="90"/>
                    <a:pt x="73" y="90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0"/>
                    <a:pt x="74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7" y="89"/>
                    <a:pt x="77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7" y="88"/>
                    <a:pt x="77" y="88"/>
                    <a:pt x="77" y="87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4"/>
                    <a:pt x="77" y="83"/>
                    <a:pt x="77" y="82"/>
                  </a:cubicBezTo>
                  <a:cubicBezTo>
                    <a:pt x="77" y="80"/>
                    <a:pt x="77" y="78"/>
                    <a:pt x="76" y="77"/>
                  </a:cubicBezTo>
                  <a:cubicBezTo>
                    <a:pt x="76" y="76"/>
                    <a:pt x="76" y="76"/>
                    <a:pt x="75" y="76"/>
                  </a:cubicBezTo>
                  <a:cubicBezTo>
                    <a:pt x="75" y="75"/>
                    <a:pt x="74" y="74"/>
                    <a:pt x="73" y="74"/>
                  </a:cubicBezTo>
                  <a:cubicBezTo>
                    <a:pt x="70" y="72"/>
                    <a:pt x="67" y="70"/>
                    <a:pt x="66" y="66"/>
                  </a:cubicBezTo>
                  <a:cubicBezTo>
                    <a:pt x="65" y="64"/>
                    <a:pt x="63" y="62"/>
                    <a:pt x="61" y="60"/>
                  </a:cubicBezTo>
                  <a:cubicBezTo>
                    <a:pt x="59" y="58"/>
                    <a:pt x="57" y="56"/>
                    <a:pt x="56" y="54"/>
                  </a:cubicBezTo>
                  <a:cubicBezTo>
                    <a:pt x="56" y="53"/>
                    <a:pt x="55" y="51"/>
                    <a:pt x="54" y="50"/>
                  </a:cubicBezTo>
                  <a:cubicBezTo>
                    <a:pt x="52" y="48"/>
                    <a:pt x="51" y="46"/>
                    <a:pt x="51" y="43"/>
                  </a:cubicBezTo>
                  <a:cubicBezTo>
                    <a:pt x="50" y="43"/>
                    <a:pt x="48" y="42"/>
                    <a:pt x="46" y="41"/>
                  </a:cubicBezTo>
                  <a:cubicBezTo>
                    <a:pt x="42" y="38"/>
                    <a:pt x="37" y="36"/>
                    <a:pt x="39" y="32"/>
                  </a:cubicBezTo>
                  <a:cubicBezTo>
                    <a:pt x="40" y="29"/>
                    <a:pt x="43" y="29"/>
                    <a:pt x="45" y="28"/>
                  </a:cubicBezTo>
                  <a:cubicBezTo>
                    <a:pt x="46" y="28"/>
                    <a:pt x="47" y="28"/>
                    <a:pt x="47" y="28"/>
                  </a:cubicBezTo>
                  <a:cubicBezTo>
                    <a:pt x="47" y="27"/>
                    <a:pt x="47" y="26"/>
                    <a:pt x="46" y="25"/>
                  </a:cubicBezTo>
                  <a:cubicBezTo>
                    <a:pt x="45" y="24"/>
                    <a:pt x="44" y="22"/>
                    <a:pt x="43" y="19"/>
                  </a:cubicBezTo>
                  <a:cubicBezTo>
                    <a:pt x="43" y="18"/>
                    <a:pt x="43" y="18"/>
                    <a:pt x="42" y="18"/>
                  </a:cubicBezTo>
                  <a:cubicBezTo>
                    <a:pt x="41" y="18"/>
                    <a:pt x="39" y="18"/>
                    <a:pt x="39" y="19"/>
                  </a:cubicBezTo>
                  <a:cubicBezTo>
                    <a:pt x="38" y="19"/>
                    <a:pt x="38" y="19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6" y="19"/>
                    <a:pt x="36" y="19"/>
                  </a:cubicBezTo>
                  <a:cubicBezTo>
                    <a:pt x="35" y="19"/>
                    <a:pt x="34" y="19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8"/>
                    <a:pt x="31" y="18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6"/>
                  </a:cubicBezTo>
                  <a:cubicBezTo>
                    <a:pt x="29" y="16"/>
                    <a:pt x="28" y="16"/>
                    <a:pt x="28" y="16"/>
                  </a:cubicBezTo>
                  <a:cubicBezTo>
                    <a:pt x="28" y="16"/>
                    <a:pt x="28" y="15"/>
                    <a:pt x="27" y="15"/>
                  </a:cubicBezTo>
                  <a:cubicBezTo>
                    <a:pt x="27" y="15"/>
                    <a:pt x="27" y="14"/>
                    <a:pt x="27" y="14"/>
                  </a:cubicBezTo>
                  <a:cubicBezTo>
                    <a:pt x="27" y="14"/>
                    <a:pt x="27" y="14"/>
                    <a:pt x="27" y="13"/>
                  </a:cubicBezTo>
                  <a:cubicBezTo>
                    <a:pt x="26" y="13"/>
                    <a:pt x="26" y="12"/>
                    <a:pt x="26" y="12"/>
                  </a:cubicBezTo>
                  <a:cubicBezTo>
                    <a:pt x="26" y="11"/>
                    <a:pt x="25" y="10"/>
                    <a:pt x="24" y="9"/>
                  </a:cubicBezTo>
                  <a:cubicBezTo>
                    <a:pt x="22" y="7"/>
                    <a:pt x="21" y="6"/>
                    <a:pt x="21" y="3"/>
                  </a:cubicBezTo>
                  <a:cubicBezTo>
                    <a:pt x="21" y="3"/>
                    <a:pt x="20" y="3"/>
                    <a:pt x="20" y="3"/>
                  </a:cubicBezTo>
                  <a:cubicBezTo>
                    <a:pt x="20" y="3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" name="Freeform 1127">
              <a:extLst>
                <a:ext uri="{FF2B5EF4-FFF2-40B4-BE49-F238E27FC236}">
                  <a16:creationId xmlns:a16="http://schemas.microsoft.com/office/drawing/2014/main" id="{C44A5AE8-12B0-4B9A-AE37-76CAFF1BC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466" y="4536668"/>
              <a:ext cx="157460" cy="325024"/>
            </a:xfrm>
            <a:custGeom>
              <a:avLst/>
              <a:gdLst>
                <a:gd name="T0" fmla="*/ 86 w 86"/>
                <a:gd name="T1" fmla="*/ 67 h 166"/>
                <a:gd name="T2" fmla="*/ 86 w 86"/>
                <a:gd name="T3" fmla="*/ 66 h 166"/>
                <a:gd name="T4" fmla="*/ 85 w 86"/>
                <a:gd name="T5" fmla="*/ 59 h 166"/>
                <a:gd name="T6" fmla="*/ 77 w 86"/>
                <a:gd name="T7" fmla="*/ 40 h 166"/>
                <a:gd name="T8" fmla="*/ 70 w 86"/>
                <a:gd name="T9" fmla="*/ 28 h 166"/>
                <a:gd name="T10" fmla="*/ 65 w 86"/>
                <a:gd name="T11" fmla="*/ 26 h 166"/>
                <a:gd name="T12" fmla="*/ 55 w 86"/>
                <a:gd name="T13" fmla="*/ 31 h 166"/>
                <a:gd name="T14" fmla="*/ 49 w 86"/>
                <a:gd name="T15" fmla="*/ 28 h 166"/>
                <a:gd name="T16" fmla="*/ 44 w 86"/>
                <a:gd name="T17" fmla="*/ 31 h 166"/>
                <a:gd name="T18" fmla="*/ 32 w 86"/>
                <a:gd name="T19" fmla="*/ 33 h 166"/>
                <a:gd name="T20" fmla="*/ 34 w 86"/>
                <a:gd name="T21" fmla="*/ 27 h 166"/>
                <a:gd name="T22" fmla="*/ 35 w 86"/>
                <a:gd name="T23" fmla="*/ 23 h 166"/>
                <a:gd name="T24" fmla="*/ 36 w 86"/>
                <a:gd name="T25" fmla="*/ 12 h 166"/>
                <a:gd name="T26" fmla="*/ 34 w 86"/>
                <a:gd name="T27" fmla="*/ 11 h 166"/>
                <a:gd name="T28" fmla="*/ 28 w 86"/>
                <a:gd name="T29" fmla="*/ 3 h 166"/>
                <a:gd name="T30" fmla="*/ 28 w 86"/>
                <a:gd name="T31" fmla="*/ 1 h 166"/>
                <a:gd name="T32" fmla="*/ 27 w 86"/>
                <a:gd name="T33" fmla="*/ 0 h 166"/>
                <a:gd name="T34" fmla="*/ 26 w 86"/>
                <a:gd name="T35" fmla="*/ 1 h 166"/>
                <a:gd name="T36" fmla="*/ 25 w 86"/>
                <a:gd name="T37" fmla="*/ 2 h 166"/>
                <a:gd name="T38" fmla="*/ 24 w 86"/>
                <a:gd name="T39" fmla="*/ 3 h 166"/>
                <a:gd name="T40" fmla="*/ 17 w 86"/>
                <a:gd name="T41" fmla="*/ 6 h 166"/>
                <a:gd name="T42" fmla="*/ 7 w 86"/>
                <a:gd name="T43" fmla="*/ 10 h 166"/>
                <a:gd name="T44" fmla="*/ 2 w 86"/>
                <a:gd name="T45" fmla="*/ 12 h 166"/>
                <a:gd name="T46" fmla="*/ 7 w 86"/>
                <a:gd name="T47" fmla="*/ 38 h 166"/>
                <a:gd name="T48" fmla="*/ 10 w 86"/>
                <a:gd name="T49" fmla="*/ 45 h 166"/>
                <a:gd name="T50" fmla="*/ 10 w 86"/>
                <a:gd name="T51" fmla="*/ 54 h 166"/>
                <a:gd name="T52" fmla="*/ 8 w 86"/>
                <a:gd name="T53" fmla="*/ 62 h 166"/>
                <a:gd name="T54" fmla="*/ 12 w 86"/>
                <a:gd name="T55" fmla="*/ 71 h 166"/>
                <a:gd name="T56" fmla="*/ 18 w 86"/>
                <a:gd name="T57" fmla="*/ 89 h 166"/>
                <a:gd name="T58" fmla="*/ 21 w 86"/>
                <a:gd name="T59" fmla="*/ 95 h 166"/>
                <a:gd name="T60" fmla="*/ 20 w 86"/>
                <a:gd name="T61" fmla="*/ 98 h 166"/>
                <a:gd name="T62" fmla="*/ 19 w 86"/>
                <a:gd name="T63" fmla="*/ 101 h 166"/>
                <a:gd name="T64" fmla="*/ 18 w 86"/>
                <a:gd name="T65" fmla="*/ 104 h 166"/>
                <a:gd name="T66" fmla="*/ 17 w 86"/>
                <a:gd name="T67" fmla="*/ 107 h 166"/>
                <a:gd name="T68" fmla="*/ 14 w 86"/>
                <a:gd name="T69" fmla="*/ 112 h 166"/>
                <a:gd name="T70" fmla="*/ 12 w 86"/>
                <a:gd name="T71" fmla="*/ 114 h 166"/>
                <a:gd name="T72" fmla="*/ 11 w 86"/>
                <a:gd name="T73" fmla="*/ 115 h 166"/>
                <a:gd name="T74" fmla="*/ 8 w 86"/>
                <a:gd name="T75" fmla="*/ 130 h 166"/>
                <a:gd name="T76" fmla="*/ 23 w 86"/>
                <a:gd name="T77" fmla="*/ 153 h 166"/>
                <a:gd name="T78" fmla="*/ 32 w 86"/>
                <a:gd name="T79" fmla="*/ 158 h 166"/>
                <a:gd name="T80" fmla="*/ 36 w 86"/>
                <a:gd name="T81" fmla="*/ 160 h 166"/>
                <a:gd name="T82" fmla="*/ 41 w 86"/>
                <a:gd name="T83" fmla="*/ 166 h 166"/>
                <a:gd name="T84" fmla="*/ 45 w 86"/>
                <a:gd name="T85" fmla="*/ 165 h 166"/>
                <a:gd name="T86" fmla="*/ 45 w 86"/>
                <a:gd name="T87" fmla="*/ 164 h 166"/>
                <a:gd name="T88" fmla="*/ 46 w 86"/>
                <a:gd name="T89" fmla="*/ 163 h 166"/>
                <a:gd name="T90" fmla="*/ 30 w 86"/>
                <a:gd name="T91" fmla="*/ 154 h 166"/>
                <a:gd name="T92" fmla="*/ 25 w 86"/>
                <a:gd name="T93" fmla="*/ 138 h 166"/>
                <a:gd name="T94" fmla="*/ 19 w 86"/>
                <a:gd name="T95" fmla="*/ 130 h 166"/>
                <a:gd name="T96" fmla="*/ 15 w 86"/>
                <a:gd name="T97" fmla="*/ 114 h 166"/>
                <a:gd name="T98" fmla="*/ 19 w 86"/>
                <a:gd name="T99" fmla="*/ 100 h 166"/>
                <a:gd name="T100" fmla="*/ 23 w 86"/>
                <a:gd name="T101" fmla="*/ 83 h 166"/>
                <a:gd name="T102" fmla="*/ 36 w 86"/>
                <a:gd name="T103" fmla="*/ 83 h 166"/>
                <a:gd name="T104" fmla="*/ 43 w 86"/>
                <a:gd name="T105" fmla="*/ 88 h 166"/>
                <a:gd name="T106" fmla="*/ 54 w 86"/>
                <a:gd name="T107" fmla="*/ 94 h 166"/>
                <a:gd name="T108" fmla="*/ 53 w 86"/>
                <a:gd name="T109" fmla="*/ 93 h 166"/>
                <a:gd name="T110" fmla="*/ 51 w 86"/>
                <a:gd name="T111" fmla="*/ 85 h 166"/>
                <a:gd name="T112" fmla="*/ 70 w 86"/>
                <a:gd name="T113" fmla="*/ 68 h 166"/>
                <a:gd name="T114" fmla="*/ 76 w 86"/>
                <a:gd name="T115" fmla="*/ 68 h 166"/>
                <a:gd name="T116" fmla="*/ 82 w 86"/>
                <a:gd name="T117" fmla="*/ 68 h 166"/>
                <a:gd name="T118" fmla="*/ 83 w 86"/>
                <a:gd name="T119" fmla="*/ 68 h 166"/>
                <a:gd name="T120" fmla="*/ 84 w 86"/>
                <a:gd name="T121" fmla="*/ 68 h 166"/>
                <a:gd name="T122" fmla="*/ 85 w 86"/>
                <a:gd name="T123" fmla="*/ 6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6" h="166">
                  <a:moveTo>
                    <a:pt x="86" y="68"/>
                  </a:moveTo>
                  <a:cubicBezTo>
                    <a:pt x="86" y="67"/>
                    <a:pt x="86" y="67"/>
                    <a:pt x="86" y="67"/>
                  </a:cubicBezTo>
                  <a:cubicBezTo>
                    <a:pt x="86" y="67"/>
                    <a:pt x="86" y="66"/>
                    <a:pt x="8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6" y="65"/>
                    <a:pt x="86" y="65"/>
                    <a:pt x="86" y="64"/>
                  </a:cubicBezTo>
                  <a:cubicBezTo>
                    <a:pt x="85" y="62"/>
                    <a:pt x="85" y="61"/>
                    <a:pt x="85" y="59"/>
                  </a:cubicBezTo>
                  <a:cubicBezTo>
                    <a:pt x="86" y="54"/>
                    <a:pt x="81" y="50"/>
                    <a:pt x="79" y="49"/>
                  </a:cubicBezTo>
                  <a:cubicBezTo>
                    <a:pt x="76" y="48"/>
                    <a:pt x="76" y="44"/>
                    <a:pt x="77" y="40"/>
                  </a:cubicBezTo>
                  <a:cubicBezTo>
                    <a:pt x="77" y="39"/>
                    <a:pt x="78" y="36"/>
                    <a:pt x="78" y="35"/>
                  </a:cubicBezTo>
                  <a:cubicBezTo>
                    <a:pt x="74" y="33"/>
                    <a:pt x="72" y="31"/>
                    <a:pt x="70" y="28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8" y="26"/>
                    <a:pt x="67" y="26"/>
                    <a:pt x="65" y="26"/>
                  </a:cubicBezTo>
                  <a:cubicBezTo>
                    <a:pt x="63" y="26"/>
                    <a:pt x="62" y="26"/>
                    <a:pt x="62" y="27"/>
                  </a:cubicBezTo>
                  <a:cubicBezTo>
                    <a:pt x="61" y="29"/>
                    <a:pt x="57" y="31"/>
                    <a:pt x="55" y="31"/>
                  </a:cubicBezTo>
                  <a:cubicBezTo>
                    <a:pt x="53" y="31"/>
                    <a:pt x="52" y="30"/>
                    <a:pt x="51" y="29"/>
                  </a:cubicBezTo>
                  <a:cubicBezTo>
                    <a:pt x="51" y="28"/>
                    <a:pt x="50" y="28"/>
                    <a:pt x="49" y="28"/>
                  </a:cubicBezTo>
                  <a:cubicBezTo>
                    <a:pt x="49" y="28"/>
                    <a:pt x="47" y="29"/>
                    <a:pt x="46" y="30"/>
                  </a:cubicBezTo>
                  <a:cubicBezTo>
                    <a:pt x="45" y="30"/>
                    <a:pt x="44" y="31"/>
                    <a:pt x="44" y="31"/>
                  </a:cubicBezTo>
                  <a:cubicBezTo>
                    <a:pt x="41" y="34"/>
                    <a:pt x="38" y="36"/>
                    <a:pt x="36" y="36"/>
                  </a:cubicBezTo>
                  <a:cubicBezTo>
                    <a:pt x="35" y="36"/>
                    <a:pt x="33" y="36"/>
                    <a:pt x="32" y="33"/>
                  </a:cubicBezTo>
                  <a:cubicBezTo>
                    <a:pt x="32" y="32"/>
                    <a:pt x="32" y="31"/>
                    <a:pt x="32" y="30"/>
                  </a:cubicBezTo>
                  <a:cubicBezTo>
                    <a:pt x="32" y="29"/>
                    <a:pt x="33" y="27"/>
                    <a:pt x="34" y="27"/>
                  </a:cubicBezTo>
                  <a:cubicBezTo>
                    <a:pt x="34" y="26"/>
                    <a:pt x="35" y="25"/>
                    <a:pt x="35" y="25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1"/>
                    <a:pt x="36" y="20"/>
                    <a:pt x="36" y="18"/>
                  </a:cubicBezTo>
                  <a:cubicBezTo>
                    <a:pt x="37" y="16"/>
                    <a:pt x="37" y="14"/>
                    <a:pt x="36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1"/>
                    <a:pt x="35" y="11"/>
                    <a:pt x="34" y="11"/>
                  </a:cubicBezTo>
                  <a:cubicBezTo>
                    <a:pt x="32" y="12"/>
                    <a:pt x="30" y="11"/>
                    <a:pt x="29" y="9"/>
                  </a:cubicBezTo>
                  <a:cubicBezTo>
                    <a:pt x="28" y="7"/>
                    <a:pt x="28" y="5"/>
                    <a:pt x="28" y="3"/>
                  </a:cubicBezTo>
                  <a:cubicBezTo>
                    <a:pt x="28" y="2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1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7" y="1"/>
                    <a:pt x="26" y="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3"/>
                    <a:pt x="22" y="3"/>
                    <a:pt x="22" y="4"/>
                  </a:cubicBezTo>
                  <a:cubicBezTo>
                    <a:pt x="20" y="4"/>
                    <a:pt x="18" y="5"/>
                    <a:pt x="17" y="6"/>
                  </a:cubicBezTo>
                  <a:cubicBezTo>
                    <a:pt x="16" y="9"/>
                    <a:pt x="13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0"/>
                    <a:pt x="3" y="10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22"/>
                    <a:pt x="0" y="28"/>
                    <a:pt x="0" y="29"/>
                  </a:cubicBezTo>
                  <a:cubicBezTo>
                    <a:pt x="1" y="31"/>
                    <a:pt x="6" y="37"/>
                    <a:pt x="7" y="38"/>
                  </a:cubicBezTo>
                  <a:cubicBezTo>
                    <a:pt x="10" y="38"/>
                    <a:pt x="10" y="41"/>
                    <a:pt x="10" y="43"/>
                  </a:cubicBezTo>
                  <a:cubicBezTo>
                    <a:pt x="10" y="43"/>
                    <a:pt x="10" y="45"/>
                    <a:pt x="10" y="45"/>
                  </a:cubicBezTo>
                  <a:cubicBezTo>
                    <a:pt x="12" y="46"/>
                    <a:pt x="13" y="48"/>
                    <a:pt x="12" y="51"/>
                  </a:cubicBezTo>
                  <a:cubicBezTo>
                    <a:pt x="12" y="52"/>
                    <a:pt x="11" y="53"/>
                    <a:pt x="10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0" y="60"/>
                    <a:pt x="8" y="62"/>
                  </a:cubicBezTo>
                  <a:cubicBezTo>
                    <a:pt x="8" y="62"/>
                    <a:pt x="8" y="62"/>
                    <a:pt x="8" y="63"/>
                  </a:cubicBezTo>
                  <a:cubicBezTo>
                    <a:pt x="8" y="65"/>
                    <a:pt x="9" y="68"/>
                    <a:pt x="12" y="71"/>
                  </a:cubicBezTo>
                  <a:cubicBezTo>
                    <a:pt x="17" y="75"/>
                    <a:pt x="17" y="82"/>
                    <a:pt x="17" y="86"/>
                  </a:cubicBezTo>
                  <a:cubicBezTo>
                    <a:pt x="17" y="87"/>
                    <a:pt x="18" y="88"/>
                    <a:pt x="18" y="89"/>
                  </a:cubicBezTo>
                  <a:cubicBezTo>
                    <a:pt x="19" y="90"/>
                    <a:pt x="21" y="92"/>
                    <a:pt x="21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0" y="96"/>
                    <a:pt x="20" y="97"/>
                    <a:pt x="20" y="98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0" y="99"/>
                    <a:pt x="19" y="100"/>
                    <a:pt x="19" y="100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2"/>
                    <a:pt x="18" y="103"/>
                    <a:pt x="18" y="104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17" y="105"/>
                    <a:pt x="17" y="106"/>
                    <a:pt x="17" y="107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6" y="109"/>
                    <a:pt x="15" y="110"/>
                    <a:pt x="14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3" y="113"/>
                    <a:pt x="13" y="113"/>
                    <a:pt x="13" y="11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4"/>
                    <a:pt x="11" y="115"/>
                    <a:pt x="11" y="115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11" y="116"/>
                    <a:pt x="10" y="118"/>
                    <a:pt x="10" y="119"/>
                  </a:cubicBezTo>
                  <a:cubicBezTo>
                    <a:pt x="9" y="123"/>
                    <a:pt x="9" y="127"/>
                    <a:pt x="8" y="130"/>
                  </a:cubicBezTo>
                  <a:cubicBezTo>
                    <a:pt x="7" y="132"/>
                    <a:pt x="6" y="137"/>
                    <a:pt x="7" y="138"/>
                  </a:cubicBezTo>
                  <a:cubicBezTo>
                    <a:pt x="10" y="138"/>
                    <a:pt x="15" y="143"/>
                    <a:pt x="23" y="153"/>
                  </a:cubicBezTo>
                  <a:cubicBezTo>
                    <a:pt x="24" y="154"/>
                    <a:pt x="25" y="156"/>
                    <a:pt x="26" y="158"/>
                  </a:cubicBezTo>
                  <a:cubicBezTo>
                    <a:pt x="28" y="158"/>
                    <a:pt x="30" y="158"/>
                    <a:pt x="32" y="158"/>
                  </a:cubicBezTo>
                  <a:cubicBezTo>
                    <a:pt x="32" y="158"/>
                    <a:pt x="33" y="159"/>
                    <a:pt x="33" y="159"/>
                  </a:cubicBezTo>
                  <a:cubicBezTo>
                    <a:pt x="34" y="159"/>
                    <a:pt x="35" y="160"/>
                    <a:pt x="36" y="160"/>
                  </a:cubicBezTo>
                  <a:cubicBezTo>
                    <a:pt x="38" y="162"/>
                    <a:pt x="39" y="164"/>
                    <a:pt x="39" y="166"/>
                  </a:cubicBezTo>
                  <a:cubicBezTo>
                    <a:pt x="39" y="166"/>
                    <a:pt x="40" y="166"/>
                    <a:pt x="41" y="166"/>
                  </a:cubicBezTo>
                  <a:cubicBezTo>
                    <a:pt x="42" y="166"/>
                    <a:pt x="44" y="166"/>
                    <a:pt x="44" y="166"/>
                  </a:cubicBezTo>
                  <a:cubicBezTo>
                    <a:pt x="44" y="166"/>
                    <a:pt x="45" y="166"/>
                    <a:pt x="45" y="165"/>
                  </a:cubicBezTo>
                  <a:cubicBezTo>
                    <a:pt x="45" y="165"/>
                    <a:pt x="45" y="165"/>
                    <a:pt x="45" y="165"/>
                  </a:cubicBezTo>
                  <a:cubicBezTo>
                    <a:pt x="45" y="164"/>
                    <a:pt x="45" y="164"/>
                    <a:pt x="45" y="164"/>
                  </a:cubicBezTo>
                  <a:cubicBezTo>
                    <a:pt x="45" y="164"/>
                    <a:pt x="46" y="164"/>
                    <a:pt x="46" y="164"/>
                  </a:cubicBezTo>
                  <a:cubicBezTo>
                    <a:pt x="46" y="163"/>
                    <a:pt x="46" y="163"/>
                    <a:pt x="46" y="163"/>
                  </a:cubicBezTo>
                  <a:cubicBezTo>
                    <a:pt x="44" y="161"/>
                    <a:pt x="39" y="158"/>
                    <a:pt x="36" y="158"/>
                  </a:cubicBezTo>
                  <a:cubicBezTo>
                    <a:pt x="34" y="158"/>
                    <a:pt x="32" y="156"/>
                    <a:pt x="30" y="154"/>
                  </a:cubicBezTo>
                  <a:cubicBezTo>
                    <a:pt x="27" y="151"/>
                    <a:pt x="26" y="146"/>
                    <a:pt x="26" y="143"/>
                  </a:cubicBezTo>
                  <a:cubicBezTo>
                    <a:pt x="27" y="141"/>
                    <a:pt x="26" y="140"/>
                    <a:pt x="25" y="138"/>
                  </a:cubicBezTo>
                  <a:cubicBezTo>
                    <a:pt x="23" y="137"/>
                    <a:pt x="22" y="135"/>
                    <a:pt x="22" y="133"/>
                  </a:cubicBezTo>
                  <a:cubicBezTo>
                    <a:pt x="22" y="132"/>
                    <a:pt x="22" y="131"/>
                    <a:pt x="19" y="130"/>
                  </a:cubicBezTo>
                  <a:cubicBezTo>
                    <a:pt x="18" y="130"/>
                    <a:pt x="17" y="130"/>
                    <a:pt x="16" y="129"/>
                  </a:cubicBezTo>
                  <a:cubicBezTo>
                    <a:pt x="12" y="127"/>
                    <a:pt x="14" y="120"/>
                    <a:pt x="15" y="114"/>
                  </a:cubicBezTo>
                  <a:cubicBezTo>
                    <a:pt x="16" y="112"/>
                    <a:pt x="16" y="110"/>
                    <a:pt x="16" y="109"/>
                  </a:cubicBezTo>
                  <a:cubicBezTo>
                    <a:pt x="17" y="107"/>
                    <a:pt x="18" y="104"/>
                    <a:pt x="19" y="100"/>
                  </a:cubicBezTo>
                  <a:cubicBezTo>
                    <a:pt x="21" y="96"/>
                    <a:pt x="24" y="89"/>
                    <a:pt x="23" y="87"/>
                  </a:cubicBezTo>
                  <a:cubicBezTo>
                    <a:pt x="22" y="86"/>
                    <a:pt x="22" y="84"/>
                    <a:pt x="23" y="83"/>
                  </a:cubicBezTo>
                  <a:cubicBezTo>
                    <a:pt x="24" y="80"/>
                    <a:pt x="28" y="79"/>
                    <a:pt x="30" y="79"/>
                  </a:cubicBezTo>
                  <a:cubicBezTo>
                    <a:pt x="33" y="79"/>
                    <a:pt x="35" y="80"/>
                    <a:pt x="36" y="83"/>
                  </a:cubicBezTo>
                  <a:cubicBezTo>
                    <a:pt x="37" y="88"/>
                    <a:pt x="38" y="88"/>
                    <a:pt x="42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7" y="88"/>
                    <a:pt x="49" y="90"/>
                    <a:pt x="51" y="92"/>
                  </a:cubicBezTo>
                  <a:cubicBezTo>
                    <a:pt x="52" y="93"/>
                    <a:pt x="53" y="94"/>
                    <a:pt x="54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4" y="94"/>
                    <a:pt x="53" y="93"/>
                  </a:cubicBezTo>
                  <a:cubicBezTo>
                    <a:pt x="53" y="92"/>
                    <a:pt x="52" y="91"/>
                    <a:pt x="52" y="88"/>
                  </a:cubicBezTo>
                  <a:cubicBezTo>
                    <a:pt x="52" y="87"/>
                    <a:pt x="52" y="86"/>
                    <a:pt x="51" y="85"/>
                  </a:cubicBezTo>
                  <a:cubicBezTo>
                    <a:pt x="50" y="83"/>
                    <a:pt x="49" y="81"/>
                    <a:pt x="52" y="77"/>
                  </a:cubicBezTo>
                  <a:cubicBezTo>
                    <a:pt x="57" y="70"/>
                    <a:pt x="65" y="67"/>
                    <a:pt x="70" y="68"/>
                  </a:cubicBezTo>
                  <a:cubicBezTo>
                    <a:pt x="70" y="68"/>
                    <a:pt x="70" y="68"/>
                    <a:pt x="71" y="68"/>
                  </a:cubicBezTo>
                  <a:cubicBezTo>
                    <a:pt x="72" y="69"/>
                    <a:pt x="74" y="68"/>
                    <a:pt x="76" y="68"/>
                  </a:cubicBezTo>
                  <a:cubicBezTo>
                    <a:pt x="78" y="68"/>
                    <a:pt x="79" y="68"/>
                    <a:pt x="81" y="68"/>
                  </a:cubicBezTo>
                  <a:cubicBezTo>
                    <a:pt x="81" y="68"/>
                    <a:pt x="81" y="68"/>
                    <a:pt x="82" y="68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82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5" y="68"/>
                    <a:pt x="85" y="68"/>
                    <a:pt x="85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6" y="68"/>
                    <a:pt x="86" y="68"/>
                    <a:pt x="86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" name="Freeform 1128">
              <a:extLst>
                <a:ext uri="{FF2B5EF4-FFF2-40B4-BE49-F238E27FC236}">
                  <a16:creationId xmlns:a16="http://schemas.microsoft.com/office/drawing/2014/main" id="{FB83D25A-CF9A-429C-9BBA-B86FC22A9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2098" y="4849427"/>
              <a:ext cx="192025" cy="122651"/>
            </a:xfrm>
            <a:custGeom>
              <a:avLst/>
              <a:gdLst>
                <a:gd name="T0" fmla="*/ 94 w 105"/>
                <a:gd name="T1" fmla="*/ 19 h 63"/>
                <a:gd name="T2" fmla="*/ 105 w 105"/>
                <a:gd name="T3" fmla="*/ 16 h 63"/>
                <a:gd name="T4" fmla="*/ 99 w 105"/>
                <a:gd name="T5" fmla="*/ 12 h 63"/>
                <a:gd name="T6" fmla="*/ 90 w 105"/>
                <a:gd name="T7" fmla="*/ 11 h 63"/>
                <a:gd name="T8" fmla="*/ 78 w 105"/>
                <a:gd name="T9" fmla="*/ 0 h 63"/>
                <a:gd name="T10" fmla="*/ 68 w 105"/>
                <a:gd name="T11" fmla="*/ 14 h 63"/>
                <a:gd name="T12" fmla="*/ 63 w 105"/>
                <a:gd name="T13" fmla="*/ 21 h 63"/>
                <a:gd name="T14" fmla="*/ 64 w 105"/>
                <a:gd name="T15" fmla="*/ 24 h 63"/>
                <a:gd name="T16" fmla="*/ 64 w 105"/>
                <a:gd name="T17" fmla="*/ 25 h 63"/>
                <a:gd name="T18" fmla="*/ 64 w 105"/>
                <a:gd name="T19" fmla="*/ 27 h 63"/>
                <a:gd name="T20" fmla="*/ 63 w 105"/>
                <a:gd name="T21" fmla="*/ 28 h 63"/>
                <a:gd name="T22" fmla="*/ 61 w 105"/>
                <a:gd name="T23" fmla="*/ 29 h 63"/>
                <a:gd name="T24" fmla="*/ 54 w 105"/>
                <a:gd name="T25" fmla="*/ 32 h 63"/>
                <a:gd name="T26" fmla="*/ 53 w 105"/>
                <a:gd name="T27" fmla="*/ 31 h 63"/>
                <a:gd name="T28" fmla="*/ 52 w 105"/>
                <a:gd name="T29" fmla="*/ 31 h 63"/>
                <a:gd name="T30" fmla="*/ 51 w 105"/>
                <a:gd name="T31" fmla="*/ 30 h 63"/>
                <a:gd name="T32" fmla="*/ 50 w 105"/>
                <a:gd name="T33" fmla="*/ 30 h 63"/>
                <a:gd name="T34" fmla="*/ 49 w 105"/>
                <a:gd name="T35" fmla="*/ 28 h 63"/>
                <a:gd name="T36" fmla="*/ 48 w 105"/>
                <a:gd name="T37" fmla="*/ 27 h 63"/>
                <a:gd name="T38" fmla="*/ 47 w 105"/>
                <a:gd name="T39" fmla="*/ 25 h 63"/>
                <a:gd name="T40" fmla="*/ 39 w 105"/>
                <a:gd name="T41" fmla="*/ 38 h 63"/>
                <a:gd name="T42" fmla="*/ 21 w 105"/>
                <a:gd name="T43" fmla="*/ 44 h 63"/>
                <a:gd name="T44" fmla="*/ 16 w 105"/>
                <a:gd name="T45" fmla="*/ 57 h 63"/>
                <a:gd name="T46" fmla="*/ 3 w 105"/>
                <a:gd name="T47" fmla="*/ 57 h 63"/>
                <a:gd name="T48" fmla="*/ 0 w 105"/>
                <a:gd name="T49" fmla="*/ 56 h 63"/>
                <a:gd name="T50" fmla="*/ 0 w 105"/>
                <a:gd name="T51" fmla="*/ 56 h 63"/>
                <a:gd name="T52" fmla="*/ 1 w 105"/>
                <a:gd name="T53" fmla="*/ 57 h 63"/>
                <a:gd name="T54" fmla="*/ 1 w 105"/>
                <a:gd name="T55" fmla="*/ 57 h 63"/>
                <a:gd name="T56" fmla="*/ 6 w 105"/>
                <a:gd name="T57" fmla="*/ 60 h 63"/>
                <a:gd name="T58" fmla="*/ 7 w 105"/>
                <a:gd name="T59" fmla="*/ 62 h 63"/>
                <a:gd name="T60" fmla="*/ 8 w 105"/>
                <a:gd name="T61" fmla="*/ 62 h 63"/>
                <a:gd name="T62" fmla="*/ 10 w 105"/>
                <a:gd name="T63" fmla="*/ 62 h 63"/>
                <a:gd name="T64" fmla="*/ 17 w 105"/>
                <a:gd name="T65" fmla="*/ 61 h 63"/>
                <a:gd name="T66" fmla="*/ 24 w 105"/>
                <a:gd name="T67" fmla="*/ 61 h 63"/>
                <a:gd name="T68" fmla="*/ 36 w 105"/>
                <a:gd name="T69" fmla="*/ 56 h 63"/>
                <a:gd name="T70" fmla="*/ 43 w 105"/>
                <a:gd name="T71" fmla="*/ 59 h 63"/>
                <a:gd name="T72" fmla="*/ 43 w 105"/>
                <a:gd name="T73" fmla="*/ 59 h 63"/>
                <a:gd name="T74" fmla="*/ 52 w 105"/>
                <a:gd name="T75" fmla="*/ 56 h 63"/>
                <a:gd name="T76" fmla="*/ 57 w 105"/>
                <a:gd name="T77" fmla="*/ 46 h 63"/>
                <a:gd name="T78" fmla="*/ 62 w 105"/>
                <a:gd name="T79" fmla="*/ 38 h 63"/>
                <a:gd name="T80" fmla="*/ 66 w 105"/>
                <a:gd name="T81" fmla="*/ 27 h 63"/>
                <a:gd name="T82" fmla="*/ 84 w 105"/>
                <a:gd name="T83" fmla="*/ 24 h 63"/>
                <a:gd name="T84" fmla="*/ 85 w 105"/>
                <a:gd name="T85" fmla="*/ 24 h 63"/>
                <a:gd name="T86" fmla="*/ 87 w 105"/>
                <a:gd name="T87" fmla="*/ 24 h 63"/>
                <a:gd name="T88" fmla="*/ 89 w 105"/>
                <a:gd name="T89" fmla="*/ 25 h 63"/>
                <a:gd name="T90" fmla="*/ 95 w 105"/>
                <a:gd name="T91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5" h="63">
                  <a:moveTo>
                    <a:pt x="95" y="22"/>
                  </a:moveTo>
                  <a:cubicBezTo>
                    <a:pt x="93" y="21"/>
                    <a:pt x="94" y="20"/>
                    <a:pt x="94" y="19"/>
                  </a:cubicBezTo>
                  <a:cubicBezTo>
                    <a:pt x="94" y="17"/>
                    <a:pt x="96" y="17"/>
                    <a:pt x="99" y="17"/>
                  </a:cubicBezTo>
                  <a:cubicBezTo>
                    <a:pt x="100" y="17"/>
                    <a:pt x="104" y="17"/>
                    <a:pt x="105" y="16"/>
                  </a:cubicBezTo>
                  <a:cubicBezTo>
                    <a:pt x="105" y="15"/>
                    <a:pt x="105" y="15"/>
                    <a:pt x="104" y="14"/>
                  </a:cubicBezTo>
                  <a:cubicBezTo>
                    <a:pt x="103" y="12"/>
                    <a:pt x="100" y="11"/>
                    <a:pt x="99" y="12"/>
                  </a:cubicBezTo>
                  <a:cubicBezTo>
                    <a:pt x="98" y="12"/>
                    <a:pt x="97" y="12"/>
                    <a:pt x="96" y="12"/>
                  </a:cubicBezTo>
                  <a:cubicBezTo>
                    <a:pt x="94" y="12"/>
                    <a:pt x="92" y="12"/>
                    <a:pt x="90" y="11"/>
                  </a:cubicBezTo>
                  <a:cubicBezTo>
                    <a:pt x="87" y="10"/>
                    <a:pt x="87" y="8"/>
                    <a:pt x="87" y="7"/>
                  </a:cubicBezTo>
                  <a:cubicBezTo>
                    <a:pt x="87" y="5"/>
                    <a:pt x="81" y="0"/>
                    <a:pt x="78" y="0"/>
                  </a:cubicBezTo>
                  <a:cubicBezTo>
                    <a:pt x="76" y="0"/>
                    <a:pt x="72" y="7"/>
                    <a:pt x="71" y="10"/>
                  </a:cubicBezTo>
                  <a:cubicBezTo>
                    <a:pt x="71" y="12"/>
                    <a:pt x="69" y="13"/>
                    <a:pt x="68" y="14"/>
                  </a:cubicBezTo>
                  <a:cubicBezTo>
                    <a:pt x="66" y="15"/>
                    <a:pt x="65" y="16"/>
                    <a:pt x="65" y="17"/>
                  </a:cubicBezTo>
                  <a:cubicBezTo>
                    <a:pt x="66" y="18"/>
                    <a:pt x="65" y="20"/>
                    <a:pt x="63" y="21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3" y="22"/>
                    <a:pt x="64" y="23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4" y="24"/>
                    <a:pt x="64" y="25"/>
                    <a:pt x="64" y="2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6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4" y="28"/>
                    <a:pt x="63" y="28"/>
                  </a:cubicBezTo>
                  <a:cubicBezTo>
                    <a:pt x="63" y="29"/>
                    <a:pt x="62" y="29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0" y="29"/>
                    <a:pt x="60" y="29"/>
                    <a:pt x="59" y="30"/>
                  </a:cubicBezTo>
                  <a:cubicBezTo>
                    <a:pt x="58" y="30"/>
                    <a:pt x="56" y="32"/>
                    <a:pt x="54" y="32"/>
                  </a:cubicBezTo>
                  <a:cubicBezTo>
                    <a:pt x="54" y="32"/>
                    <a:pt x="53" y="32"/>
                    <a:pt x="53" y="32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31"/>
                    <a:pt x="53" y="31"/>
                    <a:pt x="52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1" y="31"/>
                    <a:pt x="51" y="31"/>
                    <a:pt x="5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30"/>
                    <a:pt x="50" y="30"/>
                    <a:pt x="50" y="30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0" y="29"/>
                    <a:pt x="49" y="28"/>
                  </a:cubicBezTo>
                  <a:cubicBezTo>
                    <a:pt x="49" y="28"/>
                    <a:pt x="49" y="28"/>
                    <a:pt x="49" y="27"/>
                  </a:cubicBezTo>
                  <a:cubicBezTo>
                    <a:pt x="49" y="27"/>
                    <a:pt x="48" y="27"/>
                    <a:pt x="48" y="27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5" y="26"/>
                    <a:pt x="40" y="32"/>
                    <a:pt x="39" y="38"/>
                  </a:cubicBezTo>
                  <a:cubicBezTo>
                    <a:pt x="38" y="44"/>
                    <a:pt x="33" y="44"/>
                    <a:pt x="27" y="44"/>
                  </a:cubicBezTo>
                  <a:cubicBezTo>
                    <a:pt x="25" y="44"/>
                    <a:pt x="23" y="44"/>
                    <a:pt x="21" y="44"/>
                  </a:cubicBezTo>
                  <a:cubicBezTo>
                    <a:pt x="17" y="45"/>
                    <a:pt x="17" y="47"/>
                    <a:pt x="17" y="52"/>
                  </a:cubicBezTo>
                  <a:cubicBezTo>
                    <a:pt x="16" y="54"/>
                    <a:pt x="16" y="56"/>
                    <a:pt x="16" y="57"/>
                  </a:cubicBezTo>
                  <a:cubicBezTo>
                    <a:pt x="15" y="58"/>
                    <a:pt x="14" y="60"/>
                    <a:pt x="12" y="60"/>
                  </a:cubicBezTo>
                  <a:cubicBezTo>
                    <a:pt x="9" y="60"/>
                    <a:pt x="6" y="58"/>
                    <a:pt x="3" y="57"/>
                  </a:cubicBezTo>
                  <a:cubicBezTo>
                    <a:pt x="2" y="56"/>
                    <a:pt x="1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7"/>
                    <a:pt x="0" y="57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1" y="58"/>
                    <a:pt x="1" y="58"/>
                  </a:cubicBezTo>
                  <a:cubicBezTo>
                    <a:pt x="3" y="58"/>
                    <a:pt x="4" y="59"/>
                    <a:pt x="6" y="60"/>
                  </a:cubicBezTo>
                  <a:cubicBezTo>
                    <a:pt x="6" y="61"/>
                    <a:pt x="7" y="61"/>
                    <a:pt x="7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3"/>
                    <a:pt x="9" y="63"/>
                    <a:pt x="9" y="63"/>
                  </a:cubicBezTo>
                  <a:cubicBezTo>
                    <a:pt x="9" y="62"/>
                    <a:pt x="10" y="62"/>
                    <a:pt x="1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2" y="61"/>
                    <a:pt x="15" y="61"/>
                    <a:pt x="17" y="61"/>
                  </a:cubicBezTo>
                  <a:cubicBezTo>
                    <a:pt x="18" y="61"/>
                    <a:pt x="19" y="61"/>
                    <a:pt x="20" y="61"/>
                  </a:cubicBezTo>
                  <a:cubicBezTo>
                    <a:pt x="21" y="61"/>
                    <a:pt x="23" y="61"/>
                    <a:pt x="24" y="61"/>
                  </a:cubicBezTo>
                  <a:cubicBezTo>
                    <a:pt x="25" y="61"/>
                    <a:pt x="26" y="60"/>
                    <a:pt x="27" y="59"/>
                  </a:cubicBezTo>
                  <a:cubicBezTo>
                    <a:pt x="29" y="58"/>
                    <a:pt x="31" y="56"/>
                    <a:pt x="36" y="56"/>
                  </a:cubicBezTo>
                  <a:cubicBezTo>
                    <a:pt x="40" y="56"/>
                    <a:pt x="41" y="58"/>
                    <a:pt x="42" y="59"/>
                  </a:cubicBezTo>
                  <a:cubicBezTo>
                    <a:pt x="42" y="59"/>
                    <a:pt x="43" y="59"/>
                    <a:pt x="43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3" y="59"/>
                    <a:pt x="44" y="59"/>
                    <a:pt x="46" y="58"/>
                  </a:cubicBezTo>
                  <a:cubicBezTo>
                    <a:pt x="48" y="57"/>
                    <a:pt x="50" y="57"/>
                    <a:pt x="52" y="56"/>
                  </a:cubicBezTo>
                  <a:cubicBezTo>
                    <a:pt x="55" y="56"/>
                    <a:pt x="55" y="56"/>
                    <a:pt x="54" y="54"/>
                  </a:cubicBezTo>
                  <a:cubicBezTo>
                    <a:pt x="54" y="50"/>
                    <a:pt x="56" y="48"/>
                    <a:pt x="57" y="46"/>
                  </a:cubicBezTo>
                  <a:cubicBezTo>
                    <a:pt x="57" y="45"/>
                    <a:pt x="58" y="45"/>
                    <a:pt x="58" y="43"/>
                  </a:cubicBezTo>
                  <a:cubicBezTo>
                    <a:pt x="57" y="40"/>
                    <a:pt x="60" y="39"/>
                    <a:pt x="62" y="38"/>
                  </a:cubicBezTo>
                  <a:cubicBezTo>
                    <a:pt x="63" y="37"/>
                    <a:pt x="65" y="37"/>
                    <a:pt x="64" y="33"/>
                  </a:cubicBezTo>
                  <a:cubicBezTo>
                    <a:pt x="64" y="31"/>
                    <a:pt x="65" y="29"/>
                    <a:pt x="66" y="27"/>
                  </a:cubicBezTo>
                  <a:cubicBezTo>
                    <a:pt x="70" y="23"/>
                    <a:pt x="77" y="23"/>
                    <a:pt x="82" y="24"/>
                  </a:cubicBezTo>
                  <a:cubicBezTo>
                    <a:pt x="83" y="24"/>
                    <a:pt x="83" y="24"/>
                    <a:pt x="84" y="24"/>
                  </a:cubicBezTo>
                  <a:cubicBezTo>
                    <a:pt x="84" y="24"/>
                    <a:pt x="84" y="24"/>
                    <a:pt x="85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24"/>
                    <a:pt x="87" y="24"/>
                    <a:pt x="87" y="24"/>
                  </a:cubicBezTo>
                  <a:cubicBezTo>
                    <a:pt x="87" y="24"/>
                    <a:pt x="87" y="24"/>
                    <a:pt x="88" y="25"/>
                  </a:cubicBezTo>
                  <a:cubicBezTo>
                    <a:pt x="88" y="25"/>
                    <a:pt x="88" y="25"/>
                    <a:pt x="89" y="25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91" y="24"/>
                    <a:pt x="94" y="23"/>
                    <a:pt x="9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" name="Freeform 1129">
              <a:extLst>
                <a:ext uri="{FF2B5EF4-FFF2-40B4-BE49-F238E27FC236}">
                  <a16:creationId xmlns:a16="http://schemas.microsoft.com/office/drawing/2014/main" id="{6C03ACC9-CAC2-4A81-A933-095AADC15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4312" y="4853515"/>
              <a:ext cx="76810" cy="108341"/>
            </a:xfrm>
            <a:custGeom>
              <a:avLst/>
              <a:gdLst>
                <a:gd name="T0" fmla="*/ 9 w 42"/>
                <a:gd name="T1" fmla="*/ 29 h 56"/>
                <a:gd name="T2" fmla="*/ 13 w 42"/>
                <a:gd name="T3" fmla="*/ 36 h 56"/>
                <a:gd name="T4" fmla="*/ 20 w 42"/>
                <a:gd name="T5" fmla="*/ 43 h 56"/>
                <a:gd name="T6" fmla="*/ 23 w 42"/>
                <a:gd name="T7" fmla="*/ 45 h 56"/>
                <a:gd name="T8" fmla="*/ 42 w 42"/>
                <a:gd name="T9" fmla="*/ 56 h 56"/>
                <a:gd name="T10" fmla="*/ 35 w 42"/>
                <a:gd name="T11" fmla="*/ 43 h 56"/>
                <a:gd name="T12" fmla="*/ 33 w 42"/>
                <a:gd name="T13" fmla="*/ 28 h 56"/>
                <a:gd name="T14" fmla="*/ 34 w 42"/>
                <a:gd name="T15" fmla="*/ 20 h 56"/>
                <a:gd name="T16" fmla="*/ 31 w 42"/>
                <a:gd name="T17" fmla="*/ 15 h 56"/>
                <a:gd name="T18" fmla="*/ 26 w 42"/>
                <a:gd name="T19" fmla="*/ 9 h 56"/>
                <a:gd name="T20" fmla="*/ 24 w 42"/>
                <a:gd name="T21" fmla="*/ 7 h 56"/>
                <a:gd name="T22" fmla="*/ 20 w 42"/>
                <a:gd name="T23" fmla="*/ 4 h 56"/>
                <a:gd name="T24" fmla="*/ 20 w 42"/>
                <a:gd name="T25" fmla="*/ 5 h 56"/>
                <a:gd name="T26" fmla="*/ 20 w 42"/>
                <a:gd name="T27" fmla="*/ 5 h 56"/>
                <a:gd name="T28" fmla="*/ 18 w 42"/>
                <a:gd name="T29" fmla="*/ 8 h 56"/>
                <a:gd name="T30" fmla="*/ 13 w 42"/>
                <a:gd name="T31" fmla="*/ 8 h 56"/>
                <a:gd name="T32" fmla="*/ 11 w 42"/>
                <a:gd name="T33" fmla="*/ 8 h 56"/>
                <a:gd name="T34" fmla="*/ 10 w 42"/>
                <a:gd name="T35" fmla="*/ 8 h 56"/>
                <a:gd name="T36" fmla="*/ 10 w 42"/>
                <a:gd name="T37" fmla="*/ 8 h 56"/>
                <a:gd name="T38" fmla="*/ 9 w 42"/>
                <a:gd name="T39" fmla="*/ 8 h 56"/>
                <a:gd name="T40" fmla="*/ 8 w 42"/>
                <a:gd name="T41" fmla="*/ 7 h 56"/>
                <a:gd name="T42" fmla="*/ 7 w 42"/>
                <a:gd name="T43" fmla="*/ 7 h 56"/>
                <a:gd name="T44" fmla="*/ 7 w 42"/>
                <a:gd name="T45" fmla="*/ 6 h 56"/>
                <a:gd name="T46" fmla="*/ 7 w 42"/>
                <a:gd name="T47" fmla="*/ 5 h 56"/>
                <a:gd name="T48" fmla="*/ 3 w 42"/>
                <a:gd name="T49" fmla="*/ 0 h 56"/>
                <a:gd name="T50" fmla="*/ 0 w 42"/>
                <a:gd name="T51" fmla="*/ 0 h 56"/>
                <a:gd name="T52" fmla="*/ 0 w 42"/>
                <a:gd name="T53" fmla="*/ 0 h 56"/>
                <a:gd name="T54" fmla="*/ 2 w 42"/>
                <a:gd name="T55" fmla="*/ 15 h 56"/>
                <a:gd name="T56" fmla="*/ 9 w 42"/>
                <a:gd name="T57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56">
                  <a:moveTo>
                    <a:pt x="9" y="29"/>
                  </a:moveTo>
                  <a:cubicBezTo>
                    <a:pt x="11" y="32"/>
                    <a:pt x="13" y="34"/>
                    <a:pt x="13" y="36"/>
                  </a:cubicBezTo>
                  <a:cubicBezTo>
                    <a:pt x="14" y="39"/>
                    <a:pt x="16" y="40"/>
                    <a:pt x="20" y="43"/>
                  </a:cubicBezTo>
                  <a:cubicBezTo>
                    <a:pt x="21" y="44"/>
                    <a:pt x="22" y="45"/>
                    <a:pt x="23" y="45"/>
                  </a:cubicBezTo>
                  <a:cubicBezTo>
                    <a:pt x="30" y="50"/>
                    <a:pt x="39" y="55"/>
                    <a:pt x="42" y="56"/>
                  </a:cubicBezTo>
                  <a:cubicBezTo>
                    <a:pt x="42" y="53"/>
                    <a:pt x="38" y="47"/>
                    <a:pt x="35" y="43"/>
                  </a:cubicBezTo>
                  <a:cubicBezTo>
                    <a:pt x="32" y="40"/>
                    <a:pt x="33" y="34"/>
                    <a:pt x="33" y="28"/>
                  </a:cubicBezTo>
                  <a:cubicBezTo>
                    <a:pt x="34" y="25"/>
                    <a:pt x="34" y="23"/>
                    <a:pt x="34" y="20"/>
                  </a:cubicBezTo>
                  <a:cubicBezTo>
                    <a:pt x="34" y="17"/>
                    <a:pt x="33" y="16"/>
                    <a:pt x="31" y="15"/>
                  </a:cubicBezTo>
                  <a:cubicBezTo>
                    <a:pt x="29" y="13"/>
                    <a:pt x="27" y="12"/>
                    <a:pt x="26" y="9"/>
                  </a:cubicBezTo>
                  <a:cubicBezTo>
                    <a:pt x="25" y="7"/>
                    <a:pt x="25" y="7"/>
                    <a:pt x="24" y="7"/>
                  </a:cubicBezTo>
                  <a:cubicBezTo>
                    <a:pt x="23" y="7"/>
                    <a:pt x="21" y="6"/>
                    <a:pt x="20" y="4"/>
                  </a:cubicBezTo>
                  <a:cubicBezTo>
                    <a:pt x="20" y="4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8"/>
                    <a:pt x="18" y="8"/>
                  </a:cubicBezTo>
                  <a:cubicBezTo>
                    <a:pt x="17" y="8"/>
                    <a:pt x="15" y="8"/>
                    <a:pt x="13" y="8"/>
                  </a:cubicBezTo>
                  <a:cubicBezTo>
                    <a:pt x="12" y="8"/>
                    <a:pt x="11" y="8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8" y="8"/>
                    <a:pt x="8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7"/>
                    <a:pt x="7" y="6"/>
                    <a:pt x="7" y="6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7" y="4"/>
                    <a:pt x="7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2" y="10"/>
                    <a:pt x="2" y="15"/>
                  </a:cubicBezTo>
                  <a:cubicBezTo>
                    <a:pt x="2" y="19"/>
                    <a:pt x="6" y="24"/>
                    <a:pt x="9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" name="Freeform 1130">
              <a:extLst>
                <a:ext uri="{FF2B5EF4-FFF2-40B4-BE49-F238E27FC236}">
                  <a16:creationId xmlns:a16="http://schemas.microsoft.com/office/drawing/2014/main" id="{C58B7EB8-A06C-4E99-8CED-B1B344606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712" y="4221864"/>
              <a:ext cx="44166" cy="57237"/>
            </a:xfrm>
            <a:custGeom>
              <a:avLst/>
              <a:gdLst>
                <a:gd name="T0" fmla="*/ 1 w 24"/>
                <a:gd name="T1" fmla="*/ 10 h 30"/>
                <a:gd name="T2" fmla="*/ 4 w 24"/>
                <a:gd name="T3" fmla="*/ 6 h 30"/>
                <a:gd name="T4" fmla="*/ 6 w 24"/>
                <a:gd name="T5" fmla="*/ 4 h 30"/>
                <a:gd name="T6" fmla="*/ 9 w 24"/>
                <a:gd name="T7" fmla="*/ 6 h 30"/>
                <a:gd name="T8" fmla="*/ 9 w 24"/>
                <a:gd name="T9" fmla="*/ 19 h 30"/>
                <a:gd name="T10" fmla="*/ 9 w 24"/>
                <a:gd name="T11" fmla="*/ 29 h 30"/>
                <a:gd name="T12" fmla="*/ 11 w 24"/>
                <a:gd name="T13" fmla="*/ 30 h 30"/>
                <a:gd name="T14" fmla="*/ 11 w 24"/>
                <a:gd name="T15" fmla="*/ 30 h 30"/>
                <a:gd name="T16" fmla="*/ 16 w 24"/>
                <a:gd name="T17" fmla="*/ 22 h 30"/>
                <a:gd name="T18" fmla="*/ 23 w 24"/>
                <a:gd name="T19" fmla="*/ 12 h 30"/>
                <a:gd name="T20" fmla="*/ 24 w 24"/>
                <a:gd name="T21" fmla="*/ 10 h 30"/>
                <a:gd name="T22" fmla="*/ 23 w 24"/>
                <a:gd name="T23" fmla="*/ 10 h 30"/>
                <a:gd name="T24" fmla="*/ 20 w 24"/>
                <a:gd name="T25" fmla="*/ 6 h 30"/>
                <a:gd name="T26" fmla="*/ 17 w 24"/>
                <a:gd name="T27" fmla="*/ 4 h 30"/>
                <a:gd name="T28" fmla="*/ 12 w 24"/>
                <a:gd name="T29" fmla="*/ 0 h 30"/>
                <a:gd name="T30" fmla="*/ 5 w 24"/>
                <a:gd name="T31" fmla="*/ 4 h 30"/>
                <a:gd name="T32" fmla="*/ 4 w 24"/>
                <a:gd name="T33" fmla="*/ 5 h 30"/>
                <a:gd name="T34" fmla="*/ 1 w 24"/>
                <a:gd name="T35" fmla="*/ 9 h 30"/>
                <a:gd name="T36" fmla="*/ 1 w 24"/>
                <a:gd name="T3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" h="30">
                  <a:moveTo>
                    <a:pt x="1" y="10"/>
                  </a:moveTo>
                  <a:cubicBezTo>
                    <a:pt x="2" y="10"/>
                    <a:pt x="3" y="8"/>
                    <a:pt x="4" y="6"/>
                  </a:cubicBezTo>
                  <a:cubicBezTo>
                    <a:pt x="4" y="4"/>
                    <a:pt x="6" y="4"/>
                    <a:pt x="6" y="4"/>
                  </a:cubicBezTo>
                  <a:cubicBezTo>
                    <a:pt x="7" y="4"/>
                    <a:pt x="8" y="4"/>
                    <a:pt x="9" y="6"/>
                  </a:cubicBezTo>
                  <a:cubicBezTo>
                    <a:pt x="10" y="8"/>
                    <a:pt x="11" y="14"/>
                    <a:pt x="9" y="19"/>
                  </a:cubicBezTo>
                  <a:cubicBezTo>
                    <a:pt x="7" y="22"/>
                    <a:pt x="8" y="26"/>
                    <a:pt x="9" y="29"/>
                  </a:cubicBezTo>
                  <a:cubicBezTo>
                    <a:pt x="10" y="29"/>
                    <a:pt x="10" y="30"/>
                    <a:pt x="11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5" y="25"/>
                    <a:pt x="16" y="22"/>
                  </a:cubicBezTo>
                  <a:cubicBezTo>
                    <a:pt x="18" y="18"/>
                    <a:pt x="20" y="14"/>
                    <a:pt x="23" y="12"/>
                  </a:cubicBezTo>
                  <a:cubicBezTo>
                    <a:pt x="23" y="11"/>
                    <a:pt x="24" y="10"/>
                    <a:pt x="24" y="10"/>
                  </a:cubicBezTo>
                  <a:cubicBezTo>
                    <a:pt x="24" y="10"/>
                    <a:pt x="23" y="10"/>
                    <a:pt x="23" y="10"/>
                  </a:cubicBezTo>
                  <a:cubicBezTo>
                    <a:pt x="22" y="9"/>
                    <a:pt x="20" y="8"/>
                    <a:pt x="20" y="6"/>
                  </a:cubicBezTo>
                  <a:cubicBezTo>
                    <a:pt x="20" y="5"/>
                    <a:pt x="18" y="5"/>
                    <a:pt x="17" y="4"/>
                  </a:cubicBezTo>
                  <a:cubicBezTo>
                    <a:pt x="15" y="4"/>
                    <a:pt x="13" y="3"/>
                    <a:pt x="12" y="0"/>
                  </a:cubicBezTo>
                  <a:cubicBezTo>
                    <a:pt x="11" y="0"/>
                    <a:pt x="8" y="2"/>
                    <a:pt x="5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0" y="8"/>
                    <a:pt x="0" y="8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" name="Freeform 1131">
              <a:extLst>
                <a:ext uri="{FF2B5EF4-FFF2-40B4-BE49-F238E27FC236}">
                  <a16:creationId xmlns:a16="http://schemas.microsoft.com/office/drawing/2014/main" id="{7CBA2807-3838-4E9D-996D-B153F1FFE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7596" y="4029711"/>
              <a:ext cx="226589" cy="188064"/>
            </a:xfrm>
            <a:custGeom>
              <a:avLst/>
              <a:gdLst>
                <a:gd name="T0" fmla="*/ 7 w 123"/>
                <a:gd name="T1" fmla="*/ 91 h 96"/>
                <a:gd name="T2" fmla="*/ 11 w 123"/>
                <a:gd name="T3" fmla="*/ 90 h 96"/>
                <a:gd name="T4" fmla="*/ 41 w 123"/>
                <a:gd name="T5" fmla="*/ 82 h 96"/>
                <a:gd name="T6" fmla="*/ 42 w 123"/>
                <a:gd name="T7" fmla="*/ 82 h 96"/>
                <a:gd name="T8" fmla="*/ 48 w 123"/>
                <a:gd name="T9" fmla="*/ 84 h 96"/>
                <a:gd name="T10" fmla="*/ 49 w 123"/>
                <a:gd name="T11" fmla="*/ 90 h 96"/>
                <a:gd name="T12" fmla="*/ 48 w 123"/>
                <a:gd name="T13" fmla="*/ 94 h 96"/>
                <a:gd name="T14" fmla="*/ 51 w 123"/>
                <a:gd name="T15" fmla="*/ 96 h 96"/>
                <a:gd name="T16" fmla="*/ 58 w 123"/>
                <a:gd name="T17" fmla="*/ 92 h 96"/>
                <a:gd name="T18" fmla="*/ 62 w 123"/>
                <a:gd name="T19" fmla="*/ 88 h 96"/>
                <a:gd name="T20" fmla="*/ 63 w 123"/>
                <a:gd name="T21" fmla="*/ 88 h 96"/>
                <a:gd name="T22" fmla="*/ 62 w 123"/>
                <a:gd name="T23" fmla="*/ 87 h 96"/>
                <a:gd name="T24" fmla="*/ 60 w 123"/>
                <a:gd name="T25" fmla="*/ 83 h 96"/>
                <a:gd name="T26" fmla="*/ 64 w 123"/>
                <a:gd name="T27" fmla="*/ 80 h 96"/>
                <a:gd name="T28" fmla="*/ 68 w 123"/>
                <a:gd name="T29" fmla="*/ 83 h 96"/>
                <a:gd name="T30" fmla="*/ 73 w 123"/>
                <a:gd name="T31" fmla="*/ 85 h 96"/>
                <a:gd name="T32" fmla="*/ 79 w 123"/>
                <a:gd name="T33" fmla="*/ 82 h 96"/>
                <a:gd name="T34" fmla="*/ 84 w 123"/>
                <a:gd name="T35" fmla="*/ 79 h 96"/>
                <a:gd name="T36" fmla="*/ 87 w 123"/>
                <a:gd name="T37" fmla="*/ 81 h 96"/>
                <a:gd name="T38" fmla="*/ 89 w 123"/>
                <a:gd name="T39" fmla="*/ 82 h 96"/>
                <a:gd name="T40" fmla="*/ 93 w 123"/>
                <a:gd name="T41" fmla="*/ 77 h 96"/>
                <a:gd name="T42" fmla="*/ 96 w 123"/>
                <a:gd name="T43" fmla="*/ 74 h 96"/>
                <a:gd name="T44" fmla="*/ 98 w 123"/>
                <a:gd name="T45" fmla="*/ 77 h 96"/>
                <a:gd name="T46" fmla="*/ 99 w 123"/>
                <a:gd name="T47" fmla="*/ 77 h 96"/>
                <a:gd name="T48" fmla="*/ 105 w 123"/>
                <a:gd name="T49" fmla="*/ 74 h 96"/>
                <a:gd name="T50" fmla="*/ 107 w 123"/>
                <a:gd name="T51" fmla="*/ 67 h 96"/>
                <a:gd name="T52" fmla="*/ 108 w 123"/>
                <a:gd name="T53" fmla="*/ 58 h 96"/>
                <a:gd name="T54" fmla="*/ 111 w 123"/>
                <a:gd name="T55" fmla="*/ 43 h 96"/>
                <a:gd name="T56" fmla="*/ 117 w 123"/>
                <a:gd name="T57" fmla="*/ 31 h 96"/>
                <a:gd name="T58" fmla="*/ 121 w 123"/>
                <a:gd name="T59" fmla="*/ 28 h 96"/>
                <a:gd name="T60" fmla="*/ 118 w 123"/>
                <a:gd name="T61" fmla="*/ 11 h 96"/>
                <a:gd name="T62" fmla="*/ 115 w 123"/>
                <a:gd name="T63" fmla="*/ 0 h 96"/>
                <a:gd name="T64" fmla="*/ 115 w 123"/>
                <a:gd name="T65" fmla="*/ 0 h 96"/>
                <a:gd name="T66" fmla="*/ 107 w 123"/>
                <a:gd name="T67" fmla="*/ 4 h 96"/>
                <a:gd name="T68" fmla="*/ 104 w 123"/>
                <a:gd name="T69" fmla="*/ 6 h 96"/>
                <a:gd name="T70" fmla="*/ 101 w 123"/>
                <a:gd name="T71" fmla="*/ 12 h 96"/>
                <a:gd name="T72" fmla="*/ 102 w 123"/>
                <a:gd name="T73" fmla="*/ 17 h 96"/>
                <a:gd name="T74" fmla="*/ 101 w 123"/>
                <a:gd name="T75" fmla="*/ 27 h 96"/>
                <a:gd name="T76" fmla="*/ 97 w 123"/>
                <a:gd name="T77" fmla="*/ 34 h 96"/>
                <a:gd name="T78" fmla="*/ 93 w 123"/>
                <a:gd name="T79" fmla="*/ 42 h 96"/>
                <a:gd name="T80" fmla="*/ 90 w 123"/>
                <a:gd name="T81" fmla="*/ 45 h 96"/>
                <a:gd name="T82" fmla="*/ 85 w 123"/>
                <a:gd name="T83" fmla="*/ 51 h 96"/>
                <a:gd name="T84" fmla="*/ 79 w 123"/>
                <a:gd name="T85" fmla="*/ 55 h 96"/>
                <a:gd name="T86" fmla="*/ 69 w 123"/>
                <a:gd name="T87" fmla="*/ 54 h 96"/>
                <a:gd name="T88" fmla="*/ 68 w 123"/>
                <a:gd name="T89" fmla="*/ 51 h 96"/>
                <a:gd name="T90" fmla="*/ 64 w 123"/>
                <a:gd name="T91" fmla="*/ 58 h 96"/>
                <a:gd name="T92" fmla="*/ 59 w 123"/>
                <a:gd name="T93" fmla="*/ 68 h 96"/>
                <a:gd name="T94" fmla="*/ 57 w 123"/>
                <a:gd name="T95" fmla="*/ 69 h 96"/>
                <a:gd name="T96" fmla="*/ 57 w 123"/>
                <a:gd name="T97" fmla="*/ 72 h 96"/>
                <a:gd name="T98" fmla="*/ 51 w 123"/>
                <a:gd name="T99" fmla="*/ 75 h 96"/>
                <a:gd name="T100" fmla="*/ 47 w 123"/>
                <a:gd name="T101" fmla="*/ 74 h 96"/>
                <a:gd name="T102" fmla="*/ 46 w 123"/>
                <a:gd name="T103" fmla="*/ 72 h 96"/>
                <a:gd name="T104" fmla="*/ 35 w 123"/>
                <a:gd name="T105" fmla="*/ 75 h 96"/>
                <a:gd name="T106" fmla="*/ 25 w 123"/>
                <a:gd name="T107" fmla="*/ 76 h 96"/>
                <a:gd name="T108" fmla="*/ 19 w 123"/>
                <a:gd name="T109" fmla="*/ 76 h 96"/>
                <a:gd name="T110" fmla="*/ 19 w 123"/>
                <a:gd name="T111" fmla="*/ 77 h 96"/>
                <a:gd name="T112" fmla="*/ 1 w 123"/>
                <a:gd name="T113" fmla="*/ 90 h 96"/>
                <a:gd name="T114" fmla="*/ 0 w 123"/>
                <a:gd name="T115" fmla="*/ 91 h 96"/>
                <a:gd name="T116" fmla="*/ 0 w 123"/>
                <a:gd name="T117" fmla="*/ 92 h 96"/>
                <a:gd name="T118" fmla="*/ 7 w 123"/>
                <a:gd name="T119" fmla="*/ 9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96">
                  <a:moveTo>
                    <a:pt x="7" y="91"/>
                  </a:moveTo>
                  <a:cubicBezTo>
                    <a:pt x="9" y="91"/>
                    <a:pt x="11" y="91"/>
                    <a:pt x="11" y="90"/>
                  </a:cubicBezTo>
                  <a:cubicBezTo>
                    <a:pt x="14" y="86"/>
                    <a:pt x="33" y="83"/>
                    <a:pt x="41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4" y="82"/>
                    <a:pt x="47" y="82"/>
                    <a:pt x="48" y="84"/>
                  </a:cubicBezTo>
                  <a:cubicBezTo>
                    <a:pt x="50" y="86"/>
                    <a:pt x="49" y="88"/>
                    <a:pt x="49" y="90"/>
                  </a:cubicBezTo>
                  <a:cubicBezTo>
                    <a:pt x="48" y="91"/>
                    <a:pt x="48" y="93"/>
                    <a:pt x="48" y="94"/>
                  </a:cubicBezTo>
                  <a:cubicBezTo>
                    <a:pt x="48" y="94"/>
                    <a:pt x="48" y="96"/>
                    <a:pt x="51" y="96"/>
                  </a:cubicBezTo>
                  <a:cubicBezTo>
                    <a:pt x="53" y="96"/>
                    <a:pt x="56" y="95"/>
                    <a:pt x="58" y="92"/>
                  </a:cubicBezTo>
                  <a:cubicBezTo>
                    <a:pt x="59" y="90"/>
                    <a:pt x="61" y="89"/>
                    <a:pt x="62" y="88"/>
                  </a:cubicBezTo>
                  <a:cubicBezTo>
                    <a:pt x="62" y="88"/>
                    <a:pt x="62" y="88"/>
                    <a:pt x="63" y="88"/>
                  </a:cubicBezTo>
                  <a:cubicBezTo>
                    <a:pt x="63" y="88"/>
                    <a:pt x="62" y="88"/>
                    <a:pt x="62" y="87"/>
                  </a:cubicBezTo>
                  <a:cubicBezTo>
                    <a:pt x="60" y="86"/>
                    <a:pt x="60" y="84"/>
                    <a:pt x="60" y="83"/>
                  </a:cubicBezTo>
                  <a:cubicBezTo>
                    <a:pt x="61" y="81"/>
                    <a:pt x="62" y="80"/>
                    <a:pt x="64" y="80"/>
                  </a:cubicBezTo>
                  <a:cubicBezTo>
                    <a:pt x="65" y="80"/>
                    <a:pt x="67" y="81"/>
                    <a:pt x="68" y="83"/>
                  </a:cubicBezTo>
                  <a:cubicBezTo>
                    <a:pt x="69" y="84"/>
                    <a:pt x="71" y="85"/>
                    <a:pt x="73" y="85"/>
                  </a:cubicBezTo>
                  <a:cubicBezTo>
                    <a:pt x="76" y="85"/>
                    <a:pt x="78" y="84"/>
                    <a:pt x="79" y="82"/>
                  </a:cubicBezTo>
                  <a:cubicBezTo>
                    <a:pt x="80" y="81"/>
                    <a:pt x="82" y="79"/>
                    <a:pt x="84" y="79"/>
                  </a:cubicBezTo>
                  <a:cubicBezTo>
                    <a:pt x="85" y="79"/>
                    <a:pt x="86" y="80"/>
                    <a:pt x="87" y="81"/>
                  </a:cubicBezTo>
                  <a:cubicBezTo>
                    <a:pt x="88" y="81"/>
                    <a:pt x="88" y="82"/>
                    <a:pt x="89" y="82"/>
                  </a:cubicBezTo>
                  <a:cubicBezTo>
                    <a:pt x="90" y="82"/>
                    <a:pt x="92" y="79"/>
                    <a:pt x="93" y="77"/>
                  </a:cubicBezTo>
                  <a:cubicBezTo>
                    <a:pt x="94" y="76"/>
                    <a:pt x="94" y="74"/>
                    <a:pt x="96" y="74"/>
                  </a:cubicBezTo>
                  <a:cubicBezTo>
                    <a:pt x="96" y="74"/>
                    <a:pt x="98" y="75"/>
                    <a:pt x="98" y="77"/>
                  </a:cubicBezTo>
                  <a:cubicBezTo>
                    <a:pt x="98" y="77"/>
                    <a:pt x="98" y="77"/>
                    <a:pt x="99" y="77"/>
                  </a:cubicBezTo>
                  <a:cubicBezTo>
                    <a:pt x="101" y="77"/>
                    <a:pt x="103" y="76"/>
                    <a:pt x="105" y="74"/>
                  </a:cubicBezTo>
                  <a:cubicBezTo>
                    <a:pt x="107" y="72"/>
                    <a:pt x="107" y="70"/>
                    <a:pt x="107" y="67"/>
                  </a:cubicBezTo>
                  <a:cubicBezTo>
                    <a:pt x="107" y="64"/>
                    <a:pt x="107" y="61"/>
                    <a:pt x="108" y="58"/>
                  </a:cubicBezTo>
                  <a:cubicBezTo>
                    <a:pt x="111" y="55"/>
                    <a:pt x="113" y="47"/>
                    <a:pt x="111" y="43"/>
                  </a:cubicBezTo>
                  <a:cubicBezTo>
                    <a:pt x="108" y="38"/>
                    <a:pt x="113" y="34"/>
                    <a:pt x="117" y="31"/>
                  </a:cubicBezTo>
                  <a:cubicBezTo>
                    <a:pt x="119" y="30"/>
                    <a:pt x="120" y="29"/>
                    <a:pt x="121" y="28"/>
                  </a:cubicBezTo>
                  <a:cubicBezTo>
                    <a:pt x="123" y="27"/>
                    <a:pt x="120" y="16"/>
                    <a:pt x="118" y="11"/>
                  </a:cubicBezTo>
                  <a:cubicBezTo>
                    <a:pt x="117" y="6"/>
                    <a:pt x="116" y="2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4" y="0"/>
                    <a:pt x="109" y="2"/>
                    <a:pt x="107" y="4"/>
                  </a:cubicBezTo>
                  <a:cubicBezTo>
                    <a:pt x="106" y="5"/>
                    <a:pt x="105" y="5"/>
                    <a:pt x="104" y="6"/>
                  </a:cubicBezTo>
                  <a:cubicBezTo>
                    <a:pt x="103" y="6"/>
                    <a:pt x="102" y="9"/>
                    <a:pt x="101" y="12"/>
                  </a:cubicBezTo>
                  <a:cubicBezTo>
                    <a:pt x="101" y="15"/>
                    <a:pt x="101" y="17"/>
                    <a:pt x="102" y="17"/>
                  </a:cubicBezTo>
                  <a:cubicBezTo>
                    <a:pt x="106" y="20"/>
                    <a:pt x="103" y="24"/>
                    <a:pt x="101" y="27"/>
                  </a:cubicBezTo>
                  <a:cubicBezTo>
                    <a:pt x="99" y="29"/>
                    <a:pt x="97" y="31"/>
                    <a:pt x="97" y="34"/>
                  </a:cubicBezTo>
                  <a:cubicBezTo>
                    <a:pt x="98" y="38"/>
                    <a:pt x="95" y="41"/>
                    <a:pt x="93" y="42"/>
                  </a:cubicBezTo>
                  <a:cubicBezTo>
                    <a:pt x="92" y="43"/>
                    <a:pt x="91" y="44"/>
                    <a:pt x="90" y="45"/>
                  </a:cubicBezTo>
                  <a:cubicBezTo>
                    <a:pt x="90" y="49"/>
                    <a:pt x="87" y="50"/>
                    <a:pt x="85" y="51"/>
                  </a:cubicBezTo>
                  <a:cubicBezTo>
                    <a:pt x="83" y="52"/>
                    <a:pt x="81" y="53"/>
                    <a:pt x="79" y="55"/>
                  </a:cubicBezTo>
                  <a:cubicBezTo>
                    <a:pt x="75" y="57"/>
                    <a:pt x="71" y="57"/>
                    <a:pt x="69" y="54"/>
                  </a:cubicBezTo>
                  <a:cubicBezTo>
                    <a:pt x="69" y="53"/>
                    <a:pt x="69" y="52"/>
                    <a:pt x="68" y="51"/>
                  </a:cubicBezTo>
                  <a:cubicBezTo>
                    <a:pt x="67" y="53"/>
                    <a:pt x="64" y="55"/>
                    <a:pt x="64" y="58"/>
                  </a:cubicBezTo>
                  <a:cubicBezTo>
                    <a:pt x="65" y="63"/>
                    <a:pt x="61" y="66"/>
                    <a:pt x="59" y="68"/>
                  </a:cubicBezTo>
                  <a:cubicBezTo>
                    <a:pt x="58" y="68"/>
                    <a:pt x="58" y="68"/>
                    <a:pt x="57" y="69"/>
                  </a:cubicBezTo>
                  <a:cubicBezTo>
                    <a:pt x="58" y="70"/>
                    <a:pt x="58" y="71"/>
                    <a:pt x="57" y="72"/>
                  </a:cubicBezTo>
                  <a:cubicBezTo>
                    <a:pt x="56" y="75"/>
                    <a:pt x="53" y="75"/>
                    <a:pt x="51" y="75"/>
                  </a:cubicBezTo>
                  <a:cubicBezTo>
                    <a:pt x="49" y="75"/>
                    <a:pt x="48" y="75"/>
                    <a:pt x="47" y="74"/>
                  </a:cubicBezTo>
                  <a:cubicBezTo>
                    <a:pt x="47" y="74"/>
                    <a:pt x="46" y="73"/>
                    <a:pt x="46" y="72"/>
                  </a:cubicBezTo>
                  <a:cubicBezTo>
                    <a:pt x="45" y="72"/>
                    <a:pt x="42" y="73"/>
                    <a:pt x="35" y="75"/>
                  </a:cubicBezTo>
                  <a:cubicBezTo>
                    <a:pt x="32" y="77"/>
                    <a:pt x="28" y="76"/>
                    <a:pt x="25" y="76"/>
                  </a:cubicBezTo>
                  <a:cubicBezTo>
                    <a:pt x="22" y="75"/>
                    <a:pt x="21" y="75"/>
                    <a:pt x="19" y="76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14" y="81"/>
                    <a:pt x="7" y="89"/>
                    <a:pt x="1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2" y="91"/>
                    <a:pt x="5" y="91"/>
                    <a:pt x="7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" name="Freeform 1132">
              <a:extLst>
                <a:ext uri="{FF2B5EF4-FFF2-40B4-BE49-F238E27FC236}">
                  <a16:creationId xmlns:a16="http://schemas.microsoft.com/office/drawing/2014/main" id="{6065A151-099D-4838-9B53-E319D6166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3461" y="3917282"/>
              <a:ext cx="111374" cy="83811"/>
            </a:xfrm>
            <a:custGeom>
              <a:avLst/>
              <a:gdLst>
                <a:gd name="T0" fmla="*/ 1 w 60"/>
                <a:gd name="T1" fmla="*/ 33 h 43"/>
                <a:gd name="T2" fmla="*/ 0 w 60"/>
                <a:gd name="T3" fmla="*/ 37 h 43"/>
                <a:gd name="T4" fmla="*/ 3 w 60"/>
                <a:gd name="T5" fmla="*/ 37 h 43"/>
                <a:gd name="T6" fmla="*/ 8 w 60"/>
                <a:gd name="T7" fmla="*/ 37 h 43"/>
                <a:gd name="T8" fmla="*/ 13 w 60"/>
                <a:gd name="T9" fmla="*/ 36 h 43"/>
                <a:gd name="T10" fmla="*/ 27 w 60"/>
                <a:gd name="T11" fmla="*/ 41 h 43"/>
                <a:gd name="T12" fmla="*/ 30 w 60"/>
                <a:gd name="T13" fmla="*/ 43 h 43"/>
                <a:gd name="T14" fmla="*/ 31 w 60"/>
                <a:gd name="T15" fmla="*/ 40 h 43"/>
                <a:gd name="T16" fmla="*/ 49 w 60"/>
                <a:gd name="T17" fmla="*/ 31 h 43"/>
                <a:gd name="T18" fmla="*/ 55 w 60"/>
                <a:gd name="T19" fmla="*/ 29 h 43"/>
                <a:gd name="T20" fmla="*/ 54 w 60"/>
                <a:gd name="T21" fmla="*/ 29 h 43"/>
                <a:gd name="T22" fmla="*/ 53 w 60"/>
                <a:gd name="T23" fmla="*/ 27 h 43"/>
                <a:gd name="T24" fmla="*/ 60 w 60"/>
                <a:gd name="T25" fmla="*/ 19 h 43"/>
                <a:gd name="T26" fmla="*/ 56 w 60"/>
                <a:gd name="T27" fmla="*/ 17 h 43"/>
                <a:gd name="T28" fmla="*/ 55 w 60"/>
                <a:gd name="T29" fmla="*/ 17 h 43"/>
                <a:gd name="T30" fmla="*/ 52 w 60"/>
                <a:gd name="T31" fmla="*/ 19 h 43"/>
                <a:gd name="T32" fmla="*/ 46 w 60"/>
                <a:gd name="T33" fmla="*/ 21 h 43"/>
                <a:gd name="T34" fmla="*/ 45 w 60"/>
                <a:gd name="T35" fmla="*/ 21 h 43"/>
                <a:gd name="T36" fmla="*/ 20 w 60"/>
                <a:gd name="T37" fmla="*/ 2 h 43"/>
                <a:gd name="T38" fmla="*/ 15 w 60"/>
                <a:gd name="T39" fmla="*/ 1 h 43"/>
                <a:gd name="T40" fmla="*/ 16 w 60"/>
                <a:gd name="T41" fmla="*/ 3 h 43"/>
                <a:gd name="T42" fmla="*/ 16 w 60"/>
                <a:gd name="T43" fmla="*/ 11 h 43"/>
                <a:gd name="T44" fmla="*/ 15 w 60"/>
                <a:gd name="T45" fmla="*/ 16 h 43"/>
                <a:gd name="T46" fmla="*/ 13 w 60"/>
                <a:gd name="T47" fmla="*/ 23 h 43"/>
                <a:gd name="T48" fmla="*/ 12 w 60"/>
                <a:gd name="T49" fmla="*/ 26 h 43"/>
                <a:gd name="T50" fmla="*/ 11 w 60"/>
                <a:gd name="T51" fmla="*/ 29 h 43"/>
                <a:gd name="T52" fmla="*/ 4 w 60"/>
                <a:gd name="T53" fmla="*/ 32 h 43"/>
                <a:gd name="T54" fmla="*/ 1 w 60"/>
                <a:gd name="T55" fmla="*/ 32 h 43"/>
                <a:gd name="T56" fmla="*/ 1 w 60"/>
                <a:gd name="T57" fmla="*/ 32 h 43"/>
                <a:gd name="T58" fmla="*/ 1 w 60"/>
                <a:gd name="T59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43">
                  <a:moveTo>
                    <a:pt x="1" y="33"/>
                  </a:moveTo>
                  <a:cubicBezTo>
                    <a:pt x="1" y="34"/>
                    <a:pt x="1" y="35"/>
                    <a:pt x="0" y="37"/>
                  </a:cubicBezTo>
                  <a:cubicBezTo>
                    <a:pt x="1" y="36"/>
                    <a:pt x="2" y="37"/>
                    <a:pt x="3" y="37"/>
                  </a:cubicBezTo>
                  <a:cubicBezTo>
                    <a:pt x="5" y="37"/>
                    <a:pt x="7" y="38"/>
                    <a:pt x="8" y="37"/>
                  </a:cubicBezTo>
                  <a:cubicBezTo>
                    <a:pt x="9" y="36"/>
                    <a:pt x="11" y="36"/>
                    <a:pt x="13" y="36"/>
                  </a:cubicBezTo>
                  <a:cubicBezTo>
                    <a:pt x="18" y="36"/>
                    <a:pt x="23" y="38"/>
                    <a:pt x="27" y="41"/>
                  </a:cubicBezTo>
                  <a:cubicBezTo>
                    <a:pt x="29" y="43"/>
                    <a:pt x="30" y="43"/>
                    <a:pt x="30" y="43"/>
                  </a:cubicBezTo>
                  <a:cubicBezTo>
                    <a:pt x="30" y="43"/>
                    <a:pt x="31" y="43"/>
                    <a:pt x="31" y="40"/>
                  </a:cubicBezTo>
                  <a:cubicBezTo>
                    <a:pt x="32" y="33"/>
                    <a:pt x="41" y="31"/>
                    <a:pt x="49" y="31"/>
                  </a:cubicBezTo>
                  <a:cubicBezTo>
                    <a:pt x="53" y="31"/>
                    <a:pt x="55" y="29"/>
                    <a:pt x="55" y="29"/>
                  </a:cubicBezTo>
                  <a:cubicBezTo>
                    <a:pt x="55" y="29"/>
                    <a:pt x="55" y="29"/>
                    <a:pt x="54" y="29"/>
                  </a:cubicBezTo>
                  <a:cubicBezTo>
                    <a:pt x="54" y="28"/>
                    <a:pt x="53" y="28"/>
                    <a:pt x="53" y="27"/>
                  </a:cubicBezTo>
                  <a:cubicBezTo>
                    <a:pt x="53" y="25"/>
                    <a:pt x="55" y="23"/>
                    <a:pt x="60" y="19"/>
                  </a:cubicBezTo>
                  <a:cubicBezTo>
                    <a:pt x="58" y="19"/>
                    <a:pt x="57" y="19"/>
                    <a:pt x="56" y="17"/>
                  </a:cubicBezTo>
                  <a:cubicBezTo>
                    <a:pt x="56" y="17"/>
                    <a:pt x="56" y="17"/>
                    <a:pt x="55" y="17"/>
                  </a:cubicBezTo>
                  <a:cubicBezTo>
                    <a:pt x="55" y="17"/>
                    <a:pt x="53" y="18"/>
                    <a:pt x="52" y="19"/>
                  </a:cubicBezTo>
                  <a:cubicBezTo>
                    <a:pt x="51" y="19"/>
                    <a:pt x="49" y="20"/>
                    <a:pt x="46" y="21"/>
                  </a:cubicBezTo>
                  <a:cubicBezTo>
                    <a:pt x="46" y="21"/>
                    <a:pt x="46" y="21"/>
                    <a:pt x="45" y="21"/>
                  </a:cubicBezTo>
                  <a:cubicBezTo>
                    <a:pt x="39" y="21"/>
                    <a:pt x="24" y="8"/>
                    <a:pt x="20" y="2"/>
                  </a:cubicBezTo>
                  <a:cubicBezTo>
                    <a:pt x="18" y="0"/>
                    <a:pt x="16" y="0"/>
                    <a:pt x="15" y="1"/>
                  </a:cubicBezTo>
                  <a:cubicBezTo>
                    <a:pt x="15" y="2"/>
                    <a:pt x="15" y="2"/>
                    <a:pt x="16" y="3"/>
                  </a:cubicBezTo>
                  <a:cubicBezTo>
                    <a:pt x="18" y="7"/>
                    <a:pt x="17" y="9"/>
                    <a:pt x="16" y="11"/>
                  </a:cubicBezTo>
                  <a:cubicBezTo>
                    <a:pt x="16" y="12"/>
                    <a:pt x="15" y="14"/>
                    <a:pt x="15" y="16"/>
                  </a:cubicBezTo>
                  <a:cubicBezTo>
                    <a:pt x="15" y="20"/>
                    <a:pt x="14" y="22"/>
                    <a:pt x="13" y="23"/>
                  </a:cubicBezTo>
                  <a:cubicBezTo>
                    <a:pt x="12" y="24"/>
                    <a:pt x="12" y="25"/>
                    <a:pt x="12" y="26"/>
                  </a:cubicBezTo>
                  <a:cubicBezTo>
                    <a:pt x="12" y="27"/>
                    <a:pt x="12" y="28"/>
                    <a:pt x="11" y="29"/>
                  </a:cubicBezTo>
                  <a:cubicBezTo>
                    <a:pt x="10" y="31"/>
                    <a:pt x="7" y="31"/>
                    <a:pt x="4" y="32"/>
                  </a:cubicBezTo>
                  <a:cubicBezTo>
                    <a:pt x="3" y="32"/>
                    <a:pt x="2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" name="Freeform 1133">
              <a:extLst>
                <a:ext uri="{FF2B5EF4-FFF2-40B4-BE49-F238E27FC236}">
                  <a16:creationId xmlns:a16="http://schemas.microsoft.com/office/drawing/2014/main" id="{C2296C64-AB30-42FE-975A-F19179F5A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8320" y="4205511"/>
              <a:ext cx="40325" cy="32707"/>
            </a:xfrm>
            <a:custGeom>
              <a:avLst/>
              <a:gdLst>
                <a:gd name="T0" fmla="*/ 15 w 22"/>
                <a:gd name="T1" fmla="*/ 1 h 17"/>
                <a:gd name="T2" fmla="*/ 7 w 22"/>
                <a:gd name="T3" fmla="*/ 5 h 17"/>
                <a:gd name="T4" fmla="*/ 2 w 22"/>
                <a:gd name="T5" fmla="*/ 6 h 17"/>
                <a:gd name="T6" fmla="*/ 0 w 22"/>
                <a:gd name="T7" fmla="*/ 11 h 17"/>
                <a:gd name="T8" fmla="*/ 1 w 22"/>
                <a:gd name="T9" fmla="*/ 17 h 17"/>
                <a:gd name="T10" fmla="*/ 3 w 22"/>
                <a:gd name="T11" fmla="*/ 17 h 17"/>
                <a:gd name="T12" fmla="*/ 5 w 22"/>
                <a:gd name="T13" fmla="*/ 15 h 17"/>
                <a:gd name="T14" fmla="*/ 13 w 22"/>
                <a:gd name="T15" fmla="*/ 9 h 17"/>
                <a:gd name="T16" fmla="*/ 17 w 22"/>
                <a:gd name="T17" fmla="*/ 10 h 17"/>
                <a:gd name="T18" fmla="*/ 20 w 22"/>
                <a:gd name="T19" fmla="*/ 8 h 17"/>
                <a:gd name="T20" fmla="*/ 22 w 22"/>
                <a:gd name="T21" fmla="*/ 2 h 17"/>
                <a:gd name="T22" fmla="*/ 18 w 22"/>
                <a:gd name="T23" fmla="*/ 0 h 17"/>
                <a:gd name="T24" fmla="*/ 15 w 22"/>
                <a:gd name="T2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7">
                  <a:moveTo>
                    <a:pt x="15" y="1"/>
                  </a:moveTo>
                  <a:cubicBezTo>
                    <a:pt x="13" y="5"/>
                    <a:pt x="10" y="5"/>
                    <a:pt x="7" y="5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1" y="6"/>
                    <a:pt x="0" y="8"/>
                    <a:pt x="0" y="11"/>
                  </a:cubicBezTo>
                  <a:cubicBezTo>
                    <a:pt x="0" y="14"/>
                    <a:pt x="1" y="17"/>
                    <a:pt x="1" y="17"/>
                  </a:cubicBezTo>
                  <a:cubicBezTo>
                    <a:pt x="2" y="17"/>
                    <a:pt x="3" y="17"/>
                    <a:pt x="3" y="17"/>
                  </a:cubicBezTo>
                  <a:cubicBezTo>
                    <a:pt x="4" y="17"/>
                    <a:pt x="4" y="17"/>
                    <a:pt x="5" y="15"/>
                  </a:cubicBezTo>
                  <a:cubicBezTo>
                    <a:pt x="6" y="12"/>
                    <a:pt x="9" y="9"/>
                    <a:pt x="13" y="9"/>
                  </a:cubicBezTo>
                  <a:cubicBezTo>
                    <a:pt x="15" y="9"/>
                    <a:pt x="16" y="10"/>
                    <a:pt x="17" y="10"/>
                  </a:cubicBezTo>
                  <a:cubicBezTo>
                    <a:pt x="18" y="10"/>
                    <a:pt x="19" y="10"/>
                    <a:pt x="20" y="8"/>
                  </a:cubicBezTo>
                  <a:cubicBezTo>
                    <a:pt x="21" y="6"/>
                    <a:pt x="22" y="4"/>
                    <a:pt x="22" y="2"/>
                  </a:cubicBezTo>
                  <a:cubicBezTo>
                    <a:pt x="22" y="0"/>
                    <a:pt x="20" y="0"/>
                    <a:pt x="18" y="0"/>
                  </a:cubicBezTo>
                  <a:cubicBezTo>
                    <a:pt x="16" y="0"/>
                    <a:pt x="15" y="1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" name="Freeform 1134">
              <a:extLst>
                <a:ext uri="{FF2B5EF4-FFF2-40B4-BE49-F238E27FC236}">
                  <a16:creationId xmlns:a16="http://schemas.microsoft.com/office/drawing/2014/main" id="{BC769046-20A1-4861-AA23-848D82941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7765" y="3684245"/>
              <a:ext cx="1230879" cy="848334"/>
            </a:xfrm>
            <a:custGeom>
              <a:avLst/>
              <a:gdLst>
                <a:gd name="T0" fmla="*/ 478 w 671"/>
                <a:gd name="T1" fmla="*/ 83 h 435"/>
                <a:gd name="T2" fmla="*/ 464 w 671"/>
                <a:gd name="T3" fmla="*/ 113 h 435"/>
                <a:gd name="T4" fmla="*/ 408 w 671"/>
                <a:gd name="T5" fmla="*/ 147 h 435"/>
                <a:gd name="T6" fmla="*/ 338 w 671"/>
                <a:gd name="T7" fmla="*/ 171 h 435"/>
                <a:gd name="T8" fmla="*/ 299 w 671"/>
                <a:gd name="T9" fmla="*/ 162 h 435"/>
                <a:gd name="T10" fmla="*/ 242 w 671"/>
                <a:gd name="T11" fmla="*/ 157 h 435"/>
                <a:gd name="T12" fmla="*/ 237 w 671"/>
                <a:gd name="T13" fmla="*/ 155 h 435"/>
                <a:gd name="T14" fmla="*/ 206 w 671"/>
                <a:gd name="T15" fmla="*/ 124 h 435"/>
                <a:gd name="T16" fmla="*/ 155 w 671"/>
                <a:gd name="T17" fmla="*/ 73 h 435"/>
                <a:gd name="T18" fmla="*/ 151 w 671"/>
                <a:gd name="T19" fmla="*/ 68 h 435"/>
                <a:gd name="T20" fmla="*/ 145 w 671"/>
                <a:gd name="T21" fmla="*/ 63 h 435"/>
                <a:gd name="T22" fmla="*/ 113 w 671"/>
                <a:gd name="T23" fmla="*/ 96 h 435"/>
                <a:gd name="T24" fmla="*/ 82 w 671"/>
                <a:gd name="T25" fmla="*/ 121 h 435"/>
                <a:gd name="T26" fmla="*/ 72 w 671"/>
                <a:gd name="T27" fmla="*/ 159 h 435"/>
                <a:gd name="T28" fmla="*/ 56 w 671"/>
                <a:gd name="T29" fmla="*/ 171 h 435"/>
                <a:gd name="T30" fmla="*/ 43 w 671"/>
                <a:gd name="T31" fmla="*/ 180 h 435"/>
                <a:gd name="T32" fmla="*/ 17 w 671"/>
                <a:gd name="T33" fmla="*/ 185 h 435"/>
                <a:gd name="T34" fmla="*/ 0 w 671"/>
                <a:gd name="T35" fmla="*/ 198 h 435"/>
                <a:gd name="T36" fmla="*/ 15 w 671"/>
                <a:gd name="T37" fmla="*/ 229 h 435"/>
                <a:gd name="T38" fmla="*/ 43 w 671"/>
                <a:gd name="T39" fmla="*/ 248 h 435"/>
                <a:gd name="T40" fmla="*/ 51 w 671"/>
                <a:gd name="T41" fmla="*/ 244 h 435"/>
                <a:gd name="T42" fmla="*/ 60 w 671"/>
                <a:gd name="T43" fmla="*/ 271 h 435"/>
                <a:gd name="T44" fmla="*/ 52 w 671"/>
                <a:gd name="T45" fmla="*/ 291 h 435"/>
                <a:gd name="T46" fmla="*/ 76 w 671"/>
                <a:gd name="T47" fmla="*/ 315 h 435"/>
                <a:gd name="T48" fmla="*/ 80 w 671"/>
                <a:gd name="T49" fmla="*/ 316 h 435"/>
                <a:gd name="T50" fmla="*/ 153 w 671"/>
                <a:gd name="T51" fmla="*/ 345 h 435"/>
                <a:gd name="T52" fmla="*/ 163 w 671"/>
                <a:gd name="T53" fmla="*/ 348 h 435"/>
                <a:gd name="T54" fmla="*/ 185 w 671"/>
                <a:gd name="T55" fmla="*/ 343 h 435"/>
                <a:gd name="T56" fmla="*/ 196 w 671"/>
                <a:gd name="T57" fmla="*/ 345 h 435"/>
                <a:gd name="T58" fmla="*/ 216 w 671"/>
                <a:gd name="T59" fmla="*/ 330 h 435"/>
                <a:gd name="T60" fmla="*/ 245 w 671"/>
                <a:gd name="T61" fmla="*/ 338 h 435"/>
                <a:gd name="T62" fmla="*/ 266 w 671"/>
                <a:gd name="T63" fmla="*/ 359 h 435"/>
                <a:gd name="T64" fmla="*/ 274 w 671"/>
                <a:gd name="T65" fmla="*/ 410 h 435"/>
                <a:gd name="T66" fmla="*/ 289 w 671"/>
                <a:gd name="T67" fmla="*/ 420 h 435"/>
                <a:gd name="T68" fmla="*/ 299 w 671"/>
                <a:gd name="T69" fmla="*/ 411 h 435"/>
                <a:gd name="T70" fmla="*/ 310 w 671"/>
                <a:gd name="T71" fmla="*/ 408 h 435"/>
                <a:gd name="T72" fmla="*/ 343 w 671"/>
                <a:gd name="T73" fmla="*/ 402 h 435"/>
                <a:gd name="T74" fmla="*/ 369 w 671"/>
                <a:gd name="T75" fmla="*/ 422 h 435"/>
                <a:gd name="T76" fmla="*/ 390 w 671"/>
                <a:gd name="T77" fmla="*/ 429 h 435"/>
                <a:gd name="T78" fmla="*/ 465 w 671"/>
                <a:gd name="T79" fmla="*/ 403 h 435"/>
                <a:gd name="T80" fmla="*/ 499 w 671"/>
                <a:gd name="T81" fmla="*/ 373 h 435"/>
                <a:gd name="T82" fmla="*/ 521 w 671"/>
                <a:gd name="T83" fmla="*/ 333 h 435"/>
                <a:gd name="T84" fmla="*/ 525 w 671"/>
                <a:gd name="T85" fmla="*/ 308 h 435"/>
                <a:gd name="T86" fmla="*/ 513 w 671"/>
                <a:gd name="T87" fmla="*/ 283 h 435"/>
                <a:gd name="T88" fmla="*/ 509 w 671"/>
                <a:gd name="T89" fmla="*/ 241 h 435"/>
                <a:gd name="T90" fmla="*/ 510 w 671"/>
                <a:gd name="T91" fmla="*/ 226 h 435"/>
                <a:gd name="T92" fmla="*/ 487 w 671"/>
                <a:gd name="T93" fmla="*/ 201 h 435"/>
                <a:gd name="T94" fmla="*/ 523 w 671"/>
                <a:gd name="T95" fmla="*/ 201 h 435"/>
                <a:gd name="T96" fmla="*/ 555 w 671"/>
                <a:gd name="T97" fmla="*/ 187 h 435"/>
                <a:gd name="T98" fmla="*/ 597 w 671"/>
                <a:gd name="T99" fmla="*/ 166 h 435"/>
                <a:gd name="T100" fmla="*/ 630 w 671"/>
                <a:gd name="T101" fmla="*/ 152 h 435"/>
                <a:gd name="T102" fmla="*/ 636 w 671"/>
                <a:gd name="T103" fmla="*/ 121 h 435"/>
                <a:gd name="T104" fmla="*/ 664 w 671"/>
                <a:gd name="T105" fmla="*/ 102 h 435"/>
                <a:gd name="T106" fmla="*/ 658 w 671"/>
                <a:gd name="T107" fmla="*/ 81 h 435"/>
                <a:gd name="T108" fmla="*/ 626 w 671"/>
                <a:gd name="T109" fmla="*/ 70 h 435"/>
                <a:gd name="T110" fmla="*/ 591 w 671"/>
                <a:gd name="T111" fmla="*/ 49 h 435"/>
                <a:gd name="T112" fmla="*/ 553 w 671"/>
                <a:gd name="T113" fmla="*/ 2 h 435"/>
                <a:gd name="T114" fmla="*/ 511 w 671"/>
                <a:gd name="T115" fmla="*/ 8 h 435"/>
                <a:gd name="T116" fmla="*/ 493 w 671"/>
                <a:gd name="T117" fmla="*/ 53 h 435"/>
                <a:gd name="T118" fmla="*/ 476 w 671"/>
                <a:gd name="T119" fmla="*/ 59 h 435"/>
                <a:gd name="T120" fmla="*/ 461 w 671"/>
                <a:gd name="T121" fmla="*/ 71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1" h="435">
                  <a:moveTo>
                    <a:pt x="461" y="71"/>
                  </a:moveTo>
                  <a:cubicBezTo>
                    <a:pt x="461" y="77"/>
                    <a:pt x="461" y="77"/>
                    <a:pt x="461" y="77"/>
                  </a:cubicBezTo>
                  <a:cubicBezTo>
                    <a:pt x="459" y="78"/>
                    <a:pt x="459" y="78"/>
                    <a:pt x="459" y="78"/>
                  </a:cubicBezTo>
                  <a:cubicBezTo>
                    <a:pt x="459" y="78"/>
                    <a:pt x="458" y="78"/>
                    <a:pt x="458" y="79"/>
                  </a:cubicBezTo>
                  <a:cubicBezTo>
                    <a:pt x="458" y="79"/>
                    <a:pt x="458" y="79"/>
                    <a:pt x="459" y="80"/>
                  </a:cubicBezTo>
                  <a:cubicBezTo>
                    <a:pt x="460" y="82"/>
                    <a:pt x="461" y="82"/>
                    <a:pt x="461" y="82"/>
                  </a:cubicBezTo>
                  <a:cubicBezTo>
                    <a:pt x="462" y="82"/>
                    <a:pt x="462" y="82"/>
                    <a:pt x="463" y="81"/>
                  </a:cubicBezTo>
                  <a:cubicBezTo>
                    <a:pt x="464" y="81"/>
                    <a:pt x="466" y="80"/>
                    <a:pt x="469" y="80"/>
                  </a:cubicBezTo>
                  <a:cubicBezTo>
                    <a:pt x="472" y="80"/>
                    <a:pt x="475" y="82"/>
                    <a:pt x="477" y="82"/>
                  </a:cubicBezTo>
                  <a:cubicBezTo>
                    <a:pt x="477" y="83"/>
                    <a:pt x="478" y="83"/>
                    <a:pt x="478" y="83"/>
                  </a:cubicBezTo>
                  <a:cubicBezTo>
                    <a:pt x="479" y="80"/>
                    <a:pt x="483" y="78"/>
                    <a:pt x="486" y="78"/>
                  </a:cubicBezTo>
                  <a:cubicBezTo>
                    <a:pt x="488" y="78"/>
                    <a:pt x="491" y="79"/>
                    <a:pt x="492" y="81"/>
                  </a:cubicBezTo>
                  <a:cubicBezTo>
                    <a:pt x="493" y="83"/>
                    <a:pt x="496" y="85"/>
                    <a:pt x="498" y="86"/>
                  </a:cubicBezTo>
                  <a:cubicBezTo>
                    <a:pt x="503" y="91"/>
                    <a:pt x="508" y="95"/>
                    <a:pt x="507" y="98"/>
                  </a:cubicBezTo>
                  <a:cubicBezTo>
                    <a:pt x="507" y="100"/>
                    <a:pt x="506" y="102"/>
                    <a:pt x="500" y="102"/>
                  </a:cubicBezTo>
                  <a:cubicBezTo>
                    <a:pt x="498" y="102"/>
                    <a:pt x="496" y="102"/>
                    <a:pt x="493" y="101"/>
                  </a:cubicBezTo>
                  <a:cubicBezTo>
                    <a:pt x="491" y="100"/>
                    <a:pt x="489" y="101"/>
                    <a:pt x="486" y="102"/>
                  </a:cubicBezTo>
                  <a:cubicBezTo>
                    <a:pt x="484" y="103"/>
                    <a:pt x="481" y="104"/>
                    <a:pt x="479" y="104"/>
                  </a:cubicBezTo>
                  <a:cubicBezTo>
                    <a:pt x="476" y="104"/>
                    <a:pt x="471" y="105"/>
                    <a:pt x="467" y="109"/>
                  </a:cubicBezTo>
                  <a:cubicBezTo>
                    <a:pt x="465" y="111"/>
                    <a:pt x="465" y="112"/>
                    <a:pt x="464" y="113"/>
                  </a:cubicBezTo>
                  <a:cubicBezTo>
                    <a:pt x="462" y="116"/>
                    <a:pt x="461" y="119"/>
                    <a:pt x="455" y="119"/>
                  </a:cubicBezTo>
                  <a:cubicBezTo>
                    <a:pt x="454" y="119"/>
                    <a:pt x="453" y="119"/>
                    <a:pt x="452" y="120"/>
                  </a:cubicBezTo>
                  <a:cubicBezTo>
                    <a:pt x="448" y="120"/>
                    <a:pt x="445" y="120"/>
                    <a:pt x="440" y="124"/>
                  </a:cubicBezTo>
                  <a:cubicBezTo>
                    <a:pt x="436" y="126"/>
                    <a:pt x="432" y="128"/>
                    <a:pt x="428" y="128"/>
                  </a:cubicBezTo>
                  <a:cubicBezTo>
                    <a:pt x="424" y="128"/>
                    <a:pt x="420" y="126"/>
                    <a:pt x="419" y="126"/>
                  </a:cubicBezTo>
                  <a:cubicBezTo>
                    <a:pt x="419" y="125"/>
                    <a:pt x="417" y="125"/>
                    <a:pt x="416" y="125"/>
                  </a:cubicBezTo>
                  <a:cubicBezTo>
                    <a:pt x="414" y="125"/>
                    <a:pt x="412" y="126"/>
                    <a:pt x="411" y="128"/>
                  </a:cubicBezTo>
                  <a:cubicBezTo>
                    <a:pt x="410" y="129"/>
                    <a:pt x="411" y="130"/>
                    <a:pt x="412" y="132"/>
                  </a:cubicBezTo>
                  <a:cubicBezTo>
                    <a:pt x="413" y="134"/>
                    <a:pt x="415" y="137"/>
                    <a:pt x="414" y="140"/>
                  </a:cubicBezTo>
                  <a:cubicBezTo>
                    <a:pt x="414" y="144"/>
                    <a:pt x="411" y="146"/>
                    <a:pt x="408" y="147"/>
                  </a:cubicBezTo>
                  <a:cubicBezTo>
                    <a:pt x="405" y="148"/>
                    <a:pt x="402" y="149"/>
                    <a:pt x="400" y="152"/>
                  </a:cubicBezTo>
                  <a:cubicBezTo>
                    <a:pt x="394" y="159"/>
                    <a:pt x="383" y="162"/>
                    <a:pt x="378" y="161"/>
                  </a:cubicBezTo>
                  <a:cubicBezTo>
                    <a:pt x="377" y="161"/>
                    <a:pt x="376" y="161"/>
                    <a:pt x="375" y="161"/>
                  </a:cubicBezTo>
                  <a:cubicBezTo>
                    <a:pt x="373" y="160"/>
                    <a:pt x="369" y="160"/>
                    <a:pt x="365" y="160"/>
                  </a:cubicBezTo>
                  <a:cubicBezTo>
                    <a:pt x="360" y="160"/>
                    <a:pt x="357" y="160"/>
                    <a:pt x="354" y="162"/>
                  </a:cubicBezTo>
                  <a:cubicBezTo>
                    <a:pt x="350" y="164"/>
                    <a:pt x="346" y="166"/>
                    <a:pt x="343" y="168"/>
                  </a:cubicBezTo>
                  <a:cubicBezTo>
                    <a:pt x="343" y="168"/>
                    <a:pt x="342" y="169"/>
                    <a:pt x="341" y="169"/>
                  </a:cubicBezTo>
                  <a:cubicBezTo>
                    <a:pt x="341" y="170"/>
                    <a:pt x="340" y="170"/>
                    <a:pt x="339" y="170"/>
                  </a:cubicBezTo>
                  <a:cubicBezTo>
                    <a:pt x="339" y="170"/>
                    <a:pt x="339" y="171"/>
                    <a:pt x="339" y="171"/>
                  </a:cubicBezTo>
                  <a:cubicBezTo>
                    <a:pt x="338" y="171"/>
                    <a:pt x="338" y="171"/>
                    <a:pt x="338" y="171"/>
                  </a:cubicBezTo>
                  <a:cubicBezTo>
                    <a:pt x="337" y="172"/>
                    <a:pt x="337" y="172"/>
                    <a:pt x="336" y="172"/>
                  </a:cubicBezTo>
                  <a:cubicBezTo>
                    <a:pt x="336" y="172"/>
                    <a:pt x="336" y="172"/>
                    <a:pt x="335" y="172"/>
                  </a:cubicBezTo>
                  <a:cubicBezTo>
                    <a:pt x="335" y="172"/>
                    <a:pt x="334" y="172"/>
                    <a:pt x="334" y="172"/>
                  </a:cubicBezTo>
                  <a:cubicBezTo>
                    <a:pt x="334" y="172"/>
                    <a:pt x="334" y="172"/>
                    <a:pt x="334" y="172"/>
                  </a:cubicBezTo>
                  <a:cubicBezTo>
                    <a:pt x="333" y="172"/>
                    <a:pt x="333" y="172"/>
                    <a:pt x="333" y="172"/>
                  </a:cubicBezTo>
                  <a:cubicBezTo>
                    <a:pt x="331" y="172"/>
                    <a:pt x="329" y="171"/>
                    <a:pt x="328" y="169"/>
                  </a:cubicBezTo>
                  <a:cubicBezTo>
                    <a:pt x="327" y="168"/>
                    <a:pt x="327" y="168"/>
                    <a:pt x="325" y="168"/>
                  </a:cubicBezTo>
                  <a:cubicBezTo>
                    <a:pt x="319" y="169"/>
                    <a:pt x="316" y="167"/>
                    <a:pt x="312" y="165"/>
                  </a:cubicBezTo>
                  <a:cubicBezTo>
                    <a:pt x="311" y="164"/>
                    <a:pt x="310" y="164"/>
                    <a:pt x="309" y="164"/>
                  </a:cubicBezTo>
                  <a:cubicBezTo>
                    <a:pt x="306" y="164"/>
                    <a:pt x="304" y="165"/>
                    <a:pt x="299" y="162"/>
                  </a:cubicBezTo>
                  <a:cubicBezTo>
                    <a:pt x="295" y="159"/>
                    <a:pt x="289" y="158"/>
                    <a:pt x="284" y="158"/>
                  </a:cubicBezTo>
                  <a:cubicBezTo>
                    <a:pt x="283" y="158"/>
                    <a:pt x="281" y="158"/>
                    <a:pt x="280" y="158"/>
                  </a:cubicBezTo>
                  <a:cubicBezTo>
                    <a:pt x="278" y="157"/>
                    <a:pt x="272" y="157"/>
                    <a:pt x="267" y="157"/>
                  </a:cubicBezTo>
                  <a:cubicBezTo>
                    <a:pt x="262" y="157"/>
                    <a:pt x="256" y="157"/>
                    <a:pt x="253" y="157"/>
                  </a:cubicBezTo>
                  <a:cubicBezTo>
                    <a:pt x="251" y="157"/>
                    <a:pt x="249" y="157"/>
                    <a:pt x="246" y="157"/>
                  </a:cubicBezTo>
                  <a:cubicBezTo>
                    <a:pt x="245" y="157"/>
                    <a:pt x="244" y="157"/>
                    <a:pt x="243" y="157"/>
                  </a:cubicBezTo>
                  <a:cubicBezTo>
                    <a:pt x="243" y="157"/>
                    <a:pt x="243" y="157"/>
                    <a:pt x="243" y="157"/>
                  </a:cubicBezTo>
                  <a:cubicBezTo>
                    <a:pt x="243" y="157"/>
                    <a:pt x="243" y="157"/>
                    <a:pt x="243" y="157"/>
                  </a:cubicBezTo>
                  <a:cubicBezTo>
                    <a:pt x="243" y="157"/>
                    <a:pt x="242" y="157"/>
                    <a:pt x="242" y="157"/>
                  </a:cubicBezTo>
                  <a:cubicBezTo>
                    <a:pt x="242" y="157"/>
                    <a:pt x="242" y="157"/>
                    <a:pt x="242" y="157"/>
                  </a:cubicBezTo>
                  <a:cubicBezTo>
                    <a:pt x="242" y="157"/>
                    <a:pt x="242" y="157"/>
                    <a:pt x="241" y="157"/>
                  </a:cubicBezTo>
                  <a:cubicBezTo>
                    <a:pt x="241" y="157"/>
                    <a:pt x="241" y="157"/>
                    <a:pt x="241" y="157"/>
                  </a:cubicBezTo>
                  <a:cubicBezTo>
                    <a:pt x="241" y="157"/>
                    <a:pt x="241" y="157"/>
                    <a:pt x="241" y="157"/>
                  </a:cubicBezTo>
                  <a:cubicBezTo>
                    <a:pt x="240" y="157"/>
                    <a:pt x="240" y="157"/>
                    <a:pt x="240" y="157"/>
                  </a:cubicBezTo>
                  <a:cubicBezTo>
                    <a:pt x="240" y="157"/>
                    <a:pt x="240" y="157"/>
                    <a:pt x="240" y="157"/>
                  </a:cubicBezTo>
                  <a:cubicBezTo>
                    <a:pt x="239" y="157"/>
                    <a:pt x="239" y="157"/>
                    <a:pt x="239" y="157"/>
                  </a:cubicBezTo>
                  <a:cubicBezTo>
                    <a:pt x="239" y="156"/>
                    <a:pt x="239" y="156"/>
                    <a:pt x="239" y="156"/>
                  </a:cubicBezTo>
                  <a:cubicBezTo>
                    <a:pt x="239" y="156"/>
                    <a:pt x="238" y="156"/>
                    <a:pt x="238" y="156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8" y="156"/>
                    <a:pt x="238" y="156"/>
                    <a:pt x="237" y="155"/>
                  </a:cubicBezTo>
                  <a:cubicBezTo>
                    <a:pt x="237" y="155"/>
                    <a:pt x="237" y="155"/>
                    <a:pt x="237" y="155"/>
                  </a:cubicBezTo>
                  <a:cubicBezTo>
                    <a:pt x="237" y="155"/>
                    <a:pt x="237" y="154"/>
                    <a:pt x="237" y="154"/>
                  </a:cubicBezTo>
                  <a:cubicBezTo>
                    <a:pt x="237" y="153"/>
                    <a:pt x="236" y="152"/>
                    <a:pt x="235" y="151"/>
                  </a:cubicBezTo>
                  <a:cubicBezTo>
                    <a:pt x="233" y="149"/>
                    <a:pt x="231" y="147"/>
                    <a:pt x="230" y="142"/>
                  </a:cubicBezTo>
                  <a:cubicBezTo>
                    <a:pt x="229" y="136"/>
                    <a:pt x="226" y="135"/>
                    <a:pt x="223" y="134"/>
                  </a:cubicBezTo>
                  <a:cubicBezTo>
                    <a:pt x="221" y="134"/>
                    <a:pt x="219" y="132"/>
                    <a:pt x="218" y="131"/>
                  </a:cubicBezTo>
                  <a:cubicBezTo>
                    <a:pt x="217" y="130"/>
                    <a:pt x="217" y="130"/>
                    <a:pt x="216" y="129"/>
                  </a:cubicBezTo>
                  <a:cubicBezTo>
                    <a:pt x="215" y="129"/>
                    <a:pt x="214" y="128"/>
                    <a:pt x="213" y="127"/>
                  </a:cubicBezTo>
                  <a:cubicBezTo>
                    <a:pt x="212" y="126"/>
                    <a:pt x="210" y="124"/>
                    <a:pt x="208" y="124"/>
                  </a:cubicBezTo>
                  <a:cubicBezTo>
                    <a:pt x="207" y="124"/>
                    <a:pt x="207" y="124"/>
                    <a:pt x="206" y="124"/>
                  </a:cubicBezTo>
                  <a:cubicBezTo>
                    <a:pt x="200" y="124"/>
                    <a:pt x="184" y="122"/>
                    <a:pt x="181" y="117"/>
                  </a:cubicBezTo>
                  <a:cubicBezTo>
                    <a:pt x="179" y="114"/>
                    <a:pt x="180" y="111"/>
                    <a:pt x="182" y="110"/>
                  </a:cubicBezTo>
                  <a:cubicBezTo>
                    <a:pt x="182" y="109"/>
                    <a:pt x="183" y="108"/>
                    <a:pt x="183" y="107"/>
                  </a:cubicBezTo>
                  <a:cubicBezTo>
                    <a:pt x="183" y="105"/>
                    <a:pt x="183" y="103"/>
                    <a:pt x="184" y="101"/>
                  </a:cubicBezTo>
                  <a:cubicBezTo>
                    <a:pt x="184" y="100"/>
                    <a:pt x="185" y="98"/>
                    <a:pt x="184" y="97"/>
                  </a:cubicBezTo>
                  <a:cubicBezTo>
                    <a:pt x="182" y="96"/>
                    <a:pt x="178" y="91"/>
                    <a:pt x="178" y="87"/>
                  </a:cubicBezTo>
                  <a:cubicBezTo>
                    <a:pt x="177" y="85"/>
                    <a:pt x="173" y="81"/>
                    <a:pt x="170" y="81"/>
                  </a:cubicBezTo>
                  <a:cubicBezTo>
                    <a:pt x="165" y="81"/>
                    <a:pt x="162" y="78"/>
                    <a:pt x="159" y="75"/>
                  </a:cubicBezTo>
                  <a:cubicBezTo>
                    <a:pt x="158" y="74"/>
                    <a:pt x="157" y="74"/>
                    <a:pt x="156" y="74"/>
                  </a:cubicBezTo>
                  <a:cubicBezTo>
                    <a:pt x="156" y="73"/>
                    <a:pt x="156" y="73"/>
                    <a:pt x="155" y="7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73"/>
                    <a:pt x="155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4" y="72"/>
                    <a:pt x="154" y="72"/>
                    <a:pt x="153" y="71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53" y="71"/>
                    <a:pt x="153" y="71"/>
                    <a:pt x="152" y="70"/>
                  </a:cubicBezTo>
                  <a:cubicBezTo>
                    <a:pt x="152" y="70"/>
                    <a:pt x="152" y="70"/>
                    <a:pt x="152" y="70"/>
                  </a:cubicBezTo>
                  <a:cubicBezTo>
                    <a:pt x="152" y="70"/>
                    <a:pt x="152" y="69"/>
                    <a:pt x="152" y="69"/>
                  </a:cubicBezTo>
                  <a:cubicBezTo>
                    <a:pt x="152" y="69"/>
                    <a:pt x="151" y="69"/>
                    <a:pt x="151" y="69"/>
                  </a:cubicBezTo>
                  <a:cubicBezTo>
                    <a:pt x="151" y="68"/>
                    <a:pt x="151" y="68"/>
                    <a:pt x="151" y="68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151" y="67"/>
                    <a:pt x="150" y="66"/>
                    <a:pt x="150" y="66"/>
                  </a:cubicBezTo>
                  <a:cubicBezTo>
                    <a:pt x="150" y="66"/>
                    <a:pt x="150" y="65"/>
                    <a:pt x="150" y="65"/>
                  </a:cubicBezTo>
                  <a:cubicBezTo>
                    <a:pt x="150" y="65"/>
                    <a:pt x="150" y="64"/>
                    <a:pt x="150" y="64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49" y="64"/>
                    <a:pt x="149" y="64"/>
                    <a:pt x="149" y="64"/>
                  </a:cubicBezTo>
                  <a:cubicBezTo>
                    <a:pt x="149" y="64"/>
                    <a:pt x="149" y="64"/>
                    <a:pt x="149" y="64"/>
                  </a:cubicBezTo>
                  <a:cubicBezTo>
                    <a:pt x="148" y="63"/>
                    <a:pt x="148" y="63"/>
                    <a:pt x="147" y="63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6" y="63"/>
                    <a:pt x="146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4" y="63"/>
                    <a:pt x="144" y="64"/>
                    <a:pt x="144" y="64"/>
                  </a:cubicBezTo>
                  <a:cubicBezTo>
                    <a:pt x="143" y="65"/>
                    <a:pt x="142" y="66"/>
                    <a:pt x="142" y="67"/>
                  </a:cubicBezTo>
                  <a:cubicBezTo>
                    <a:pt x="142" y="71"/>
                    <a:pt x="140" y="75"/>
                    <a:pt x="135" y="75"/>
                  </a:cubicBezTo>
                  <a:cubicBezTo>
                    <a:pt x="133" y="75"/>
                    <a:pt x="130" y="77"/>
                    <a:pt x="130" y="82"/>
                  </a:cubicBezTo>
                  <a:cubicBezTo>
                    <a:pt x="130" y="84"/>
                    <a:pt x="131" y="85"/>
                    <a:pt x="131" y="86"/>
                  </a:cubicBezTo>
                  <a:cubicBezTo>
                    <a:pt x="132" y="88"/>
                    <a:pt x="133" y="89"/>
                    <a:pt x="131" y="92"/>
                  </a:cubicBezTo>
                  <a:cubicBezTo>
                    <a:pt x="129" y="94"/>
                    <a:pt x="124" y="97"/>
                    <a:pt x="120" y="97"/>
                  </a:cubicBezTo>
                  <a:cubicBezTo>
                    <a:pt x="120" y="97"/>
                    <a:pt x="119" y="97"/>
                    <a:pt x="118" y="96"/>
                  </a:cubicBezTo>
                  <a:cubicBezTo>
                    <a:pt x="117" y="96"/>
                    <a:pt x="115" y="96"/>
                    <a:pt x="113" y="96"/>
                  </a:cubicBezTo>
                  <a:cubicBezTo>
                    <a:pt x="111" y="96"/>
                    <a:pt x="110" y="96"/>
                    <a:pt x="108" y="95"/>
                  </a:cubicBezTo>
                  <a:cubicBezTo>
                    <a:pt x="107" y="95"/>
                    <a:pt x="105" y="94"/>
                    <a:pt x="104" y="94"/>
                  </a:cubicBezTo>
                  <a:cubicBezTo>
                    <a:pt x="104" y="94"/>
                    <a:pt x="103" y="93"/>
                    <a:pt x="103" y="93"/>
                  </a:cubicBezTo>
                  <a:cubicBezTo>
                    <a:pt x="103" y="93"/>
                    <a:pt x="103" y="94"/>
                    <a:pt x="103" y="94"/>
                  </a:cubicBezTo>
                  <a:cubicBezTo>
                    <a:pt x="102" y="96"/>
                    <a:pt x="101" y="99"/>
                    <a:pt x="100" y="103"/>
                  </a:cubicBezTo>
                  <a:cubicBezTo>
                    <a:pt x="98" y="106"/>
                    <a:pt x="96" y="112"/>
                    <a:pt x="96" y="114"/>
                  </a:cubicBezTo>
                  <a:cubicBezTo>
                    <a:pt x="97" y="116"/>
                    <a:pt x="99" y="118"/>
                    <a:pt x="98" y="120"/>
                  </a:cubicBezTo>
                  <a:cubicBezTo>
                    <a:pt x="98" y="121"/>
                    <a:pt x="97" y="122"/>
                    <a:pt x="94" y="122"/>
                  </a:cubicBezTo>
                  <a:cubicBezTo>
                    <a:pt x="89" y="122"/>
                    <a:pt x="86" y="122"/>
                    <a:pt x="85" y="120"/>
                  </a:cubicBezTo>
                  <a:cubicBezTo>
                    <a:pt x="84" y="120"/>
                    <a:pt x="83" y="121"/>
                    <a:pt x="82" y="121"/>
                  </a:cubicBezTo>
                  <a:cubicBezTo>
                    <a:pt x="80" y="122"/>
                    <a:pt x="78" y="123"/>
                    <a:pt x="76" y="123"/>
                  </a:cubicBezTo>
                  <a:cubicBezTo>
                    <a:pt x="75" y="123"/>
                    <a:pt x="72" y="123"/>
                    <a:pt x="71" y="124"/>
                  </a:cubicBezTo>
                  <a:cubicBezTo>
                    <a:pt x="73" y="126"/>
                    <a:pt x="73" y="130"/>
                    <a:pt x="73" y="135"/>
                  </a:cubicBezTo>
                  <a:cubicBezTo>
                    <a:pt x="73" y="135"/>
                    <a:pt x="75" y="137"/>
                    <a:pt x="75" y="139"/>
                  </a:cubicBezTo>
                  <a:cubicBezTo>
                    <a:pt x="77" y="143"/>
                    <a:pt x="79" y="146"/>
                    <a:pt x="78" y="148"/>
                  </a:cubicBezTo>
                  <a:cubicBezTo>
                    <a:pt x="77" y="149"/>
                    <a:pt x="76" y="150"/>
                    <a:pt x="75" y="152"/>
                  </a:cubicBezTo>
                  <a:cubicBezTo>
                    <a:pt x="73" y="153"/>
                    <a:pt x="72" y="155"/>
                    <a:pt x="72" y="156"/>
                  </a:cubicBezTo>
                  <a:cubicBezTo>
                    <a:pt x="72" y="157"/>
                    <a:pt x="72" y="157"/>
                    <a:pt x="72" y="158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72" y="160"/>
                    <a:pt x="72" y="160"/>
                    <a:pt x="72" y="160"/>
                  </a:cubicBezTo>
                  <a:cubicBezTo>
                    <a:pt x="72" y="160"/>
                    <a:pt x="72" y="160"/>
                    <a:pt x="72" y="160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0" y="164"/>
                    <a:pt x="70" y="165"/>
                  </a:cubicBezTo>
                  <a:cubicBezTo>
                    <a:pt x="70" y="165"/>
                    <a:pt x="70" y="165"/>
                    <a:pt x="70" y="165"/>
                  </a:cubicBezTo>
                  <a:cubicBezTo>
                    <a:pt x="70" y="165"/>
                    <a:pt x="70" y="165"/>
                    <a:pt x="70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67" y="166"/>
                    <a:pt x="63" y="168"/>
                    <a:pt x="60" y="169"/>
                  </a:cubicBezTo>
                  <a:cubicBezTo>
                    <a:pt x="59" y="170"/>
                    <a:pt x="58" y="171"/>
                    <a:pt x="56" y="171"/>
                  </a:cubicBezTo>
                  <a:cubicBezTo>
                    <a:pt x="54" y="172"/>
                    <a:pt x="53" y="172"/>
                    <a:pt x="52" y="174"/>
                  </a:cubicBezTo>
                  <a:cubicBezTo>
                    <a:pt x="52" y="175"/>
                    <a:pt x="51" y="176"/>
                    <a:pt x="49" y="178"/>
                  </a:cubicBezTo>
                  <a:cubicBezTo>
                    <a:pt x="49" y="178"/>
                    <a:pt x="49" y="178"/>
                    <a:pt x="49" y="178"/>
                  </a:cubicBezTo>
                  <a:cubicBezTo>
                    <a:pt x="49" y="178"/>
                    <a:pt x="48" y="178"/>
                    <a:pt x="48" y="178"/>
                  </a:cubicBezTo>
                  <a:cubicBezTo>
                    <a:pt x="48" y="178"/>
                    <a:pt x="48" y="178"/>
                    <a:pt x="48" y="179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7" y="179"/>
                    <a:pt x="46" y="179"/>
                    <a:pt x="46" y="179"/>
                  </a:cubicBezTo>
                  <a:cubicBezTo>
                    <a:pt x="46" y="179"/>
                    <a:pt x="46" y="179"/>
                    <a:pt x="45" y="180"/>
                  </a:cubicBezTo>
                  <a:cubicBezTo>
                    <a:pt x="45" y="180"/>
                    <a:pt x="45" y="180"/>
                    <a:pt x="44" y="180"/>
                  </a:cubicBezTo>
                  <a:cubicBezTo>
                    <a:pt x="44" y="180"/>
                    <a:pt x="44" y="180"/>
                    <a:pt x="43" y="180"/>
                  </a:cubicBezTo>
                  <a:cubicBezTo>
                    <a:pt x="43" y="180"/>
                    <a:pt x="43" y="180"/>
                    <a:pt x="43" y="180"/>
                  </a:cubicBezTo>
                  <a:cubicBezTo>
                    <a:pt x="42" y="180"/>
                    <a:pt x="42" y="180"/>
                    <a:pt x="41" y="180"/>
                  </a:cubicBezTo>
                  <a:cubicBezTo>
                    <a:pt x="40" y="180"/>
                    <a:pt x="40" y="180"/>
                    <a:pt x="40" y="180"/>
                  </a:cubicBezTo>
                  <a:cubicBezTo>
                    <a:pt x="39" y="179"/>
                    <a:pt x="38" y="179"/>
                    <a:pt x="37" y="179"/>
                  </a:cubicBezTo>
                  <a:cubicBezTo>
                    <a:pt x="36" y="179"/>
                    <a:pt x="35" y="179"/>
                    <a:pt x="33" y="182"/>
                  </a:cubicBezTo>
                  <a:cubicBezTo>
                    <a:pt x="30" y="185"/>
                    <a:pt x="29" y="185"/>
                    <a:pt x="27" y="186"/>
                  </a:cubicBezTo>
                  <a:cubicBezTo>
                    <a:pt x="27" y="186"/>
                    <a:pt x="26" y="186"/>
                    <a:pt x="26" y="187"/>
                  </a:cubicBezTo>
                  <a:cubicBezTo>
                    <a:pt x="25" y="187"/>
                    <a:pt x="24" y="188"/>
                    <a:pt x="23" y="188"/>
                  </a:cubicBezTo>
                  <a:cubicBezTo>
                    <a:pt x="21" y="188"/>
                    <a:pt x="19" y="187"/>
                    <a:pt x="18" y="186"/>
                  </a:cubicBezTo>
                  <a:cubicBezTo>
                    <a:pt x="18" y="185"/>
                    <a:pt x="17" y="185"/>
                    <a:pt x="17" y="185"/>
                  </a:cubicBezTo>
                  <a:cubicBezTo>
                    <a:pt x="16" y="185"/>
                    <a:pt x="15" y="185"/>
                    <a:pt x="15" y="186"/>
                  </a:cubicBezTo>
                  <a:cubicBezTo>
                    <a:pt x="13" y="186"/>
                    <a:pt x="12" y="187"/>
                    <a:pt x="11" y="187"/>
                  </a:cubicBezTo>
                  <a:cubicBezTo>
                    <a:pt x="10" y="187"/>
                    <a:pt x="9" y="188"/>
                    <a:pt x="9" y="188"/>
                  </a:cubicBezTo>
                  <a:cubicBezTo>
                    <a:pt x="8" y="189"/>
                    <a:pt x="7" y="191"/>
                    <a:pt x="5" y="191"/>
                  </a:cubicBezTo>
                  <a:cubicBezTo>
                    <a:pt x="4" y="191"/>
                    <a:pt x="3" y="191"/>
                    <a:pt x="3" y="192"/>
                  </a:cubicBezTo>
                  <a:cubicBezTo>
                    <a:pt x="2" y="192"/>
                    <a:pt x="2" y="192"/>
                    <a:pt x="1" y="192"/>
                  </a:cubicBezTo>
                  <a:cubicBezTo>
                    <a:pt x="1" y="192"/>
                    <a:pt x="1" y="192"/>
                    <a:pt x="1" y="192"/>
                  </a:cubicBezTo>
                  <a:cubicBezTo>
                    <a:pt x="1" y="193"/>
                    <a:pt x="1" y="194"/>
                    <a:pt x="1" y="195"/>
                  </a:cubicBezTo>
                  <a:cubicBezTo>
                    <a:pt x="1" y="195"/>
                    <a:pt x="1" y="195"/>
                    <a:pt x="1" y="196"/>
                  </a:cubicBezTo>
                  <a:cubicBezTo>
                    <a:pt x="1" y="196"/>
                    <a:pt x="0" y="197"/>
                    <a:pt x="0" y="19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1" y="206"/>
                    <a:pt x="1" y="206"/>
                    <a:pt x="1" y="206"/>
                  </a:cubicBezTo>
                  <a:cubicBezTo>
                    <a:pt x="5" y="207"/>
                    <a:pt x="10" y="210"/>
                    <a:pt x="12" y="213"/>
                  </a:cubicBezTo>
                  <a:cubicBezTo>
                    <a:pt x="12" y="213"/>
                    <a:pt x="12" y="214"/>
                    <a:pt x="12" y="214"/>
                  </a:cubicBezTo>
                  <a:cubicBezTo>
                    <a:pt x="13" y="215"/>
                    <a:pt x="13" y="215"/>
                    <a:pt x="13" y="216"/>
                  </a:cubicBezTo>
                  <a:cubicBezTo>
                    <a:pt x="13" y="216"/>
                    <a:pt x="13" y="216"/>
                    <a:pt x="13" y="216"/>
                  </a:cubicBezTo>
                  <a:cubicBezTo>
                    <a:pt x="13" y="216"/>
                    <a:pt x="13" y="217"/>
                    <a:pt x="13" y="217"/>
                  </a:cubicBezTo>
                  <a:cubicBezTo>
                    <a:pt x="13" y="221"/>
                    <a:pt x="14" y="226"/>
                    <a:pt x="14" y="228"/>
                  </a:cubicBezTo>
                  <a:cubicBezTo>
                    <a:pt x="15" y="229"/>
                    <a:pt x="15" y="229"/>
                    <a:pt x="15" y="229"/>
                  </a:cubicBezTo>
                  <a:cubicBezTo>
                    <a:pt x="15" y="229"/>
                    <a:pt x="15" y="229"/>
                    <a:pt x="15" y="229"/>
                  </a:cubicBezTo>
                  <a:cubicBezTo>
                    <a:pt x="16" y="230"/>
                    <a:pt x="17" y="231"/>
                    <a:pt x="18" y="232"/>
                  </a:cubicBezTo>
                  <a:cubicBezTo>
                    <a:pt x="23" y="235"/>
                    <a:pt x="25" y="236"/>
                    <a:pt x="25" y="238"/>
                  </a:cubicBezTo>
                  <a:cubicBezTo>
                    <a:pt x="25" y="239"/>
                    <a:pt x="25" y="243"/>
                    <a:pt x="29" y="245"/>
                  </a:cubicBezTo>
                  <a:cubicBezTo>
                    <a:pt x="30" y="245"/>
                    <a:pt x="32" y="246"/>
                    <a:pt x="33" y="246"/>
                  </a:cubicBezTo>
                  <a:cubicBezTo>
                    <a:pt x="33" y="247"/>
                    <a:pt x="33" y="247"/>
                    <a:pt x="34" y="247"/>
                  </a:cubicBezTo>
                  <a:cubicBezTo>
                    <a:pt x="34" y="247"/>
                    <a:pt x="35" y="248"/>
                    <a:pt x="36" y="248"/>
                  </a:cubicBezTo>
                  <a:cubicBezTo>
                    <a:pt x="36" y="248"/>
                    <a:pt x="36" y="248"/>
                    <a:pt x="36" y="248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3" y="248"/>
                    <a:pt x="44" y="249"/>
                    <a:pt x="44" y="249"/>
                  </a:cubicBezTo>
                  <a:cubicBezTo>
                    <a:pt x="44" y="249"/>
                    <a:pt x="45" y="249"/>
                    <a:pt x="45" y="248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46" y="247"/>
                    <a:pt x="46" y="247"/>
                    <a:pt x="46" y="247"/>
                  </a:cubicBezTo>
                  <a:cubicBezTo>
                    <a:pt x="47" y="247"/>
                    <a:pt x="47" y="247"/>
                    <a:pt x="47" y="246"/>
                  </a:cubicBezTo>
                  <a:cubicBezTo>
                    <a:pt x="47" y="246"/>
                    <a:pt x="48" y="246"/>
                    <a:pt x="49" y="245"/>
                  </a:cubicBezTo>
                  <a:cubicBezTo>
                    <a:pt x="49" y="245"/>
                    <a:pt x="49" y="245"/>
                    <a:pt x="49" y="245"/>
                  </a:cubicBezTo>
                  <a:cubicBezTo>
                    <a:pt x="50" y="245"/>
                    <a:pt x="50" y="245"/>
                    <a:pt x="51" y="244"/>
                  </a:cubicBezTo>
                  <a:cubicBezTo>
                    <a:pt x="51" y="244"/>
                    <a:pt x="51" y="244"/>
                    <a:pt x="51" y="244"/>
                  </a:cubicBezTo>
                  <a:cubicBezTo>
                    <a:pt x="52" y="244"/>
                    <a:pt x="52" y="244"/>
                    <a:pt x="53" y="243"/>
                  </a:cubicBezTo>
                  <a:cubicBezTo>
                    <a:pt x="53" y="243"/>
                    <a:pt x="53" y="243"/>
                    <a:pt x="53" y="243"/>
                  </a:cubicBezTo>
                  <a:cubicBezTo>
                    <a:pt x="54" y="243"/>
                    <a:pt x="54" y="243"/>
                    <a:pt x="55" y="243"/>
                  </a:cubicBezTo>
                  <a:cubicBezTo>
                    <a:pt x="55" y="243"/>
                    <a:pt x="55" y="243"/>
                    <a:pt x="55" y="243"/>
                  </a:cubicBezTo>
                  <a:cubicBezTo>
                    <a:pt x="56" y="243"/>
                    <a:pt x="57" y="243"/>
                    <a:pt x="57" y="243"/>
                  </a:cubicBezTo>
                  <a:cubicBezTo>
                    <a:pt x="58" y="243"/>
                    <a:pt x="58" y="243"/>
                    <a:pt x="58" y="243"/>
                  </a:cubicBezTo>
                  <a:cubicBezTo>
                    <a:pt x="62" y="243"/>
                    <a:pt x="69" y="248"/>
                    <a:pt x="71" y="252"/>
                  </a:cubicBezTo>
                  <a:cubicBezTo>
                    <a:pt x="72" y="254"/>
                    <a:pt x="73" y="255"/>
                    <a:pt x="72" y="256"/>
                  </a:cubicBezTo>
                  <a:cubicBezTo>
                    <a:pt x="71" y="259"/>
                    <a:pt x="64" y="270"/>
                    <a:pt x="60" y="271"/>
                  </a:cubicBezTo>
                  <a:cubicBezTo>
                    <a:pt x="59" y="271"/>
                    <a:pt x="58" y="271"/>
                    <a:pt x="58" y="271"/>
                  </a:cubicBezTo>
                  <a:cubicBezTo>
                    <a:pt x="57" y="271"/>
                    <a:pt x="57" y="271"/>
                    <a:pt x="57" y="271"/>
                  </a:cubicBezTo>
                  <a:cubicBezTo>
                    <a:pt x="57" y="271"/>
                    <a:pt x="56" y="271"/>
                    <a:pt x="56" y="271"/>
                  </a:cubicBezTo>
                  <a:cubicBezTo>
                    <a:pt x="56" y="272"/>
                    <a:pt x="56" y="273"/>
                    <a:pt x="56" y="273"/>
                  </a:cubicBezTo>
                  <a:cubicBezTo>
                    <a:pt x="56" y="274"/>
                    <a:pt x="57" y="276"/>
                    <a:pt x="58" y="277"/>
                  </a:cubicBezTo>
                  <a:cubicBezTo>
                    <a:pt x="59" y="279"/>
                    <a:pt x="61" y="280"/>
                    <a:pt x="62" y="282"/>
                  </a:cubicBezTo>
                  <a:cubicBezTo>
                    <a:pt x="63" y="284"/>
                    <a:pt x="63" y="286"/>
                    <a:pt x="62" y="287"/>
                  </a:cubicBezTo>
                  <a:cubicBezTo>
                    <a:pt x="60" y="290"/>
                    <a:pt x="55" y="291"/>
                    <a:pt x="52" y="289"/>
                  </a:cubicBezTo>
                  <a:cubicBezTo>
                    <a:pt x="52" y="289"/>
                    <a:pt x="52" y="289"/>
                    <a:pt x="52" y="289"/>
                  </a:cubicBezTo>
                  <a:cubicBezTo>
                    <a:pt x="52" y="289"/>
                    <a:pt x="52" y="290"/>
                    <a:pt x="52" y="291"/>
                  </a:cubicBezTo>
                  <a:cubicBezTo>
                    <a:pt x="53" y="292"/>
                    <a:pt x="53" y="294"/>
                    <a:pt x="54" y="296"/>
                  </a:cubicBezTo>
                  <a:cubicBezTo>
                    <a:pt x="54" y="297"/>
                    <a:pt x="54" y="299"/>
                    <a:pt x="55" y="299"/>
                  </a:cubicBezTo>
                  <a:cubicBezTo>
                    <a:pt x="57" y="299"/>
                    <a:pt x="59" y="301"/>
                    <a:pt x="60" y="303"/>
                  </a:cubicBezTo>
                  <a:cubicBezTo>
                    <a:pt x="61" y="304"/>
                    <a:pt x="63" y="306"/>
                    <a:pt x="64" y="306"/>
                  </a:cubicBezTo>
                  <a:cubicBezTo>
                    <a:pt x="68" y="306"/>
                    <a:pt x="71" y="310"/>
                    <a:pt x="72" y="312"/>
                  </a:cubicBezTo>
                  <a:cubicBezTo>
                    <a:pt x="73" y="312"/>
                    <a:pt x="73" y="313"/>
                    <a:pt x="73" y="313"/>
                  </a:cubicBezTo>
                  <a:cubicBezTo>
                    <a:pt x="73" y="313"/>
                    <a:pt x="74" y="313"/>
                    <a:pt x="74" y="313"/>
                  </a:cubicBezTo>
                  <a:cubicBezTo>
                    <a:pt x="74" y="314"/>
                    <a:pt x="75" y="314"/>
                    <a:pt x="75" y="314"/>
                  </a:cubicBezTo>
                  <a:cubicBezTo>
                    <a:pt x="75" y="314"/>
                    <a:pt x="75" y="314"/>
                    <a:pt x="75" y="314"/>
                  </a:cubicBezTo>
                  <a:cubicBezTo>
                    <a:pt x="75" y="315"/>
                    <a:pt x="76" y="315"/>
                    <a:pt x="76" y="315"/>
                  </a:cubicBezTo>
                  <a:cubicBezTo>
                    <a:pt x="76" y="315"/>
                    <a:pt x="76" y="316"/>
                    <a:pt x="76" y="316"/>
                  </a:cubicBezTo>
                  <a:cubicBezTo>
                    <a:pt x="77" y="316"/>
                    <a:pt x="77" y="316"/>
                    <a:pt x="77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8" y="317"/>
                    <a:pt x="78" y="317"/>
                    <a:pt x="78" y="317"/>
                  </a:cubicBezTo>
                  <a:cubicBezTo>
                    <a:pt x="79" y="317"/>
                    <a:pt x="79" y="317"/>
                    <a:pt x="79" y="317"/>
                  </a:cubicBezTo>
                  <a:cubicBezTo>
                    <a:pt x="79" y="317"/>
                    <a:pt x="79" y="317"/>
                    <a:pt x="79" y="317"/>
                  </a:cubicBezTo>
                  <a:cubicBezTo>
                    <a:pt x="80" y="316"/>
                    <a:pt x="80" y="316"/>
                    <a:pt x="80" y="316"/>
                  </a:cubicBezTo>
                  <a:cubicBezTo>
                    <a:pt x="80" y="316"/>
                    <a:pt x="80" y="316"/>
                    <a:pt x="80" y="316"/>
                  </a:cubicBezTo>
                  <a:cubicBezTo>
                    <a:pt x="81" y="315"/>
                    <a:pt x="82" y="314"/>
                    <a:pt x="85" y="314"/>
                  </a:cubicBezTo>
                  <a:cubicBezTo>
                    <a:pt x="87" y="314"/>
                    <a:pt x="90" y="315"/>
                    <a:pt x="93" y="317"/>
                  </a:cubicBezTo>
                  <a:cubicBezTo>
                    <a:pt x="94" y="319"/>
                    <a:pt x="100" y="323"/>
                    <a:pt x="105" y="326"/>
                  </a:cubicBezTo>
                  <a:cubicBezTo>
                    <a:pt x="109" y="329"/>
                    <a:pt x="113" y="332"/>
                    <a:pt x="115" y="334"/>
                  </a:cubicBezTo>
                  <a:cubicBezTo>
                    <a:pt x="120" y="338"/>
                    <a:pt x="132" y="342"/>
                    <a:pt x="136" y="342"/>
                  </a:cubicBezTo>
                  <a:cubicBezTo>
                    <a:pt x="136" y="342"/>
                    <a:pt x="136" y="342"/>
                    <a:pt x="136" y="342"/>
                  </a:cubicBezTo>
                  <a:cubicBezTo>
                    <a:pt x="138" y="342"/>
                    <a:pt x="140" y="343"/>
                    <a:pt x="142" y="343"/>
                  </a:cubicBezTo>
                  <a:cubicBezTo>
                    <a:pt x="145" y="344"/>
                    <a:pt x="147" y="345"/>
                    <a:pt x="150" y="345"/>
                  </a:cubicBezTo>
                  <a:cubicBezTo>
                    <a:pt x="151" y="345"/>
                    <a:pt x="151" y="345"/>
                    <a:pt x="151" y="345"/>
                  </a:cubicBezTo>
                  <a:cubicBezTo>
                    <a:pt x="152" y="345"/>
                    <a:pt x="152" y="345"/>
                    <a:pt x="153" y="345"/>
                  </a:cubicBezTo>
                  <a:cubicBezTo>
                    <a:pt x="153" y="345"/>
                    <a:pt x="153" y="344"/>
                    <a:pt x="154" y="344"/>
                  </a:cubicBezTo>
                  <a:cubicBezTo>
                    <a:pt x="154" y="344"/>
                    <a:pt x="155" y="344"/>
                    <a:pt x="155" y="343"/>
                  </a:cubicBezTo>
                  <a:cubicBezTo>
                    <a:pt x="156" y="342"/>
                    <a:pt x="157" y="341"/>
                    <a:pt x="158" y="341"/>
                  </a:cubicBezTo>
                  <a:cubicBezTo>
                    <a:pt x="159" y="341"/>
                    <a:pt x="160" y="342"/>
                    <a:pt x="161" y="343"/>
                  </a:cubicBezTo>
                  <a:cubicBezTo>
                    <a:pt x="161" y="343"/>
                    <a:pt x="161" y="344"/>
                    <a:pt x="162" y="344"/>
                  </a:cubicBezTo>
                  <a:cubicBezTo>
                    <a:pt x="162" y="344"/>
                    <a:pt x="162" y="345"/>
                    <a:pt x="162" y="345"/>
                  </a:cubicBezTo>
                  <a:cubicBezTo>
                    <a:pt x="162" y="345"/>
                    <a:pt x="162" y="346"/>
                    <a:pt x="162" y="346"/>
                  </a:cubicBezTo>
                  <a:cubicBezTo>
                    <a:pt x="162" y="346"/>
                    <a:pt x="162" y="346"/>
                    <a:pt x="162" y="346"/>
                  </a:cubicBezTo>
                  <a:cubicBezTo>
                    <a:pt x="163" y="347"/>
                    <a:pt x="163" y="347"/>
                    <a:pt x="163" y="348"/>
                  </a:cubicBezTo>
                  <a:cubicBezTo>
                    <a:pt x="163" y="348"/>
                    <a:pt x="163" y="348"/>
                    <a:pt x="163" y="348"/>
                  </a:cubicBezTo>
                  <a:cubicBezTo>
                    <a:pt x="163" y="347"/>
                    <a:pt x="164" y="346"/>
                    <a:pt x="164" y="346"/>
                  </a:cubicBezTo>
                  <a:cubicBezTo>
                    <a:pt x="164" y="346"/>
                    <a:pt x="164" y="346"/>
                    <a:pt x="164" y="346"/>
                  </a:cubicBezTo>
                  <a:cubicBezTo>
                    <a:pt x="165" y="345"/>
                    <a:pt x="165" y="345"/>
                    <a:pt x="166" y="344"/>
                  </a:cubicBezTo>
                  <a:cubicBezTo>
                    <a:pt x="166" y="344"/>
                    <a:pt x="166" y="344"/>
                    <a:pt x="166" y="344"/>
                  </a:cubicBezTo>
                  <a:cubicBezTo>
                    <a:pt x="166" y="344"/>
                    <a:pt x="167" y="343"/>
                    <a:pt x="167" y="343"/>
                  </a:cubicBezTo>
                  <a:cubicBezTo>
                    <a:pt x="167" y="343"/>
                    <a:pt x="167" y="343"/>
                    <a:pt x="167" y="343"/>
                  </a:cubicBezTo>
                  <a:cubicBezTo>
                    <a:pt x="168" y="343"/>
                    <a:pt x="168" y="343"/>
                    <a:pt x="169" y="343"/>
                  </a:cubicBezTo>
                  <a:cubicBezTo>
                    <a:pt x="169" y="342"/>
                    <a:pt x="170" y="342"/>
                    <a:pt x="170" y="342"/>
                  </a:cubicBezTo>
                  <a:cubicBezTo>
                    <a:pt x="173" y="339"/>
                    <a:pt x="176" y="340"/>
                    <a:pt x="182" y="343"/>
                  </a:cubicBezTo>
                  <a:cubicBezTo>
                    <a:pt x="183" y="343"/>
                    <a:pt x="184" y="343"/>
                    <a:pt x="185" y="343"/>
                  </a:cubicBezTo>
                  <a:cubicBezTo>
                    <a:pt x="186" y="343"/>
                    <a:pt x="187" y="343"/>
                    <a:pt x="187" y="343"/>
                  </a:cubicBezTo>
                  <a:cubicBezTo>
                    <a:pt x="188" y="343"/>
                    <a:pt x="189" y="343"/>
                    <a:pt x="189" y="343"/>
                  </a:cubicBezTo>
                  <a:cubicBezTo>
                    <a:pt x="189" y="343"/>
                    <a:pt x="190" y="343"/>
                    <a:pt x="190" y="343"/>
                  </a:cubicBezTo>
                  <a:cubicBezTo>
                    <a:pt x="190" y="343"/>
                    <a:pt x="191" y="344"/>
                    <a:pt x="191" y="344"/>
                  </a:cubicBezTo>
                  <a:cubicBezTo>
                    <a:pt x="191" y="344"/>
                    <a:pt x="192" y="344"/>
                    <a:pt x="192" y="344"/>
                  </a:cubicBezTo>
                  <a:cubicBezTo>
                    <a:pt x="192" y="344"/>
                    <a:pt x="193" y="345"/>
                    <a:pt x="193" y="345"/>
                  </a:cubicBezTo>
                  <a:cubicBezTo>
                    <a:pt x="193" y="345"/>
                    <a:pt x="193" y="345"/>
                    <a:pt x="194" y="345"/>
                  </a:cubicBezTo>
                  <a:cubicBezTo>
                    <a:pt x="194" y="346"/>
                    <a:pt x="194" y="346"/>
                    <a:pt x="194" y="346"/>
                  </a:cubicBezTo>
                  <a:cubicBezTo>
                    <a:pt x="195" y="346"/>
                    <a:pt x="195" y="346"/>
                    <a:pt x="195" y="346"/>
                  </a:cubicBezTo>
                  <a:cubicBezTo>
                    <a:pt x="196" y="345"/>
                    <a:pt x="196" y="345"/>
                    <a:pt x="196" y="345"/>
                  </a:cubicBezTo>
                  <a:cubicBezTo>
                    <a:pt x="196" y="345"/>
                    <a:pt x="196" y="345"/>
                    <a:pt x="196" y="345"/>
                  </a:cubicBezTo>
                  <a:cubicBezTo>
                    <a:pt x="197" y="345"/>
                    <a:pt x="198" y="345"/>
                    <a:pt x="198" y="345"/>
                  </a:cubicBezTo>
                  <a:cubicBezTo>
                    <a:pt x="198" y="345"/>
                    <a:pt x="199" y="343"/>
                    <a:pt x="200" y="343"/>
                  </a:cubicBezTo>
                  <a:cubicBezTo>
                    <a:pt x="200" y="342"/>
                    <a:pt x="201" y="341"/>
                    <a:pt x="202" y="341"/>
                  </a:cubicBezTo>
                  <a:cubicBezTo>
                    <a:pt x="202" y="340"/>
                    <a:pt x="203" y="339"/>
                    <a:pt x="203" y="339"/>
                  </a:cubicBezTo>
                  <a:cubicBezTo>
                    <a:pt x="204" y="337"/>
                    <a:pt x="205" y="335"/>
                    <a:pt x="208" y="336"/>
                  </a:cubicBezTo>
                  <a:cubicBezTo>
                    <a:pt x="208" y="336"/>
                    <a:pt x="208" y="335"/>
                    <a:pt x="208" y="335"/>
                  </a:cubicBezTo>
                  <a:cubicBezTo>
                    <a:pt x="209" y="335"/>
                    <a:pt x="210" y="335"/>
                    <a:pt x="210" y="334"/>
                  </a:cubicBezTo>
                  <a:cubicBezTo>
                    <a:pt x="211" y="333"/>
                    <a:pt x="213" y="332"/>
                    <a:pt x="215" y="331"/>
                  </a:cubicBezTo>
                  <a:cubicBezTo>
                    <a:pt x="215" y="330"/>
                    <a:pt x="216" y="330"/>
                    <a:pt x="216" y="330"/>
                  </a:cubicBezTo>
                  <a:cubicBezTo>
                    <a:pt x="220" y="328"/>
                    <a:pt x="224" y="328"/>
                    <a:pt x="227" y="329"/>
                  </a:cubicBezTo>
                  <a:cubicBezTo>
                    <a:pt x="228" y="329"/>
                    <a:pt x="229" y="329"/>
                    <a:pt x="230" y="329"/>
                  </a:cubicBezTo>
                  <a:cubicBezTo>
                    <a:pt x="232" y="328"/>
                    <a:pt x="234" y="327"/>
                    <a:pt x="235" y="327"/>
                  </a:cubicBezTo>
                  <a:cubicBezTo>
                    <a:pt x="237" y="327"/>
                    <a:pt x="239" y="328"/>
                    <a:pt x="239" y="330"/>
                  </a:cubicBezTo>
                  <a:cubicBezTo>
                    <a:pt x="239" y="330"/>
                    <a:pt x="240" y="332"/>
                    <a:pt x="240" y="333"/>
                  </a:cubicBezTo>
                  <a:cubicBezTo>
                    <a:pt x="241" y="334"/>
                    <a:pt x="242" y="335"/>
                    <a:pt x="243" y="337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44" y="338"/>
                    <a:pt x="244" y="338"/>
                    <a:pt x="244" y="338"/>
                  </a:cubicBezTo>
                  <a:cubicBezTo>
                    <a:pt x="244" y="338"/>
                    <a:pt x="244" y="338"/>
                    <a:pt x="245" y="338"/>
                  </a:cubicBezTo>
                  <a:cubicBezTo>
                    <a:pt x="245" y="338"/>
                    <a:pt x="245" y="338"/>
                    <a:pt x="245" y="338"/>
                  </a:cubicBezTo>
                  <a:cubicBezTo>
                    <a:pt x="245" y="338"/>
                    <a:pt x="246" y="338"/>
                    <a:pt x="246" y="339"/>
                  </a:cubicBezTo>
                  <a:cubicBezTo>
                    <a:pt x="246" y="339"/>
                    <a:pt x="246" y="339"/>
                    <a:pt x="247" y="339"/>
                  </a:cubicBezTo>
                  <a:cubicBezTo>
                    <a:pt x="247" y="339"/>
                    <a:pt x="247" y="339"/>
                    <a:pt x="247" y="339"/>
                  </a:cubicBezTo>
                  <a:cubicBezTo>
                    <a:pt x="247" y="339"/>
                    <a:pt x="247" y="339"/>
                    <a:pt x="247" y="339"/>
                  </a:cubicBezTo>
                  <a:cubicBezTo>
                    <a:pt x="248" y="339"/>
                    <a:pt x="248" y="338"/>
                    <a:pt x="248" y="338"/>
                  </a:cubicBezTo>
                  <a:cubicBezTo>
                    <a:pt x="249" y="338"/>
                    <a:pt x="251" y="337"/>
                    <a:pt x="252" y="337"/>
                  </a:cubicBezTo>
                  <a:cubicBezTo>
                    <a:pt x="255" y="337"/>
                    <a:pt x="259" y="340"/>
                    <a:pt x="259" y="343"/>
                  </a:cubicBezTo>
                  <a:cubicBezTo>
                    <a:pt x="259" y="347"/>
                    <a:pt x="259" y="347"/>
                    <a:pt x="260" y="347"/>
                  </a:cubicBezTo>
                  <a:cubicBezTo>
                    <a:pt x="263" y="347"/>
                    <a:pt x="266" y="348"/>
                    <a:pt x="266" y="355"/>
                  </a:cubicBezTo>
                  <a:cubicBezTo>
                    <a:pt x="266" y="356"/>
                    <a:pt x="266" y="357"/>
                    <a:pt x="266" y="359"/>
                  </a:cubicBezTo>
                  <a:cubicBezTo>
                    <a:pt x="266" y="363"/>
                    <a:pt x="267" y="368"/>
                    <a:pt x="263" y="373"/>
                  </a:cubicBezTo>
                  <a:cubicBezTo>
                    <a:pt x="258" y="378"/>
                    <a:pt x="254" y="385"/>
                    <a:pt x="254" y="387"/>
                  </a:cubicBezTo>
                  <a:cubicBezTo>
                    <a:pt x="254" y="388"/>
                    <a:pt x="254" y="389"/>
                    <a:pt x="254" y="390"/>
                  </a:cubicBezTo>
                  <a:cubicBezTo>
                    <a:pt x="255" y="390"/>
                    <a:pt x="257" y="390"/>
                    <a:pt x="258" y="390"/>
                  </a:cubicBezTo>
                  <a:cubicBezTo>
                    <a:pt x="260" y="390"/>
                    <a:pt x="265" y="391"/>
                    <a:pt x="266" y="393"/>
                  </a:cubicBezTo>
                  <a:cubicBezTo>
                    <a:pt x="266" y="394"/>
                    <a:pt x="266" y="395"/>
                    <a:pt x="266" y="396"/>
                  </a:cubicBezTo>
                  <a:cubicBezTo>
                    <a:pt x="266" y="396"/>
                    <a:pt x="266" y="399"/>
                    <a:pt x="267" y="401"/>
                  </a:cubicBezTo>
                  <a:cubicBezTo>
                    <a:pt x="267" y="402"/>
                    <a:pt x="268" y="402"/>
                    <a:pt x="268" y="402"/>
                  </a:cubicBezTo>
                  <a:cubicBezTo>
                    <a:pt x="270" y="402"/>
                    <a:pt x="272" y="403"/>
                    <a:pt x="273" y="405"/>
                  </a:cubicBezTo>
                  <a:cubicBezTo>
                    <a:pt x="274" y="406"/>
                    <a:pt x="275" y="407"/>
                    <a:pt x="274" y="410"/>
                  </a:cubicBezTo>
                  <a:cubicBezTo>
                    <a:pt x="274" y="410"/>
                    <a:pt x="274" y="410"/>
                    <a:pt x="274" y="410"/>
                  </a:cubicBezTo>
                  <a:cubicBezTo>
                    <a:pt x="273" y="411"/>
                    <a:pt x="273" y="411"/>
                    <a:pt x="273" y="411"/>
                  </a:cubicBezTo>
                  <a:cubicBezTo>
                    <a:pt x="273" y="412"/>
                    <a:pt x="272" y="414"/>
                    <a:pt x="272" y="414"/>
                  </a:cubicBezTo>
                  <a:cubicBezTo>
                    <a:pt x="275" y="414"/>
                    <a:pt x="278" y="415"/>
                    <a:pt x="279" y="416"/>
                  </a:cubicBezTo>
                  <a:cubicBezTo>
                    <a:pt x="280" y="417"/>
                    <a:pt x="280" y="418"/>
                    <a:pt x="280" y="420"/>
                  </a:cubicBezTo>
                  <a:cubicBezTo>
                    <a:pt x="280" y="420"/>
                    <a:pt x="280" y="421"/>
                    <a:pt x="280" y="421"/>
                  </a:cubicBezTo>
                  <a:cubicBezTo>
                    <a:pt x="281" y="422"/>
                    <a:pt x="282" y="422"/>
                    <a:pt x="282" y="422"/>
                  </a:cubicBezTo>
                  <a:cubicBezTo>
                    <a:pt x="283" y="422"/>
                    <a:pt x="284" y="422"/>
                    <a:pt x="284" y="421"/>
                  </a:cubicBezTo>
                  <a:cubicBezTo>
                    <a:pt x="285" y="421"/>
                    <a:pt x="286" y="421"/>
                    <a:pt x="286" y="421"/>
                  </a:cubicBezTo>
                  <a:cubicBezTo>
                    <a:pt x="287" y="420"/>
                    <a:pt x="288" y="420"/>
                    <a:pt x="289" y="420"/>
                  </a:cubicBezTo>
                  <a:cubicBezTo>
                    <a:pt x="290" y="420"/>
                    <a:pt x="290" y="420"/>
                    <a:pt x="290" y="420"/>
                  </a:cubicBezTo>
                  <a:cubicBezTo>
                    <a:pt x="290" y="420"/>
                    <a:pt x="290" y="420"/>
                    <a:pt x="291" y="420"/>
                  </a:cubicBezTo>
                  <a:cubicBezTo>
                    <a:pt x="291" y="420"/>
                    <a:pt x="291" y="420"/>
                    <a:pt x="291" y="420"/>
                  </a:cubicBezTo>
                  <a:cubicBezTo>
                    <a:pt x="291" y="420"/>
                    <a:pt x="291" y="420"/>
                    <a:pt x="291" y="420"/>
                  </a:cubicBezTo>
                  <a:cubicBezTo>
                    <a:pt x="293" y="421"/>
                    <a:pt x="293" y="422"/>
                    <a:pt x="294" y="423"/>
                  </a:cubicBezTo>
                  <a:cubicBezTo>
                    <a:pt x="295" y="424"/>
                    <a:pt x="295" y="425"/>
                    <a:pt x="296" y="425"/>
                  </a:cubicBezTo>
                  <a:cubicBezTo>
                    <a:pt x="296" y="424"/>
                    <a:pt x="295" y="421"/>
                    <a:pt x="295" y="420"/>
                  </a:cubicBezTo>
                  <a:cubicBezTo>
                    <a:pt x="293" y="418"/>
                    <a:pt x="294" y="415"/>
                    <a:pt x="295" y="413"/>
                  </a:cubicBezTo>
                  <a:cubicBezTo>
                    <a:pt x="295" y="411"/>
                    <a:pt x="297" y="411"/>
                    <a:pt x="298" y="411"/>
                  </a:cubicBezTo>
                  <a:cubicBezTo>
                    <a:pt x="298" y="411"/>
                    <a:pt x="299" y="411"/>
                    <a:pt x="299" y="411"/>
                  </a:cubicBezTo>
                  <a:cubicBezTo>
                    <a:pt x="300" y="411"/>
                    <a:pt x="301" y="411"/>
                    <a:pt x="301" y="411"/>
                  </a:cubicBezTo>
                  <a:cubicBezTo>
                    <a:pt x="301" y="411"/>
                    <a:pt x="301" y="411"/>
                    <a:pt x="302" y="411"/>
                  </a:cubicBezTo>
                  <a:cubicBezTo>
                    <a:pt x="302" y="410"/>
                    <a:pt x="302" y="410"/>
                    <a:pt x="303" y="410"/>
                  </a:cubicBezTo>
                  <a:cubicBezTo>
                    <a:pt x="303" y="410"/>
                    <a:pt x="303" y="410"/>
                    <a:pt x="303" y="410"/>
                  </a:cubicBezTo>
                  <a:cubicBezTo>
                    <a:pt x="303" y="410"/>
                    <a:pt x="304" y="409"/>
                    <a:pt x="304" y="409"/>
                  </a:cubicBezTo>
                  <a:cubicBezTo>
                    <a:pt x="304" y="409"/>
                    <a:pt x="304" y="409"/>
                    <a:pt x="304" y="409"/>
                  </a:cubicBezTo>
                  <a:cubicBezTo>
                    <a:pt x="304" y="409"/>
                    <a:pt x="304" y="408"/>
                    <a:pt x="305" y="408"/>
                  </a:cubicBezTo>
                  <a:cubicBezTo>
                    <a:pt x="305" y="408"/>
                    <a:pt x="305" y="408"/>
                    <a:pt x="306" y="407"/>
                  </a:cubicBezTo>
                  <a:cubicBezTo>
                    <a:pt x="306" y="407"/>
                    <a:pt x="307" y="407"/>
                    <a:pt x="307" y="407"/>
                  </a:cubicBezTo>
                  <a:cubicBezTo>
                    <a:pt x="308" y="407"/>
                    <a:pt x="310" y="408"/>
                    <a:pt x="310" y="408"/>
                  </a:cubicBezTo>
                  <a:cubicBezTo>
                    <a:pt x="311" y="408"/>
                    <a:pt x="312" y="408"/>
                    <a:pt x="312" y="408"/>
                  </a:cubicBezTo>
                  <a:cubicBezTo>
                    <a:pt x="313" y="407"/>
                    <a:pt x="314" y="406"/>
                    <a:pt x="316" y="406"/>
                  </a:cubicBezTo>
                  <a:cubicBezTo>
                    <a:pt x="317" y="406"/>
                    <a:pt x="318" y="407"/>
                    <a:pt x="319" y="407"/>
                  </a:cubicBezTo>
                  <a:cubicBezTo>
                    <a:pt x="320" y="408"/>
                    <a:pt x="322" y="408"/>
                    <a:pt x="323" y="407"/>
                  </a:cubicBezTo>
                  <a:cubicBezTo>
                    <a:pt x="325" y="406"/>
                    <a:pt x="328" y="406"/>
                    <a:pt x="329" y="407"/>
                  </a:cubicBezTo>
                  <a:cubicBezTo>
                    <a:pt x="329" y="407"/>
                    <a:pt x="329" y="407"/>
                    <a:pt x="330" y="407"/>
                  </a:cubicBezTo>
                  <a:cubicBezTo>
                    <a:pt x="330" y="407"/>
                    <a:pt x="330" y="407"/>
                    <a:pt x="330" y="407"/>
                  </a:cubicBezTo>
                  <a:cubicBezTo>
                    <a:pt x="331" y="404"/>
                    <a:pt x="337" y="400"/>
                    <a:pt x="340" y="400"/>
                  </a:cubicBezTo>
                  <a:cubicBezTo>
                    <a:pt x="341" y="400"/>
                    <a:pt x="341" y="400"/>
                    <a:pt x="342" y="401"/>
                  </a:cubicBezTo>
                  <a:cubicBezTo>
                    <a:pt x="342" y="401"/>
                    <a:pt x="342" y="401"/>
                    <a:pt x="343" y="402"/>
                  </a:cubicBezTo>
                  <a:cubicBezTo>
                    <a:pt x="344" y="403"/>
                    <a:pt x="345" y="404"/>
                    <a:pt x="350" y="405"/>
                  </a:cubicBezTo>
                  <a:cubicBezTo>
                    <a:pt x="352" y="405"/>
                    <a:pt x="354" y="406"/>
                    <a:pt x="355" y="408"/>
                  </a:cubicBezTo>
                  <a:cubicBezTo>
                    <a:pt x="356" y="409"/>
                    <a:pt x="356" y="411"/>
                    <a:pt x="355" y="412"/>
                  </a:cubicBezTo>
                  <a:cubicBezTo>
                    <a:pt x="355" y="413"/>
                    <a:pt x="355" y="413"/>
                    <a:pt x="355" y="414"/>
                  </a:cubicBezTo>
                  <a:cubicBezTo>
                    <a:pt x="355" y="415"/>
                    <a:pt x="362" y="420"/>
                    <a:pt x="364" y="420"/>
                  </a:cubicBezTo>
                  <a:cubicBezTo>
                    <a:pt x="365" y="420"/>
                    <a:pt x="365" y="420"/>
                    <a:pt x="365" y="421"/>
                  </a:cubicBezTo>
                  <a:cubicBezTo>
                    <a:pt x="365" y="421"/>
                    <a:pt x="365" y="421"/>
                    <a:pt x="366" y="421"/>
                  </a:cubicBezTo>
                  <a:cubicBezTo>
                    <a:pt x="366" y="421"/>
                    <a:pt x="366" y="421"/>
                    <a:pt x="367" y="422"/>
                  </a:cubicBezTo>
                  <a:cubicBezTo>
                    <a:pt x="367" y="422"/>
                    <a:pt x="367" y="422"/>
                    <a:pt x="367" y="422"/>
                  </a:cubicBezTo>
                  <a:cubicBezTo>
                    <a:pt x="367" y="422"/>
                    <a:pt x="368" y="422"/>
                    <a:pt x="369" y="422"/>
                  </a:cubicBezTo>
                  <a:cubicBezTo>
                    <a:pt x="370" y="422"/>
                    <a:pt x="370" y="422"/>
                    <a:pt x="370" y="422"/>
                  </a:cubicBezTo>
                  <a:cubicBezTo>
                    <a:pt x="371" y="422"/>
                    <a:pt x="371" y="421"/>
                    <a:pt x="371" y="421"/>
                  </a:cubicBezTo>
                  <a:cubicBezTo>
                    <a:pt x="372" y="419"/>
                    <a:pt x="374" y="418"/>
                    <a:pt x="376" y="418"/>
                  </a:cubicBezTo>
                  <a:cubicBezTo>
                    <a:pt x="378" y="418"/>
                    <a:pt x="380" y="419"/>
                    <a:pt x="381" y="421"/>
                  </a:cubicBezTo>
                  <a:cubicBezTo>
                    <a:pt x="381" y="422"/>
                    <a:pt x="382" y="422"/>
                    <a:pt x="382" y="422"/>
                  </a:cubicBezTo>
                  <a:cubicBezTo>
                    <a:pt x="382" y="422"/>
                    <a:pt x="383" y="422"/>
                    <a:pt x="384" y="421"/>
                  </a:cubicBezTo>
                  <a:cubicBezTo>
                    <a:pt x="385" y="420"/>
                    <a:pt x="386" y="420"/>
                    <a:pt x="387" y="420"/>
                  </a:cubicBezTo>
                  <a:cubicBezTo>
                    <a:pt x="389" y="420"/>
                    <a:pt x="391" y="421"/>
                    <a:pt x="391" y="423"/>
                  </a:cubicBezTo>
                  <a:cubicBezTo>
                    <a:pt x="392" y="424"/>
                    <a:pt x="392" y="427"/>
                    <a:pt x="390" y="429"/>
                  </a:cubicBezTo>
                  <a:cubicBezTo>
                    <a:pt x="390" y="429"/>
                    <a:pt x="390" y="429"/>
                    <a:pt x="390" y="429"/>
                  </a:cubicBezTo>
                  <a:cubicBezTo>
                    <a:pt x="390" y="431"/>
                    <a:pt x="391" y="434"/>
                    <a:pt x="392" y="435"/>
                  </a:cubicBezTo>
                  <a:cubicBezTo>
                    <a:pt x="393" y="435"/>
                    <a:pt x="393" y="434"/>
                    <a:pt x="392" y="433"/>
                  </a:cubicBezTo>
                  <a:cubicBezTo>
                    <a:pt x="391" y="428"/>
                    <a:pt x="398" y="424"/>
                    <a:pt x="409" y="421"/>
                  </a:cubicBezTo>
                  <a:cubicBezTo>
                    <a:pt x="419" y="417"/>
                    <a:pt x="429" y="411"/>
                    <a:pt x="430" y="409"/>
                  </a:cubicBezTo>
                  <a:cubicBezTo>
                    <a:pt x="430" y="408"/>
                    <a:pt x="431" y="407"/>
                    <a:pt x="433" y="407"/>
                  </a:cubicBezTo>
                  <a:cubicBezTo>
                    <a:pt x="433" y="407"/>
                    <a:pt x="434" y="408"/>
                    <a:pt x="436" y="408"/>
                  </a:cubicBezTo>
                  <a:cubicBezTo>
                    <a:pt x="438" y="409"/>
                    <a:pt x="441" y="409"/>
                    <a:pt x="442" y="408"/>
                  </a:cubicBezTo>
                  <a:cubicBezTo>
                    <a:pt x="445" y="406"/>
                    <a:pt x="454" y="405"/>
                    <a:pt x="461" y="405"/>
                  </a:cubicBezTo>
                  <a:cubicBezTo>
                    <a:pt x="462" y="405"/>
                    <a:pt x="462" y="405"/>
                    <a:pt x="462" y="405"/>
                  </a:cubicBezTo>
                  <a:cubicBezTo>
                    <a:pt x="463" y="405"/>
                    <a:pt x="464" y="405"/>
                    <a:pt x="465" y="403"/>
                  </a:cubicBezTo>
                  <a:cubicBezTo>
                    <a:pt x="465" y="402"/>
                    <a:pt x="466" y="401"/>
                    <a:pt x="468" y="400"/>
                  </a:cubicBezTo>
                  <a:cubicBezTo>
                    <a:pt x="469" y="399"/>
                    <a:pt x="470" y="398"/>
                    <a:pt x="470" y="397"/>
                  </a:cubicBezTo>
                  <a:cubicBezTo>
                    <a:pt x="472" y="396"/>
                    <a:pt x="472" y="395"/>
                    <a:pt x="475" y="394"/>
                  </a:cubicBezTo>
                  <a:cubicBezTo>
                    <a:pt x="479" y="393"/>
                    <a:pt x="480" y="390"/>
                    <a:pt x="480" y="389"/>
                  </a:cubicBezTo>
                  <a:cubicBezTo>
                    <a:pt x="480" y="387"/>
                    <a:pt x="483" y="386"/>
                    <a:pt x="485" y="385"/>
                  </a:cubicBezTo>
                  <a:cubicBezTo>
                    <a:pt x="486" y="384"/>
                    <a:pt x="488" y="384"/>
                    <a:pt x="488" y="384"/>
                  </a:cubicBezTo>
                  <a:cubicBezTo>
                    <a:pt x="488" y="382"/>
                    <a:pt x="490" y="381"/>
                    <a:pt x="492" y="380"/>
                  </a:cubicBezTo>
                  <a:cubicBezTo>
                    <a:pt x="492" y="380"/>
                    <a:pt x="494" y="379"/>
                    <a:pt x="494" y="379"/>
                  </a:cubicBezTo>
                  <a:cubicBezTo>
                    <a:pt x="494" y="376"/>
                    <a:pt x="496" y="375"/>
                    <a:pt x="497" y="374"/>
                  </a:cubicBezTo>
                  <a:cubicBezTo>
                    <a:pt x="498" y="374"/>
                    <a:pt x="499" y="374"/>
                    <a:pt x="499" y="373"/>
                  </a:cubicBezTo>
                  <a:cubicBezTo>
                    <a:pt x="499" y="373"/>
                    <a:pt x="499" y="371"/>
                    <a:pt x="499" y="370"/>
                  </a:cubicBezTo>
                  <a:cubicBezTo>
                    <a:pt x="499" y="368"/>
                    <a:pt x="498" y="365"/>
                    <a:pt x="501" y="364"/>
                  </a:cubicBezTo>
                  <a:cubicBezTo>
                    <a:pt x="500" y="364"/>
                    <a:pt x="500" y="363"/>
                    <a:pt x="500" y="363"/>
                  </a:cubicBezTo>
                  <a:cubicBezTo>
                    <a:pt x="499" y="362"/>
                    <a:pt x="499" y="362"/>
                    <a:pt x="499" y="361"/>
                  </a:cubicBezTo>
                  <a:cubicBezTo>
                    <a:pt x="498" y="360"/>
                    <a:pt x="499" y="359"/>
                    <a:pt x="499" y="359"/>
                  </a:cubicBezTo>
                  <a:cubicBezTo>
                    <a:pt x="500" y="358"/>
                    <a:pt x="501" y="357"/>
                    <a:pt x="503" y="356"/>
                  </a:cubicBezTo>
                  <a:cubicBezTo>
                    <a:pt x="505" y="356"/>
                    <a:pt x="506" y="356"/>
                    <a:pt x="507" y="355"/>
                  </a:cubicBezTo>
                  <a:cubicBezTo>
                    <a:pt x="510" y="353"/>
                    <a:pt x="511" y="351"/>
                    <a:pt x="512" y="348"/>
                  </a:cubicBezTo>
                  <a:cubicBezTo>
                    <a:pt x="512" y="344"/>
                    <a:pt x="518" y="341"/>
                    <a:pt x="520" y="340"/>
                  </a:cubicBezTo>
                  <a:cubicBezTo>
                    <a:pt x="521" y="340"/>
                    <a:pt x="522" y="337"/>
                    <a:pt x="521" y="333"/>
                  </a:cubicBezTo>
                  <a:cubicBezTo>
                    <a:pt x="521" y="331"/>
                    <a:pt x="522" y="329"/>
                    <a:pt x="523" y="329"/>
                  </a:cubicBezTo>
                  <a:cubicBezTo>
                    <a:pt x="522" y="328"/>
                    <a:pt x="522" y="327"/>
                    <a:pt x="522" y="326"/>
                  </a:cubicBezTo>
                  <a:cubicBezTo>
                    <a:pt x="523" y="325"/>
                    <a:pt x="523" y="324"/>
                    <a:pt x="525" y="323"/>
                  </a:cubicBezTo>
                  <a:cubicBezTo>
                    <a:pt x="523" y="323"/>
                    <a:pt x="522" y="321"/>
                    <a:pt x="521" y="320"/>
                  </a:cubicBezTo>
                  <a:cubicBezTo>
                    <a:pt x="520" y="320"/>
                    <a:pt x="520" y="320"/>
                    <a:pt x="520" y="320"/>
                  </a:cubicBezTo>
                  <a:cubicBezTo>
                    <a:pt x="519" y="320"/>
                    <a:pt x="518" y="321"/>
                    <a:pt x="517" y="321"/>
                  </a:cubicBezTo>
                  <a:cubicBezTo>
                    <a:pt x="515" y="321"/>
                    <a:pt x="512" y="319"/>
                    <a:pt x="512" y="317"/>
                  </a:cubicBezTo>
                  <a:cubicBezTo>
                    <a:pt x="511" y="316"/>
                    <a:pt x="512" y="314"/>
                    <a:pt x="514" y="314"/>
                  </a:cubicBezTo>
                  <a:cubicBezTo>
                    <a:pt x="516" y="313"/>
                    <a:pt x="519" y="312"/>
                    <a:pt x="521" y="310"/>
                  </a:cubicBezTo>
                  <a:cubicBezTo>
                    <a:pt x="523" y="310"/>
                    <a:pt x="524" y="309"/>
                    <a:pt x="525" y="308"/>
                  </a:cubicBezTo>
                  <a:cubicBezTo>
                    <a:pt x="524" y="307"/>
                    <a:pt x="521" y="306"/>
                    <a:pt x="520" y="306"/>
                  </a:cubicBezTo>
                  <a:cubicBezTo>
                    <a:pt x="520" y="306"/>
                    <a:pt x="520" y="306"/>
                    <a:pt x="520" y="306"/>
                  </a:cubicBezTo>
                  <a:cubicBezTo>
                    <a:pt x="517" y="306"/>
                    <a:pt x="515" y="303"/>
                    <a:pt x="513" y="301"/>
                  </a:cubicBezTo>
                  <a:cubicBezTo>
                    <a:pt x="512" y="300"/>
                    <a:pt x="511" y="298"/>
                    <a:pt x="510" y="298"/>
                  </a:cubicBezTo>
                  <a:cubicBezTo>
                    <a:pt x="507" y="298"/>
                    <a:pt x="507" y="297"/>
                    <a:pt x="507" y="296"/>
                  </a:cubicBezTo>
                  <a:cubicBezTo>
                    <a:pt x="507" y="293"/>
                    <a:pt x="511" y="293"/>
                    <a:pt x="512" y="293"/>
                  </a:cubicBezTo>
                  <a:cubicBezTo>
                    <a:pt x="514" y="293"/>
                    <a:pt x="516" y="293"/>
                    <a:pt x="517" y="294"/>
                  </a:cubicBezTo>
                  <a:cubicBezTo>
                    <a:pt x="520" y="296"/>
                    <a:pt x="522" y="297"/>
                    <a:pt x="524" y="297"/>
                  </a:cubicBezTo>
                  <a:cubicBezTo>
                    <a:pt x="523" y="295"/>
                    <a:pt x="520" y="292"/>
                    <a:pt x="515" y="289"/>
                  </a:cubicBezTo>
                  <a:cubicBezTo>
                    <a:pt x="513" y="287"/>
                    <a:pt x="513" y="284"/>
                    <a:pt x="513" y="283"/>
                  </a:cubicBezTo>
                  <a:cubicBezTo>
                    <a:pt x="513" y="282"/>
                    <a:pt x="513" y="282"/>
                    <a:pt x="513" y="282"/>
                  </a:cubicBezTo>
                  <a:cubicBezTo>
                    <a:pt x="511" y="280"/>
                    <a:pt x="507" y="270"/>
                    <a:pt x="506" y="267"/>
                  </a:cubicBezTo>
                  <a:cubicBezTo>
                    <a:pt x="505" y="266"/>
                    <a:pt x="503" y="265"/>
                    <a:pt x="501" y="264"/>
                  </a:cubicBezTo>
                  <a:cubicBezTo>
                    <a:pt x="499" y="263"/>
                    <a:pt x="497" y="262"/>
                    <a:pt x="496" y="261"/>
                  </a:cubicBezTo>
                  <a:cubicBezTo>
                    <a:pt x="495" y="259"/>
                    <a:pt x="495" y="257"/>
                    <a:pt x="495" y="255"/>
                  </a:cubicBezTo>
                  <a:cubicBezTo>
                    <a:pt x="496" y="252"/>
                    <a:pt x="499" y="249"/>
                    <a:pt x="502" y="247"/>
                  </a:cubicBezTo>
                  <a:cubicBezTo>
                    <a:pt x="504" y="247"/>
                    <a:pt x="504" y="245"/>
                    <a:pt x="505" y="244"/>
                  </a:cubicBezTo>
                  <a:cubicBezTo>
                    <a:pt x="505" y="243"/>
                    <a:pt x="506" y="241"/>
                    <a:pt x="508" y="241"/>
                  </a:cubicBezTo>
                  <a:cubicBezTo>
                    <a:pt x="508" y="241"/>
                    <a:pt x="508" y="241"/>
                    <a:pt x="508" y="241"/>
                  </a:cubicBezTo>
                  <a:cubicBezTo>
                    <a:pt x="509" y="241"/>
                    <a:pt x="509" y="241"/>
                    <a:pt x="509" y="241"/>
                  </a:cubicBezTo>
                  <a:cubicBezTo>
                    <a:pt x="510" y="241"/>
                    <a:pt x="511" y="241"/>
                    <a:pt x="512" y="238"/>
                  </a:cubicBezTo>
                  <a:cubicBezTo>
                    <a:pt x="514" y="235"/>
                    <a:pt x="517" y="235"/>
                    <a:pt x="518" y="234"/>
                  </a:cubicBezTo>
                  <a:cubicBezTo>
                    <a:pt x="519" y="234"/>
                    <a:pt x="519" y="234"/>
                    <a:pt x="520" y="234"/>
                  </a:cubicBezTo>
                  <a:cubicBezTo>
                    <a:pt x="521" y="233"/>
                    <a:pt x="524" y="232"/>
                    <a:pt x="527" y="231"/>
                  </a:cubicBezTo>
                  <a:cubicBezTo>
                    <a:pt x="529" y="231"/>
                    <a:pt x="532" y="231"/>
                    <a:pt x="533" y="230"/>
                  </a:cubicBezTo>
                  <a:cubicBezTo>
                    <a:pt x="533" y="230"/>
                    <a:pt x="533" y="229"/>
                    <a:pt x="532" y="228"/>
                  </a:cubicBezTo>
                  <a:cubicBezTo>
                    <a:pt x="531" y="227"/>
                    <a:pt x="529" y="226"/>
                    <a:pt x="528" y="226"/>
                  </a:cubicBezTo>
                  <a:cubicBezTo>
                    <a:pt x="527" y="227"/>
                    <a:pt x="526" y="227"/>
                    <a:pt x="525" y="227"/>
                  </a:cubicBezTo>
                  <a:cubicBezTo>
                    <a:pt x="521" y="227"/>
                    <a:pt x="517" y="225"/>
                    <a:pt x="515" y="221"/>
                  </a:cubicBezTo>
                  <a:cubicBezTo>
                    <a:pt x="514" y="221"/>
                    <a:pt x="511" y="224"/>
                    <a:pt x="510" y="226"/>
                  </a:cubicBezTo>
                  <a:cubicBezTo>
                    <a:pt x="507" y="228"/>
                    <a:pt x="505" y="230"/>
                    <a:pt x="502" y="232"/>
                  </a:cubicBezTo>
                  <a:cubicBezTo>
                    <a:pt x="499" y="233"/>
                    <a:pt x="496" y="232"/>
                    <a:pt x="494" y="229"/>
                  </a:cubicBezTo>
                  <a:cubicBezTo>
                    <a:pt x="492" y="226"/>
                    <a:pt x="491" y="223"/>
                    <a:pt x="493" y="220"/>
                  </a:cubicBezTo>
                  <a:cubicBezTo>
                    <a:pt x="493" y="219"/>
                    <a:pt x="493" y="219"/>
                    <a:pt x="493" y="219"/>
                  </a:cubicBezTo>
                  <a:cubicBezTo>
                    <a:pt x="493" y="219"/>
                    <a:pt x="492" y="219"/>
                    <a:pt x="488" y="219"/>
                  </a:cubicBezTo>
                  <a:cubicBezTo>
                    <a:pt x="486" y="219"/>
                    <a:pt x="485" y="219"/>
                    <a:pt x="483" y="219"/>
                  </a:cubicBezTo>
                  <a:cubicBezTo>
                    <a:pt x="483" y="219"/>
                    <a:pt x="483" y="219"/>
                    <a:pt x="483" y="219"/>
                  </a:cubicBezTo>
                  <a:cubicBezTo>
                    <a:pt x="479" y="219"/>
                    <a:pt x="476" y="216"/>
                    <a:pt x="476" y="212"/>
                  </a:cubicBezTo>
                  <a:cubicBezTo>
                    <a:pt x="476" y="208"/>
                    <a:pt x="478" y="201"/>
                    <a:pt x="482" y="201"/>
                  </a:cubicBezTo>
                  <a:cubicBezTo>
                    <a:pt x="484" y="201"/>
                    <a:pt x="486" y="201"/>
                    <a:pt x="487" y="201"/>
                  </a:cubicBezTo>
                  <a:cubicBezTo>
                    <a:pt x="488" y="201"/>
                    <a:pt x="490" y="202"/>
                    <a:pt x="491" y="202"/>
                  </a:cubicBezTo>
                  <a:cubicBezTo>
                    <a:pt x="492" y="202"/>
                    <a:pt x="494" y="201"/>
                    <a:pt x="495" y="198"/>
                  </a:cubicBezTo>
                  <a:cubicBezTo>
                    <a:pt x="496" y="193"/>
                    <a:pt x="499" y="192"/>
                    <a:pt x="502" y="192"/>
                  </a:cubicBezTo>
                  <a:cubicBezTo>
                    <a:pt x="504" y="191"/>
                    <a:pt x="506" y="191"/>
                    <a:pt x="508" y="188"/>
                  </a:cubicBezTo>
                  <a:cubicBezTo>
                    <a:pt x="512" y="184"/>
                    <a:pt x="518" y="178"/>
                    <a:pt x="524" y="178"/>
                  </a:cubicBezTo>
                  <a:cubicBezTo>
                    <a:pt x="526" y="178"/>
                    <a:pt x="528" y="179"/>
                    <a:pt x="530" y="180"/>
                  </a:cubicBezTo>
                  <a:cubicBezTo>
                    <a:pt x="532" y="182"/>
                    <a:pt x="532" y="183"/>
                    <a:pt x="532" y="184"/>
                  </a:cubicBezTo>
                  <a:cubicBezTo>
                    <a:pt x="533" y="188"/>
                    <a:pt x="530" y="191"/>
                    <a:pt x="527" y="194"/>
                  </a:cubicBezTo>
                  <a:cubicBezTo>
                    <a:pt x="525" y="195"/>
                    <a:pt x="524" y="197"/>
                    <a:pt x="523" y="198"/>
                  </a:cubicBezTo>
                  <a:cubicBezTo>
                    <a:pt x="523" y="199"/>
                    <a:pt x="523" y="200"/>
                    <a:pt x="523" y="201"/>
                  </a:cubicBezTo>
                  <a:cubicBezTo>
                    <a:pt x="523" y="202"/>
                    <a:pt x="523" y="204"/>
                    <a:pt x="522" y="206"/>
                  </a:cubicBezTo>
                  <a:cubicBezTo>
                    <a:pt x="523" y="206"/>
                    <a:pt x="525" y="205"/>
                    <a:pt x="526" y="204"/>
                  </a:cubicBezTo>
                  <a:cubicBezTo>
                    <a:pt x="534" y="199"/>
                    <a:pt x="541" y="195"/>
                    <a:pt x="548" y="192"/>
                  </a:cubicBezTo>
                  <a:cubicBezTo>
                    <a:pt x="549" y="192"/>
                    <a:pt x="551" y="191"/>
                    <a:pt x="552" y="191"/>
                  </a:cubicBezTo>
                  <a:cubicBezTo>
                    <a:pt x="552" y="191"/>
                    <a:pt x="552" y="191"/>
                    <a:pt x="553" y="191"/>
                  </a:cubicBezTo>
                  <a:cubicBezTo>
                    <a:pt x="553" y="191"/>
                    <a:pt x="553" y="190"/>
                    <a:pt x="553" y="190"/>
                  </a:cubicBezTo>
                  <a:cubicBezTo>
                    <a:pt x="553" y="190"/>
                    <a:pt x="553" y="189"/>
                    <a:pt x="554" y="189"/>
                  </a:cubicBezTo>
                  <a:cubicBezTo>
                    <a:pt x="554" y="189"/>
                    <a:pt x="554" y="189"/>
                    <a:pt x="554" y="189"/>
                  </a:cubicBezTo>
                  <a:cubicBezTo>
                    <a:pt x="554" y="188"/>
                    <a:pt x="554" y="188"/>
                    <a:pt x="555" y="188"/>
                  </a:cubicBezTo>
                  <a:cubicBezTo>
                    <a:pt x="555" y="188"/>
                    <a:pt x="555" y="188"/>
                    <a:pt x="555" y="187"/>
                  </a:cubicBezTo>
                  <a:cubicBezTo>
                    <a:pt x="555" y="187"/>
                    <a:pt x="556" y="187"/>
                    <a:pt x="556" y="187"/>
                  </a:cubicBezTo>
                  <a:cubicBezTo>
                    <a:pt x="557" y="186"/>
                    <a:pt x="558" y="186"/>
                    <a:pt x="559" y="185"/>
                  </a:cubicBezTo>
                  <a:cubicBezTo>
                    <a:pt x="564" y="183"/>
                    <a:pt x="575" y="178"/>
                    <a:pt x="576" y="176"/>
                  </a:cubicBezTo>
                  <a:cubicBezTo>
                    <a:pt x="577" y="175"/>
                    <a:pt x="577" y="174"/>
                    <a:pt x="578" y="173"/>
                  </a:cubicBezTo>
                  <a:cubicBezTo>
                    <a:pt x="580" y="170"/>
                    <a:pt x="582" y="167"/>
                    <a:pt x="585" y="167"/>
                  </a:cubicBezTo>
                  <a:cubicBezTo>
                    <a:pt x="587" y="167"/>
                    <a:pt x="588" y="168"/>
                    <a:pt x="589" y="169"/>
                  </a:cubicBezTo>
                  <a:cubicBezTo>
                    <a:pt x="590" y="169"/>
                    <a:pt x="591" y="170"/>
                    <a:pt x="592" y="170"/>
                  </a:cubicBezTo>
                  <a:cubicBezTo>
                    <a:pt x="594" y="170"/>
                    <a:pt x="595" y="170"/>
                    <a:pt x="596" y="170"/>
                  </a:cubicBezTo>
                  <a:cubicBezTo>
                    <a:pt x="596" y="170"/>
                    <a:pt x="597" y="170"/>
                    <a:pt x="598" y="170"/>
                  </a:cubicBezTo>
                  <a:cubicBezTo>
                    <a:pt x="597" y="169"/>
                    <a:pt x="596" y="167"/>
                    <a:pt x="597" y="166"/>
                  </a:cubicBezTo>
                  <a:cubicBezTo>
                    <a:pt x="598" y="164"/>
                    <a:pt x="600" y="164"/>
                    <a:pt x="603" y="163"/>
                  </a:cubicBezTo>
                  <a:cubicBezTo>
                    <a:pt x="604" y="163"/>
                    <a:pt x="604" y="163"/>
                    <a:pt x="604" y="163"/>
                  </a:cubicBezTo>
                  <a:cubicBezTo>
                    <a:pt x="606" y="163"/>
                    <a:pt x="606" y="162"/>
                    <a:pt x="607" y="161"/>
                  </a:cubicBezTo>
                  <a:cubicBezTo>
                    <a:pt x="608" y="159"/>
                    <a:pt x="609" y="157"/>
                    <a:pt x="612" y="157"/>
                  </a:cubicBezTo>
                  <a:cubicBezTo>
                    <a:pt x="612" y="157"/>
                    <a:pt x="613" y="155"/>
                    <a:pt x="613" y="154"/>
                  </a:cubicBezTo>
                  <a:cubicBezTo>
                    <a:pt x="614" y="152"/>
                    <a:pt x="615" y="149"/>
                    <a:pt x="619" y="149"/>
                  </a:cubicBezTo>
                  <a:cubicBezTo>
                    <a:pt x="621" y="149"/>
                    <a:pt x="622" y="150"/>
                    <a:pt x="624" y="151"/>
                  </a:cubicBezTo>
                  <a:cubicBezTo>
                    <a:pt x="625" y="152"/>
                    <a:pt x="626" y="153"/>
                    <a:pt x="627" y="152"/>
                  </a:cubicBezTo>
                  <a:cubicBezTo>
                    <a:pt x="628" y="152"/>
                    <a:pt x="629" y="152"/>
                    <a:pt x="629" y="152"/>
                  </a:cubicBezTo>
                  <a:cubicBezTo>
                    <a:pt x="629" y="152"/>
                    <a:pt x="630" y="152"/>
                    <a:pt x="630" y="152"/>
                  </a:cubicBezTo>
                  <a:cubicBezTo>
                    <a:pt x="630" y="152"/>
                    <a:pt x="630" y="152"/>
                    <a:pt x="631" y="153"/>
                  </a:cubicBezTo>
                  <a:cubicBezTo>
                    <a:pt x="631" y="152"/>
                    <a:pt x="631" y="152"/>
                    <a:pt x="632" y="152"/>
                  </a:cubicBezTo>
                  <a:cubicBezTo>
                    <a:pt x="632" y="152"/>
                    <a:pt x="632" y="152"/>
                    <a:pt x="632" y="151"/>
                  </a:cubicBezTo>
                  <a:cubicBezTo>
                    <a:pt x="632" y="150"/>
                    <a:pt x="632" y="149"/>
                    <a:pt x="632" y="148"/>
                  </a:cubicBezTo>
                  <a:cubicBezTo>
                    <a:pt x="632" y="146"/>
                    <a:pt x="632" y="144"/>
                    <a:pt x="631" y="143"/>
                  </a:cubicBezTo>
                  <a:cubicBezTo>
                    <a:pt x="630" y="140"/>
                    <a:pt x="630" y="137"/>
                    <a:pt x="630" y="136"/>
                  </a:cubicBezTo>
                  <a:cubicBezTo>
                    <a:pt x="631" y="135"/>
                    <a:pt x="631" y="134"/>
                    <a:pt x="630" y="133"/>
                  </a:cubicBezTo>
                  <a:cubicBezTo>
                    <a:pt x="630" y="132"/>
                    <a:pt x="629" y="127"/>
                    <a:pt x="631" y="124"/>
                  </a:cubicBezTo>
                  <a:cubicBezTo>
                    <a:pt x="632" y="123"/>
                    <a:pt x="633" y="123"/>
                    <a:pt x="634" y="123"/>
                  </a:cubicBezTo>
                  <a:cubicBezTo>
                    <a:pt x="634" y="123"/>
                    <a:pt x="636" y="121"/>
                    <a:pt x="636" y="121"/>
                  </a:cubicBezTo>
                  <a:cubicBezTo>
                    <a:pt x="638" y="119"/>
                    <a:pt x="640" y="118"/>
                    <a:pt x="642" y="118"/>
                  </a:cubicBezTo>
                  <a:cubicBezTo>
                    <a:pt x="643" y="118"/>
                    <a:pt x="644" y="118"/>
                    <a:pt x="645" y="119"/>
                  </a:cubicBezTo>
                  <a:cubicBezTo>
                    <a:pt x="646" y="120"/>
                    <a:pt x="648" y="120"/>
                    <a:pt x="650" y="120"/>
                  </a:cubicBezTo>
                  <a:cubicBezTo>
                    <a:pt x="650" y="120"/>
                    <a:pt x="650" y="120"/>
                    <a:pt x="650" y="120"/>
                  </a:cubicBezTo>
                  <a:cubicBezTo>
                    <a:pt x="651" y="120"/>
                    <a:pt x="651" y="120"/>
                    <a:pt x="652" y="120"/>
                  </a:cubicBezTo>
                  <a:cubicBezTo>
                    <a:pt x="651" y="118"/>
                    <a:pt x="653" y="117"/>
                    <a:pt x="654" y="115"/>
                  </a:cubicBezTo>
                  <a:cubicBezTo>
                    <a:pt x="656" y="114"/>
                    <a:pt x="657" y="114"/>
                    <a:pt x="657" y="113"/>
                  </a:cubicBezTo>
                  <a:cubicBezTo>
                    <a:pt x="657" y="110"/>
                    <a:pt x="659" y="108"/>
                    <a:pt x="661" y="107"/>
                  </a:cubicBezTo>
                  <a:cubicBezTo>
                    <a:pt x="662" y="106"/>
                    <a:pt x="663" y="105"/>
                    <a:pt x="663" y="104"/>
                  </a:cubicBezTo>
                  <a:cubicBezTo>
                    <a:pt x="664" y="103"/>
                    <a:pt x="664" y="103"/>
                    <a:pt x="664" y="102"/>
                  </a:cubicBezTo>
                  <a:cubicBezTo>
                    <a:pt x="665" y="97"/>
                    <a:pt x="666" y="93"/>
                    <a:pt x="668" y="90"/>
                  </a:cubicBezTo>
                  <a:cubicBezTo>
                    <a:pt x="669" y="89"/>
                    <a:pt x="670" y="89"/>
                    <a:pt x="670" y="88"/>
                  </a:cubicBezTo>
                  <a:cubicBezTo>
                    <a:pt x="671" y="88"/>
                    <a:pt x="671" y="88"/>
                    <a:pt x="671" y="88"/>
                  </a:cubicBezTo>
                  <a:cubicBezTo>
                    <a:pt x="671" y="88"/>
                    <a:pt x="671" y="88"/>
                    <a:pt x="671" y="88"/>
                  </a:cubicBezTo>
                  <a:cubicBezTo>
                    <a:pt x="671" y="88"/>
                    <a:pt x="670" y="87"/>
                    <a:pt x="670" y="87"/>
                  </a:cubicBezTo>
                  <a:cubicBezTo>
                    <a:pt x="670" y="86"/>
                    <a:pt x="669" y="84"/>
                    <a:pt x="669" y="80"/>
                  </a:cubicBezTo>
                  <a:cubicBezTo>
                    <a:pt x="669" y="80"/>
                    <a:pt x="669" y="79"/>
                    <a:pt x="669" y="79"/>
                  </a:cubicBezTo>
                  <a:cubicBezTo>
                    <a:pt x="668" y="79"/>
                    <a:pt x="668" y="79"/>
                    <a:pt x="667" y="79"/>
                  </a:cubicBezTo>
                  <a:cubicBezTo>
                    <a:pt x="666" y="79"/>
                    <a:pt x="664" y="79"/>
                    <a:pt x="663" y="80"/>
                  </a:cubicBezTo>
                  <a:cubicBezTo>
                    <a:pt x="662" y="81"/>
                    <a:pt x="660" y="81"/>
                    <a:pt x="658" y="81"/>
                  </a:cubicBezTo>
                  <a:cubicBezTo>
                    <a:pt x="656" y="81"/>
                    <a:pt x="654" y="82"/>
                    <a:pt x="653" y="83"/>
                  </a:cubicBezTo>
                  <a:cubicBezTo>
                    <a:pt x="651" y="86"/>
                    <a:pt x="649" y="87"/>
                    <a:pt x="647" y="87"/>
                  </a:cubicBezTo>
                  <a:cubicBezTo>
                    <a:pt x="646" y="87"/>
                    <a:pt x="646" y="87"/>
                    <a:pt x="645" y="87"/>
                  </a:cubicBezTo>
                  <a:cubicBezTo>
                    <a:pt x="644" y="86"/>
                    <a:pt x="643" y="86"/>
                    <a:pt x="641" y="87"/>
                  </a:cubicBezTo>
                  <a:cubicBezTo>
                    <a:pt x="641" y="87"/>
                    <a:pt x="640" y="87"/>
                    <a:pt x="639" y="87"/>
                  </a:cubicBezTo>
                  <a:cubicBezTo>
                    <a:pt x="636" y="87"/>
                    <a:pt x="631" y="86"/>
                    <a:pt x="629" y="83"/>
                  </a:cubicBezTo>
                  <a:cubicBezTo>
                    <a:pt x="628" y="82"/>
                    <a:pt x="628" y="81"/>
                    <a:pt x="628" y="80"/>
                  </a:cubicBezTo>
                  <a:cubicBezTo>
                    <a:pt x="628" y="79"/>
                    <a:pt x="628" y="78"/>
                    <a:pt x="627" y="77"/>
                  </a:cubicBezTo>
                  <a:cubicBezTo>
                    <a:pt x="627" y="76"/>
                    <a:pt x="627" y="76"/>
                    <a:pt x="627" y="75"/>
                  </a:cubicBezTo>
                  <a:cubicBezTo>
                    <a:pt x="626" y="74"/>
                    <a:pt x="626" y="72"/>
                    <a:pt x="626" y="70"/>
                  </a:cubicBezTo>
                  <a:cubicBezTo>
                    <a:pt x="626" y="70"/>
                    <a:pt x="625" y="70"/>
                    <a:pt x="624" y="70"/>
                  </a:cubicBezTo>
                  <a:cubicBezTo>
                    <a:pt x="622" y="69"/>
                    <a:pt x="620" y="69"/>
                    <a:pt x="618" y="67"/>
                  </a:cubicBezTo>
                  <a:cubicBezTo>
                    <a:pt x="618" y="66"/>
                    <a:pt x="617" y="65"/>
                    <a:pt x="616" y="65"/>
                  </a:cubicBezTo>
                  <a:cubicBezTo>
                    <a:pt x="613" y="63"/>
                    <a:pt x="610" y="62"/>
                    <a:pt x="609" y="62"/>
                  </a:cubicBezTo>
                  <a:cubicBezTo>
                    <a:pt x="609" y="62"/>
                    <a:pt x="609" y="62"/>
                    <a:pt x="609" y="62"/>
                  </a:cubicBezTo>
                  <a:cubicBezTo>
                    <a:pt x="608" y="62"/>
                    <a:pt x="608" y="62"/>
                    <a:pt x="608" y="62"/>
                  </a:cubicBezTo>
                  <a:cubicBezTo>
                    <a:pt x="607" y="62"/>
                    <a:pt x="606" y="62"/>
                    <a:pt x="604" y="61"/>
                  </a:cubicBezTo>
                  <a:cubicBezTo>
                    <a:pt x="603" y="60"/>
                    <a:pt x="600" y="58"/>
                    <a:pt x="597" y="58"/>
                  </a:cubicBezTo>
                  <a:cubicBezTo>
                    <a:pt x="595" y="58"/>
                    <a:pt x="593" y="57"/>
                    <a:pt x="592" y="56"/>
                  </a:cubicBezTo>
                  <a:cubicBezTo>
                    <a:pt x="590" y="54"/>
                    <a:pt x="591" y="51"/>
                    <a:pt x="591" y="49"/>
                  </a:cubicBezTo>
                  <a:cubicBezTo>
                    <a:pt x="591" y="49"/>
                    <a:pt x="590" y="45"/>
                    <a:pt x="589" y="44"/>
                  </a:cubicBezTo>
                  <a:cubicBezTo>
                    <a:pt x="587" y="41"/>
                    <a:pt x="586" y="39"/>
                    <a:pt x="585" y="37"/>
                  </a:cubicBezTo>
                  <a:cubicBezTo>
                    <a:pt x="585" y="36"/>
                    <a:pt x="585" y="35"/>
                    <a:pt x="584" y="34"/>
                  </a:cubicBezTo>
                  <a:cubicBezTo>
                    <a:pt x="582" y="32"/>
                    <a:pt x="580" y="29"/>
                    <a:pt x="579" y="23"/>
                  </a:cubicBezTo>
                  <a:cubicBezTo>
                    <a:pt x="578" y="19"/>
                    <a:pt x="577" y="18"/>
                    <a:pt x="575" y="17"/>
                  </a:cubicBezTo>
                  <a:cubicBezTo>
                    <a:pt x="574" y="16"/>
                    <a:pt x="573" y="15"/>
                    <a:pt x="573" y="12"/>
                  </a:cubicBezTo>
                  <a:cubicBezTo>
                    <a:pt x="574" y="11"/>
                    <a:pt x="572" y="10"/>
                    <a:pt x="570" y="8"/>
                  </a:cubicBezTo>
                  <a:cubicBezTo>
                    <a:pt x="569" y="7"/>
                    <a:pt x="567" y="7"/>
                    <a:pt x="566" y="5"/>
                  </a:cubicBezTo>
                  <a:cubicBezTo>
                    <a:pt x="566" y="5"/>
                    <a:pt x="564" y="5"/>
                    <a:pt x="562" y="4"/>
                  </a:cubicBezTo>
                  <a:cubicBezTo>
                    <a:pt x="559" y="4"/>
                    <a:pt x="556" y="3"/>
                    <a:pt x="553" y="2"/>
                  </a:cubicBezTo>
                  <a:cubicBezTo>
                    <a:pt x="551" y="1"/>
                    <a:pt x="550" y="1"/>
                    <a:pt x="548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3" y="1"/>
                    <a:pt x="541" y="0"/>
                  </a:cubicBezTo>
                  <a:cubicBezTo>
                    <a:pt x="539" y="0"/>
                    <a:pt x="534" y="0"/>
                    <a:pt x="530" y="1"/>
                  </a:cubicBezTo>
                  <a:cubicBezTo>
                    <a:pt x="529" y="1"/>
                    <a:pt x="529" y="1"/>
                    <a:pt x="528" y="1"/>
                  </a:cubicBezTo>
                  <a:cubicBezTo>
                    <a:pt x="527" y="1"/>
                    <a:pt x="525" y="2"/>
                    <a:pt x="525" y="2"/>
                  </a:cubicBezTo>
                  <a:cubicBezTo>
                    <a:pt x="525" y="2"/>
                    <a:pt x="525" y="2"/>
                    <a:pt x="524" y="2"/>
                  </a:cubicBezTo>
                  <a:cubicBezTo>
                    <a:pt x="524" y="1"/>
                    <a:pt x="523" y="1"/>
                    <a:pt x="522" y="1"/>
                  </a:cubicBezTo>
                  <a:cubicBezTo>
                    <a:pt x="517" y="1"/>
                    <a:pt x="514" y="3"/>
                    <a:pt x="512" y="5"/>
                  </a:cubicBezTo>
                  <a:cubicBezTo>
                    <a:pt x="511" y="7"/>
                    <a:pt x="511" y="8"/>
                    <a:pt x="511" y="8"/>
                  </a:cubicBezTo>
                  <a:cubicBezTo>
                    <a:pt x="511" y="8"/>
                    <a:pt x="511" y="8"/>
                    <a:pt x="511" y="8"/>
                  </a:cubicBezTo>
                  <a:cubicBezTo>
                    <a:pt x="512" y="8"/>
                    <a:pt x="512" y="8"/>
                    <a:pt x="512" y="8"/>
                  </a:cubicBezTo>
                  <a:cubicBezTo>
                    <a:pt x="512" y="8"/>
                    <a:pt x="513" y="8"/>
                    <a:pt x="513" y="8"/>
                  </a:cubicBezTo>
                  <a:cubicBezTo>
                    <a:pt x="515" y="9"/>
                    <a:pt x="516" y="14"/>
                    <a:pt x="517" y="18"/>
                  </a:cubicBezTo>
                  <a:cubicBezTo>
                    <a:pt x="518" y="21"/>
                    <a:pt x="513" y="25"/>
                    <a:pt x="511" y="26"/>
                  </a:cubicBezTo>
                  <a:cubicBezTo>
                    <a:pt x="510" y="26"/>
                    <a:pt x="506" y="33"/>
                    <a:pt x="505" y="35"/>
                  </a:cubicBezTo>
                  <a:cubicBezTo>
                    <a:pt x="505" y="36"/>
                    <a:pt x="504" y="38"/>
                    <a:pt x="502" y="40"/>
                  </a:cubicBezTo>
                  <a:cubicBezTo>
                    <a:pt x="501" y="42"/>
                    <a:pt x="500" y="45"/>
                    <a:pt x="500" y="46"/>
                  </a:cubicBezTo>
                  <a:cubicBezTo>
                    <a:pt x="500" y="47"/>
                    <a:pt x="500" y="48"/>
                    <a:pt x="499" y="50"/>
                  </a:cubicBezTo>
                  <a:cubicBezTo>
                    <a:pt x="498" y="52"/>
                    <a:pt x="495" y="53"/>
                    <a:pt x="493" y="53"/>
                  </a:cubicBezTo>
                  <a:cubicBezTo>
                    <a:pt x="492" y="53"/>
                    <a:pt x="489" y="55"/>
                    <a:pt x="487" y="56"/>
                  </a:cubicBezTo>
                  <a:cubicBezTo>
                    <a:pt x="487" y="57"/>
                    <a:pt x="487" y="57"/>
                    <a:pt x="486" y="57"/>
                  </a:cubicBezTo>
                  <a:cubicBezTo>
                    <a:pt x="485" y="58"/>
                    <a:pt x="484" y="59"/>
                    <a:pt x="483" y="59"/>
                  </a:cubicBezTo>
                  <a:cubicBezTo>
                    <a:pt x="482" y="59"/>
                    <a:pt x="481" y="59"/>
                    <a:pt x="481" y="59"/>
                  </a:cubicBezTo>
                  <a:cubicBezTo>
                    <a:pt x="480" y="59"/>
                    <a:pt x="480" y="59"/>
                    <a:pt x="480" y="59"/>
                  </a:cubicBezTo>
                  <a:cubicBezTo>
                    <a:pt x="479" y="59"/>
                    <a:pt x="479" y="59"/>
                    <a:pt x="479" y="59"/>
                  </a:cubicBezTo>
                  <a:cubicBezTo>
                    <a:pt x="479" y="59"/>
                    <a:pt x="479" y="59"/>
                    <a:pt x="478" y="59"/>
                  </a:cubicBezTo>
                  <a:cubicBezTo>
                    <a:pt x="478" y="59"/>
                    <a:pt x="478" y="59"/>
                    <a:pt x="478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6" y="59"/>
                    <a:pt x="476" y="59"/>
                    <a:pt x="476" y="59"/>
                  </a:cubicBezTo>
                  <a:cubicBezTo>
                    <a:pt x="476" y="58"/>
                    <a:pt x="475" y="58"/>
                    <a:pt x="475" y="58"/>
                  </a:cubicBezTo>
                  <a:cubicBezTo>
                    <a:pt x="475" y="58"/>
                    <a:pt x="474" y="58"/>
                    <a:pt x="474" y="58"/>
                  </a:cubicBezTo>
                  <a:cubicBezTo>
                    <a:pt x="474" y="58"/>
                    <a:pt x="473" y="58"/>
                    <a:pt x="473" y="58"/>
                  </a:cubicBezTo>
                  <a:cubicBezTo>
                    <a:pt x="473" y="58"/>
                    <a:pt x="473" y="57"/>
                    <a:pt x="472" y="57"/>
                  </a:cubicBezTo>
                  <a:cubicBezTo>
                    <a:pt x="472" y="57"/>
                    <a:pt x="472" y="57"/>
                    <a:pt x="472" y="57"/>
                  </a:cubicBezTo>
                  <a:cubicBezTo>
                    <a:pt x="471" y="57"/>
                    <a:pt x="471" y="57"/>
                    <a:pt x="471" y="57"/>
                  </a:cubicBezTo>
                  <a:cubicBezTo>
                    <a:pt x="471" y="56"/>
                    <a:pt x="470" y="56"/>
                    <a:pt x="470" y="56"/>
                  </a:cubicBezTo>
                  <a:cubicBezTo>
                    <a:pt x="470" y="56"/>
                    <a:pt x="470" y="56"/>
                    <a:pt x="470" y="55"/>
                  </a:cubicBezTo>
                  <a:cubicBezTo>
                    <a:pt x="470" y="55"/>
                    <a:pt x="469" y="55"/>
                    <a:pt x="469" y="55"/>
                  </a:cubicBezTo>
                  <a:lnTo>
                    <a:pt x="461" y="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" name="Freeform 1135">
              <a:extLst>
                <a:ext uri="{FF2B5EF4-FFF2-40B4-BE49-F238E27FC236}">
                  <a16:creationId xmlns:a16="http://schemas.microsoft.com/office/drawing/2014/main" id="{F4E69014-43CC-4C53-8ACA-39B1BFC75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0975" y="4548933"/>
              <a:ext cx="42245" cy="32707"/>
            </a:xfrm>
            <a:custGeom>
              <a:avLst/>
              <a:gdLst>
                <a:gd name="T0" fmla="*/ 2 w 23"/>
                <a:gd name="T1" fmla="*/ 6 h 17"/>
                <a:gd name="T2" fmla="*/ 2 w 23"/>
                <a:gd name="T3" fmla="*/ 13 h 17"/>
                <a:gd name="T4" fmla="*/ 8 w 23"/>
                <a:gd name="T5" fmla="*/ 17 h 17"/>
                <a:gd name="T6" fmla="*/ 17 w 23"/>
                <a:gd name="T7" fmla="*/ 13 h 17"/>
                <a:gd name="T8" fmla="*/ 20 w 23"/>
                <a:gd name="T9" fmla="*/ 5 h 17"/>
                <a:gd name="T10" fmla="*/ 23 w 23"/>
                <a:gd name="T11" fmla="*/ 0 h 17"/>
                <a:gd name="T12" fmla="*/ 20 w 23"/>
                <a:gd name="T13" fmla="*/ 0 h 17"/>
                <a:gd name="T14" fmla="*/ 15 w 23"/>
                <a:gd name="T15" fmla="*/ 0 h 17"/>
                <a:gd name="T16" fmla="*/ 11 w 23"/>
                <a:gd name="T17" fmla="*/ 1 h 17"/>
                <a:gd name="T18" fmla="*/ 2 w 23"/>
                <a:gd name="T1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7">
                  <a:moveTo>
                    <a:pt x="2" y="6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5"/>
                    <a:pt x="5" y="17"/>
                    <a:pt x="8" y="17"/>
                  </a:cubicBezTo>
                  <a:cubicBezTo>
                    <a:pt x="12" y="17"/>
                    <a:pt x="17" y="14"/>
                    <a:pt x="17" y="13"/>
                  </a:cubicBezTo>
                  <a:cubicBezTo>
                    <a:pt x="17" y="10"/>
                    <a:pt x="19" y="8"/>
                    <a:pt x="20" y="5"/>
                  </a:cubicBezTo>
                  <a:cubicBezTo>
                    <a:pt x="21" y="4"/>
                    <a:pt x="23" y="2"/>
                    <a:pt x="23" y="0"/>
                  </a:cubicBezTo>
                  <a:cubicBezTo>
                    <a:pt x="22" y="0"/>
                    <a:pt x="22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3" y="0"/>
                    <a:pt x="12" y="1"/>
                    <a:pt x="11" y="1"/>
                  </a:cubicBezTo>
                  <a:cubicBezTo>
                    <a:pt x="9" y="1"/>
                    <a:pt x="4" y="3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" name="Freeform 1136">
              <a:extLst>
                <a:ext uri="{FF2B5EF4-FFF2-40B4-BE49-F238E27FC236}">
                  <a16:creationId xmlns:a16="http://schemas.microsoft.com/office/drawing/2014/main" id="{2ED10F9A-A603-46E5-B7A7-B2F888C9E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9086" y="4428326"/>
              <a:ext cx="38405" cy="61325"/>
            </a:xfrm>
            <a:custGeom>
              <a:avLst/>
              <a:gdLst>
                <a:gd name="T0" fmla="*/ 6 w 21"/>
                <a:gd name="T1" fmla="*/ 32 h 32"/>
                <a:gd name="T2" fmla="*/ 19 w 21"/>
                <a:gd name="T3" fmla="*/ 1 h 32"/>
                <a:gd name="T4" fmla="*/ 18 w 21"/>
                <a:gd name="T5" fmla="*/ 0 h 32"/>
                <a:gd name="T6" fmla="*/ 3 w 21"/>
                <a:gd name="T7" fmla="*/ 16 h 32"/>
                <a:gd name="T8" fmla="*/ 6 w 2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2">
                  <a:moveTo>
                    <a:pt x="6" y="32"/>
                  </a:moveTo>
                  <a:cubicBezTo>
                    <a:pt x="10" y="28"/>
                    <a:pt x="21" y="4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4" y="0"/>
                    <a:pt x="5" y="6"/>
                    <a:pt x="3" y="16"/>
                  </a:cubicBezTo>
                  <a:cubicBezTo>
                    <a:pt x="0" y="26"/>
                    <a:pt x="4" y="31"/>
                    <a:pt x="6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" name="Freeform 1137">
              <a:extLst>
                <a:ext uri="{FF2B5EF4-FFF2-40B4-BE49-F238E27FC236}">
                  <a16:creationId xmlns:a16="http://schemas.microsoft.com/office/drawing/2014/main" id="{06CACE1B-5F84-4BFD-955E-FFDD7CF8F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7491" y="4781969"/>
              <a:ext cx="92172" cy="89944"/>
            </a:xfrm>
            <a:custGeom>
              <a:avLst/>
              <a:gdLst>
                <a:gd name="T0" fmla="*/ 43 w 51"/>
                <a:gd name="T1" fmla="*/ 0 h 46"/>
                <a:gd name="T2" fmla="*/ 41 w 51"/>
                <a:gd name="T3" fmla="*/ 1 h 46"/>
                <a:gd name="T4" fmla="*/ 41 w 51"/>
                <a:gd name="T5" fmla="*/ 2 h 46"/>
                <a:gd name="T6" fmla="*/ 42 w 51"/>
                <a:gd name="T7" fmla="*/ 6 h 46"/>
                <a:gd name="T8" fmla="*/ 38 w 51"/>
                <a:gd name="T9" fmla="*/ 8 h 46"/>
                <a:gd name="T10" fmla="*/ 35 w 51"/>
                <a:gd name="T11" fmla="*/ 9 h 46"/>
                <a:gd name="T12" fmla="*/ 30 w 51"/>
                <a:gd name="T13" fmla="*/ 14 h 46"/>
                <a:gd name="T14" fmla="*/ 29 w 51"/>
                <a:gd name="T15" fmla="*/ 14 h 46"/>
                <a:gd name="T16" fmla="*/ 28 w 51"/>
                <a:gd name="T17" fmla="*/ 17 h 46"/>
                <a:gd name="T18" fmla="*/ 25 w 51"/>
                <a:gd name="T19" fmla="*/ 18 h 46"/>
                <a:gd name="T20" fmla="*/ 16 w 51"/>
                <a:gd name="T21" fmla="*/ 13 h 46"/>
                <a:gd name="T22" fmla="*/ 11 w 51"/>
                <a:gd name="T23" fmla="*/ 16 h 46"/>
                <a:gd name="T24" fmla="*/ 4 w 51"/>
                <a:gd name="T25" fmla="*/ 21 h 46"/>
                <a:gd name="T26" fmla="*/ 1 w 51"/>
                <a:gd name="T27" fmla="*/ 25 h 46"/>
                <a:gd name="T28" fmla="*/ 0 w 51"/>
                <a:gd name="T29" fmla="*/ 29 h 46"/>
                <a:gd name="T30" fmla="*/ 3 w 51"/>
                <a:gd name="T31" fmla="*/ 27 h 46"/>
                <a:gd name="T32" fmla="*/ 9 w 51"/>
                <a:gd name="T33" fmla="*/ 24 h 46"/>
                <a:gd name="T34" fmla="*/ 10 w 51"/>
                <a:gd name="T35" fmla="*/ 24 h 46"/>
                <a:gd name="T36" fmla="*/ 11 w 51"/>
                <a:gd name="T37" fmla="*/ 23 h 46"/>
                <a:gd name="T38" fmla="*/ 16 w 51"/>
                <a:gd name="T39" fmla="*/ 20 h 46"/>
                <a:gd name="T40" fmla="*/ 18 w 51"/>
                <a:gd name="T41" fmla="*/ 21 h 46"/>
                <a:gd name="T42" fmla="*/ 23 w 51"/>
                <a:gd name="T43" fmla="*/ 31 h 46"/>
                <a:gd name="T44" fmla="*/ 27 w 51"/>
                <a:gd name="T45" fmla="*/ 40 h 46"/>
                <a:gd name="T46" fmla="*/ 36 w 51"/>
                <a:gd name="T47" fmla="*/ 44 h 46"/>
                <a:gd name="T48" fmla="*/ 38 w 51"/>
                <a:gd name="T49" fmla="*/ 46 h 46"/>
                <a:gd name="T50" fmla="*/ 37 w 51"/>
                <a:gd name="T51" fmla="*/ 40 h 46"/>
                <a:gd name="T52" fmla="*/ 36 w 51"/>
                <a:gd name="T53" fmla="*/ 33 h 46"/>
                <a:gd name="T54" fmla="*/ 43 w 51"/>
                <a:gd name="T55" fmla="*/ 29 h 46"/>
                <a:gd name="T56" fmla="*/ 49 w 51"/>
                <a:gd name="T57" fmla="*/ 27 h 46"/>
                <a:gd name="T58" fmla="*/ 48 w 51"/>
                <a:gd name="T59" fmla="*/ 15 h 46"/>
                <a:gd name="T60" fmla="*/ 46 w 51"/>
                <a:gd name="T61" fmla="*/ 4 h 46"/>
                <a:gd name="T62" fmla="*/ 43 w 51"/>
                <a:gd name="T6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6">
                  <a:moveTo>
                    <a:pt x="43" y="0"/>
                  </a:moveTo>
                  <a:cubicBezTo>
                    <a:pt x="42" y="0"/>
                    <a:pt x="41" y="1"/>
                    <a:pt x="41" y="1"/>
                  </a:cubicBezTo>
                  <a:cubicBezTo>
                    <a:pt x="41" y="1"/>
                    <a:pt x="41" y="2"/>
                    <a:pt x="41" y="2"/>
                  </a:cubicBezTo>
                  <a:cubicBezTo>
                    <a:pt x="42" y="3"/>
                    <a:pt x="43" y="4"/>
                    <a:pt x="42" y="6"/>
                  </a:cubicBezTo>
                  <a:cubicBezTo>
                    <a:pt x="41" y="7"/>
                    <a:pt x="40" y="8"/>
                    <a:pt x="38" y="8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5" y="13"/>
                    <a:pt x="31" y="14"/>
                    <a:pt x="30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8" y="16"/>
                    <a:pt x="28" y="17"/>
                  </a:cubicBezTo>
                  <a:cubicBezTo>
                    <a:pt x="27" y="17"/>
                    <a:pt x="27" y="18"/>
                    <a:pt x="25" y="18"/>
                  </a:cubicBezTo>
                  <a:cubicBezTo>
                    <a:pt x="22" y="18"/>
                    <a:pt x="17" y="14"/>
                    <a:pt x="16" y="13"/>
                  </a:cubicBezTo>
                  <a:cubicBezTo>
                    <a:pt x="15" y="13"/>
                    <a:pt x="13" y="15"/>
                    <a:pt x="11" y="16"/>
                  </a:cubicBezTo>
                  <a:cubicBezTo>
                    <a:pt x="9" y="18"/>
                    <a:pt x="7" y="20"/>
                    <a:pt x="4" y="21"/>
                  </a:cubicBezTo>
                  <a:cubicBezTo>
                    <a:pt x="3" y="21"/>
                    <a:pt x="2" y="23"/>
                    <a:pt x="1" y="25"/>
                  </a:cubicBezTo>
                  <a:cubicBezTo>
                    <a:pt x="0" y="26"/>
                    <a:pt x="0" y="28"/>
                    <a:pt x="0" y="29"/>
                  </a:cubicBezTo>
                  <a:cubicBezTo>
                    <a:pt x="1" y="28"/>
                    <a:pt x="2" y="28"/>
                    <a:pt x="3" y="27"/>
                  </a:cubicBezTo>
                  <a:cubicBezTo>
                    <a:pt x="5" y="25"/>
                    <a:pt x="6" y="24"/>
                    <a:pt x="9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12" y="22"/>
                    <a:pt x="13" y="20"/>
                    <a:pt x="16" y="20"/>
                  </a:cubicBezTo>
                  <a:cubicBezTo>
                    <a:pt x="17" y="20"/>
                    <a:pt x="17" y="20"/>
                    <a:pt x="18" y="21"/>
                  </a:cubicBezTo>
                  <a:cubicBezTo>
                    <a:pt x="22" y="21"/>
                    <a:pt x="23" y="26"/>
                    <a:pt x="23" y="31"/>
                  </a:cubicBezTo>
                  <a:cubicBezTo>
                    <a:pt x="24" y="36"/>
                    <a:pt x="25" y="40"/>
                    <a:pt x="27" y="40"/>
                  </a:cubicBezTo>
                  <a:cubicBezTo>
                    <a:pt x="32" y="41"/>
                    <a:pt x="35" y="43"/>
                    <a:pt x="36" y="44"/>
                  </a:cubicBezTo>
                  <a:cubicBezTo>
                    <a:pt x="37" y="45"/>
                    <a:pt x="38" y="46"/>
                    <a:pt x="38" y="46"/>
                  </a:cubicBezTo>
                  <a:cubicBezTo>
                    <a:pt x="38" y="45"/>
                    <a:pt x="38" y="42"/>
                    <a:pt x="37" y="40"/>
                  </a:cubicBezTo>
                  <a:cubicBezTo>
                    <a:pt x="37" y="37"/>
                    <a:pt x="36" y="35"/>
                    <a:pt x="36" y="33"/>
                  </a:cubicBezTo>
                  <a:cubicBezTo>
                    <a:pt x="37" y="30"/>
                    <a:pt x="40" y="30"/>
                    <a:pt x="43" y="29"/>
                  </a:cubicBezTo>
                  <a:cubicBezTo>
                    <a:pt x="45" y="29"/>
                    <a:pt x="47" y="29"/>
                    <a:pt x="49" y="27"/>
                  </a:cubicBezTo>
                  <a:cubicBezTo>
                    <a:pt x="51" y="25"/>
                    <a:pt x="49" y="20"/>
                    <a:pt x="48" y="15"/>
                  </a:cubicBezTo>
                  <a:cubicBezTo>
                    <a:pt x="47" y="11"/>
                    <a:pt x="46" y="7"/>
                    <a:pt x="46" y="4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" name="Freeform 1138">
              <a:extLst>
                <a:ext uri="{FF2B5EF4-FFF2-40B4-BE49-F238E27FC236}">
                  <a16:creationId xmlns:a16="http://schemas.microsoft.com/office/drawing/2014/main" id="{BFC10A12-A0EF-4450-BEE4-91C78B563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5245" y="4583684"/>
              <a:ext cx="48006" cy="100165"/>
            </a:xfrm>
            <a:custGeom>
              <a:avLst/>
              <a:gdLst>
                <a:gd name="T0" fmla="*/ 6 w 26"/>
                <a:gd name="T1" fmla="*/ 40 h 51"/>
                <a:gd name="T2" fmla="*/ 6 w 26"/>
                <a:gd name="T3" fmla="*/ 49 h 51"/>
                <a:gd name="T4" fmla="*/ 6 w 26"/>
                <a:gd name="T5" fmla="*/ 50 h 51"/>
                <a:gd name="T6" fmla="*/ 9 w 26"/>
                <a:gd name="T7" fmla="*/ 51 h 51"/>
                <a:gd name="T8" fmla="*/ 15 w 26"/>
                <a:gd name="T9" fmla="*/ 50 h 51"/>
                <a:gd name="T10" fmla="*/ 18 w 26"/>
                <a:gd name="T11" fmla="*/ 49 h 51"/>
                <a:gd name="T12" fmla="*/ 18 w 26"/>
                <a:gd name="T13" fmla="*/ 46 h 51"/>
                <a:gd name="T14" fmla="*/ 16 w 26"/>
                <a:gd name="T15" fmla="*/ 40 h 51"/>
                <a:gd name="T16" fmla="*/ 22 w 26"/>
                <a:gd name="T17" fmla="*/ 24 h 51"/>
                <a:gd name="T18" fmla="*/ 24 w 26"/>
                <a:gd name="T19" fmla="*/ 22 h 51"/>
                <a:gd name="T20" fmla="*/ 24 w 26"/>
                <a:gd name="T21" fmla="*/ 11 h 51"/>
                <a:gd name="T22" fmla="*/ 22 w 26"/>
                <a:gd name="T23" fmla="*/ 4 h 51"/>
                <a:gd name="T24" fmla="*/ 23 w 26"/>
                <a:gd name="T25" fmla="*/ 3 h 51"/>
                <a:gd name="T26" fmla="*/ 16 w 26"/>
                <a:gd name="T27" fmla="*/ 2 h 51"/>
                <a:gd name="T28" fmla="*/ 7 w 26"/>
                <a:gd name="T29" fmla="*/ 1 h 51"/>
                <a:gd name="T30" fmla="*/ 6 w 26"/>
                <a:gd name="T31" fmla="*/ 16 h 51"/>
                <a:gd name="T32" fmla="*/ 5 w 26"/>
                <a:gd name="T33" fmla="*/ 27 h 51"/>
                <a:gd name="T34" fmla="*/ 0 w 26"/>
                <a:gd name="T35" fmla="*/ 27 h 51"/>
                <a:gd name="T36" fmla="*/ 2 w 26"/>
                <a:gd name="T37" fmla="*/ 38 h 51"/>
                <a:gd name="T38" fmla="*/ 6 w 26"/>
                <a:gd name="T3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1">
                  <a:moveTo>
                    <a:pt x="6" y="40"/>
                  </a:moveTo>
                  <a:cubicBezTo>
                    <a:pt x="7" y="42"/>
                    <a:pt x="7" y="45"/>
                    <a:pt x="6" y="49"/>
                  </a:cubicBezTo>
                  <a:cubicBezTo>
                    <a:pt x="6" y="49"/>
                    <a:pt x="6" y="50"/>
                    <a:pt x="6" y="50"/>
                  </a:cubicBezTo>
                  <a:cubicBezTo>
                    <a:pt x="7" y="51"/>
                    <a:pt x="8" y="51"/>
                    <a:pt x="9" y="51"/>
                  </a:cubicBezTo>
                  <a:cubicBezTo>
                    <a:pt x="11" y="51"/>
                    <a:pt x="13" y="51"/>
                    <a:pt x="15" y="50"/>
                  </a:cubicBezTo>
                  <a:cubicBezTo>
                    <a:pt x="16" y="50"/>
                    <a:pt x="17" y="49"/>
                    <a:pt x="18" y="49"/>
                  </a:cubicBezTo>
                  <a:cubicBezTo>
                    <a:pt x="18" y="48"/>
                    <a:pt x="18" y="47"/>
                    <a:pt x="18" y="46"/>
                  </a:cubicBezTo>
                  <a:cubicBezTo>
                    <a:pt x="17" y="44"/>
                    <a:pt x="17" y="42"/>
                    <a:pt x="16" y="40"/>
                  </a:cubicBezTo>
                  <a:cubicBezTo>
                    <a:pt x="11" y="35"/>
                    <a:pt x="17" y="29"/>
                    <a:pt x="22" y="24"/>
                  </a:cubicBezTo>
                  <a:cubicBezTo>
                    <a:pt x="22" y="23"/>
                    <a:pt x="23" y="22"/>
                    <a:pt x="24" y="22"/>
                  </a:cubicBezTo>
                  <a:cubicBezTo>
                    <a:pt x="26" y="19"/>
                    <a:pt x="25" y="15"/>
                    <a:pt x="24" y="11"/>
                  </a:cubicBezTo>
                  <a:cubicBezTo>
                    <a:pt x="23" y="8"/>
                    <a:pt x="22" y="6"/>
                    <a:pt x="22" y="4"/>
                  </a:cubicBezTo>
                  <a:cubicBezTo>
                    <a:pt x="23" y="4"/>
                    <a:pt x="23" y="3"/>
                    <a:pt x="23" y="3"/>
                  </a:cubicBezTo>
                  <a:cubicBezTo>
                    <a:pt x="21" y="3"/>
                    <a:pt x="19" y="3"/>
                    <a:pt x="16" y="2"/>
                  </a:cubicBezTo>
                  <a:cubicBezTo>
                    <a:pt x="13" y="1"/>
                    <a:pt x="9" y="0"/>
                    <a:pt x="7" y="1"/>
                  </a:cubicBezTo>
                  <a:cubicBezTo>
                    <a:pt x="6" y="2"/>
                    <a:pt x="6" y="12"/>
                    <a:pt x="6" y="16"/>
                  </a:cubicBezTo>
                  <a:cubicBezTo>
                    <a:pt x="6" y="23"/>
                    <a:pt x="7" y="26"/>
                    <a:pt x="5" y="27"/>
                  </a:cubicBezTo>
                  <a:cubicBezTo>
                    <a:pt x="4" y="28"/>
                    <a:pt x="1" y="28"/>
                    <a:pt x="0" y="27"/>
                  </a:cubicBezTo>
                  <a:cubicBezTo>
                    <a:pt x="0" y="30"/>
                    <a:pt x="1" y="36"/>
                    <a:pt x="2" y="38"/>
                  </a:cubicBezTo>
                  <a:cubicBezTo>
                    <a:pt x="3" y="38"/>
                    <a:pt x="5" y="39"/>
                    <a:pt x="6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" name="Freeform 1139">
              <a:extLst>
                <a:ext uri="{FF2B5EF4-FFF2-40B4-BE49-F238E27FC236}">
                  <a16:creationId xmlns:a16="http://schemas.microsoft.com/office/drawing/2014/main" id="{475370BB-7DEC-48DD-B820-34AC250C5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571" y="4681804"/>
              <a:ext cx="72969" cy="83811"/>
            </a:xfrm>
            <a:custGeom>
              <a:avLst/>
              <a:gdLst>
                <a:gd name="T0" fmla="*/ 4 w 40"/>
                <a:gd name="T1" fmla="*/ 3 h 43"/>
                <a:gd name="T2" fmla="*/ 19 w 40"/>
                <a:gd name="T3" fmla="*/ 11 h 43"/>
                <a:gd name="T4" fmla="*/ 20 w 40"/>
                <a:gd name="T5" fmla="*/ 16 h 43"/>
                <a:gd name="T6" fmla="*/ 20 w 40"/>
                <a:gd name="T7" fmla="*/ 23 h 43"/>
                <a:gd name="T8" fmla="*/ 23 w 40"/>
                <a:gd name="T9" fmla="*/ 22 h 43"/>
                <a:gd name="T10" fmla="*/ 28 w 40"/>
                <a:gd name="T11" fmla="*/ 25 h 43"/>
                <a:gd name="T12" fmla="*/ 27 w 40"/>
                <a:gd name="T13" fmla="*/ 31 h 43"/>
                <a:gd name="T14" fmla="*/ 30 w 40"/>
                <a:gd name="T15" fmla="*/ 37 h 43"/>
                <a:gd name="T16" fmla="*/ 33 w 40"/>
                <a:gd name="T17" fmla="*/ 43 h 43"/>
                <a:gd name="T18" fmla="*/ 33 w 40"/>
                <a:gd name="T19" fmla="*/ 42 h 43"/>
                <a:gd name="T20" fmla="*/ 37 w 40"/>
                <a:gd name="T21" fmla="*/ 34 h 43"/>
                <a:gd name="T22" fmla="*/ 39 w 40"/>
                <a:gd name="T23" fmla="*/ 33 h 43"/>
                <a:gd name="T24" fmla="*/ 37 w 40"/>
                <a:gd name="T25" fmla="*/ 26 h 43"/>
                <a:gd name="T26" fmla="*/ 35 w 40"/>
                <a:gd name="T27" fmla="*/ 22 h 43"/>
                <a:gd name="T28" fmla="*/ 29 w 40"/>
                <a:gd name="T29" fmla="*/ 18 h 43"/>
                <a:gd name="T30" fmla="*/ 22 w 40"/>
                <a:gd name="T31" fmla="*/ 12 h 43"/>
                <a:gd name="T32" fmla="*/ 19 w 40"/>
                <a:gd name="T33" fmla="*/ 7 h 43"/>
                <a:gd name="T34" fmla="*/ 15 w 40"/>
                <a:gd name="T35" fmla="*/ 2 h 43"/>
                <a:gd name="T36" fmla="*/ 7 w 40"/>
                <a:gd name="T37" fmla="*/ 0 h 43"/>
                <a:gd name="T38" fmla="*/ 2 w 40"/>
                <a:gd name="T39" fmla="*/ 1 h 43"/>
                <a:gd name="T40" fmla="*/ 0 w 40"/>
                <a:gd name="T41" fmla="*/ 2 h 43"/>
                <a:gd name="T42" fmla="*/ 1 w 40"/>
                <a:gd name="T43" fmla="*/ 2 h 43"/>
                <a:gd name="T44" fmla="*/ 4 w 40"/>
                <a:gd name="T4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43">
                  <a:moveTo>
                    <a:pt x="4" y="3"/>
                  </a:moveTo>
                  <a:cubicBezTo>
                    <a:pt x="9" y="2"/>
                    <a:pt x="16" y="7"/>
                    <a:pt x="19" y="11"/>
                  </a:cubicBezTo>
                  <a:cubicBezTo>
                    <a:pt x="20" y="13"/>
                    <a:pt x="20" y="15"/>
                    <a:pt x="20" y="16"/>
                  </a:cubicBezTo>
                  <a:cubicBezTo>
                    <a:pt x="19" y="18"/>
                    <a:pt x="19" y="22"/>
                    <a:pt x="20" y="23"/>
                  </a:cubicBezTo>
                  <a:cubicBezTo>
                    <a:pt x="21" y="23"/>
                    <a:pt x="22" y="22"/>
                    <a:pt x="23" y="22"/>
                  </a:cubicBezTo>
                  <a:cubicBezTo>
                    <a:pt x="25" y="22"/>
                    <a:pt x="27" y="23"/>
                    <a:pt x="28" y="25"/>
                  </a:cubicBezTo>
                  <a:cubicBezTo>
                    <a:pt x="29" y="27"/>
                    <a:pt x="29" y="29"/>
                    <a:pt x="27" y="31"/>
                  </a:cubicBezTo>
                  <a:cubicBezTo>
                    <a:pt x="27" y="33"/>
                    <a:pt x="27" y="34"/>
                    <a:pt x="30" y="37"/>
                  </a:cubicBezTo>
                  <a:cubicBezTo>
                    <a:pt x="31" y="39"/>
                    <a:pt x="32" y="41"/>
                    <a:pt x="33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2" y="37"/>
                    <a:pt x="34" y="36"/>
                    <a:pt x="37" y="34"/>
                  </a:cubicBezTo>
                  <a:cubicBezTo>
                    <a:pt x="37" y="34"/>
                    <a:pt x="38" y="34"/>
                    <a:pt x="39" y="33"/>
                  </a:cubicBezTo>
                  <a:cubicBezTo>
                    <a:pt x="40" y="32"/>
                    <a:pt x="40" y="31"/>
                    <a:pt x="37" y="26"/>
                  </a:cubicBezTo>
                  <a:cubicBezTo>
                    <a:pt x="37" y="24"/>
                    <a:pt x="36" y="23"/>
                    <a:pt x="35" y="22"/>
                  </a:cubicBezTo>
                  <a:cubicBezTo>
                    <a:pt x="34" y="20"/>
                    <a:pt x="32" y="19"/>
                    <a:pt x="29" y="18"/>
                  </a:cubicBezTo>
                  <a:cubicBezTo>
                    <a:pt x="26" y="17"/>
                    <a:pt x="22" y="16"/>
                    <a:pt x="22" y="12"/>
                  </a:cubicBezTo>
                  <a:cubicBezTo>
                    <a:pt x="22" y="10"/>
                    <a:pt x="21" y="9"/>
                    <a:pt x="19" y="7"/>
                  </a:cubicBezTo>
                  <a:cubicBezTo>
                    <a:pt x="17" y="6"/>
                    <a:pt x="15" y="4"/>
                    <a:pt x="15" y="2"/>
                  </a:cubicBezTo>
                  <a:cubicBezTo>
                    <a:pt x="14" y="2"/>
                    <a:pt x="11" y="0"/>
                    <a:pt x="7" y="0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" name="Freeform 1140">
              <a:extLst>
                <a:ext uri="{FF2B5EF4-FFF2-40B4-BE49-F238E27FC236}">
                  <a16:creationId xmlns:a16="http://schemas.microsoft.com/office/drawing/2014/main" id="{3D1ACF05-36BB-4595-BD11-5A9B05116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3650" y="4734953"/>
              <a:ext cx="38405" cy="57237"/>
            </a:xfrm>
            <a:custGeom>
              <a:avLst/>
              <a:gdLst>
                <a:gd name="T0" fmla="*/ 19 w 21"/>
                <a:gd name="T1" fmla="*/ 15 h 30"/>
                <a:gd name="T2" fmla="*/ 18 w 21"/>
                <a:gd name="T3" fmla="*/ 15 h 30"/>
                <a:gd name="T4" fmla="*/ 17 w 21"/>
                <a:gd name="T5" fmla="*/ 14 h 30"/>
                <a:gd name="T6" fmla="*/ 17 w 21"/>
                <a:gd name="T7" fmla="*/ 11 h 30"/>
                <a:gd name="T8" fmla="*/ 15 w 21"/>
                <a:gd name="T9" fmla="*/ 8 h 30"/>
                <a:gd name="T10" fmla="*/ 2 w 21"/>
                <a:gd name="T11" fmla="*/ 0 h 30"/>
                <a:gd name="T12" fmla="*/ 1 w 21"/>
                <a:gd name="T13" fmla="*/ 3 h 30"/>
                <a:gd name="T14" fmla="*/ 2 w 21"/>
                <a:gd name="T15" fmla="*/ 12 h 30"/>
                <a:gd name="T16" fmla="*/ 3 w 21"/>
                <a:gd name="T17" fmla="*/ 11 h 30"/>
                <a:gd name="T18" fmla="*/ 6 w 21"/>
                <a:gd name="T19" fmla="*/ 10 h 30"/>
                <a:gd name="T20" fmla="*/ 9 w 21"/>
                <a:gd name="T21" fmla="*/ 8 h 30"/>
                <a:gd name="T22" fmla="*/ 11 w 21"/>
                <a:gd name="T23" fmla="*/ 10 h 30"/>
                <a:gd name="T24" fmla="*/ 11 w 21"/>
                <a:gd name="T25" fmla="*/ 21 h 30"/>
                <a:gd name="T26" fmla="*/ 10 w 21"/>
                <a:gd name="T27" fmla="*/ 27 h 30"/>
                <a:gd name="T28" fmla="*/ 11 w 21"/>
                <a:gd name="T29" fmla="*/ 30 h 30"/>
                <a:gd name="T30" fmla="*/ 12 w 21"/>
                <a:gd name="T31" fmla="*/ 30 h 30"/>
                <a:gd name="T32" fmla="*/ 15 w 21"/>
                <a:gd name="T33" fmla="*/ 27 h 30"/>
                <a:gd name="T34" fmla="*/ 21 w 21"/>
                <a:gd name="T35" fmla="*/ 15 h 30"/>
                <a:gd name="T36" fmla="*/ 21 w 21"/>
                <a:gd name="T37" fmla="*/ 15 h 30"/>
                <a:gd name="T38" fmla="*/ 19 w 21"/>
                <a:gd name="T3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0">
                  <a:moveTo>
                    <a:pt x="19" y="15"/>
                  </a:moveTo>
                  <a:cubicBezTo>
                    <a:pt x="18" y="15"/>
                    <a:pt x="18" y="15"/>
                    <a:pt x="18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7" y="12"/>
                    <a:pt x="17" y="11"/>
                  </a:cubicBezTo>
                  <a:cubicBezTo>
                    <a:pt x="17" y="11"/>
                    <a:pt x="16" y="10"/>
                    <a:pt x="15" y="8"/>
                  </a:cubicBezTo>
                  <a:cubicBezTo>
                    <a:pt x="11" y="4"/>
                    <a:pt x="5" y="0"/>
                    <a:pt x="2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0" y="7"/>
                    <a:pt x="1" y="11"/>
                    <a:pt x="2" y="12"/>
                  </a:cubicBezTo>
                  <a:cubicBezTo>
                    <a:pt x="2" y="12"/>
                    <a:pt x="3" y="11"/>
                    <a:pt x="3" y="11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7" y="8"/>
                    <a:pt x="8" y="8"/>
                    <a:pt x="9" y="8"/>
                  </a:cubicBezTo>
                  <a:cubicBezTo>
                    <a:pt x="10" y="8"/>
                    <a:pt x="11" y="9"/>
                    <a:pt x="11" y="10"/>
                  </a:cubicBezTo>
                  <a:cubicBezTo>
                    <a:pt x="12" y="12"/>
                    <a:pt x="14" y="18"/>
                    <a:pt x="11" y="21"/>
                  </a:cubicBezTo>
                  <a:cubicBezTo>
                    <a:pt x="9" y="22"/>
                    <a:pt x="9" y="25"/>
                    <a:pt x="10" y="27"/>
                  </a:cubicBezTo>
                  <a:cubicBezTo>
                    <a:pt x="10" y="29"/>
                    <a:pt x="11" y="29"/>
                    <a:pt x="11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3" y="29"/>
                    <a:pt x="15" y="27"/>
                  </a:cubicBezTo>
                  <a:cubicBezTo>
                    <a:pt x="18" y="23"/>
                    <a:pt x="21" y="17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5"/>
                    <a:pt x="20" y="15"/>
                    <a:pt x="1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" name="Freeform 1141">
              <a:extLst>
                <a:ext uri="{FF2B5EF4-FFF2-40B4-BE49-F238E27FC236}">
                  <a16:creationId xmlns:a16="http://schemas.microsoft.com/office/drawing/2014/main" id="{3927DA0B-0407-49F4-A3FD-458852888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4901" y="4786057"/>
              <a:ext cx="38405" cy="75635"/>
            </a:xfrm>
            <a:custGeom>
              <a:avLst/>
              <a:gdLst>
                <a:gd name="T0" fmla="*/ 4 w 20"/>
                <a:gd name="T1" fmla="*/ 0 h 39"/>
                <a:gd name="T2" fmla="*/ 3 w 20"/>
                <a:gd name="T3" fmla="*/ 4 h 39"/>
                <a:gd name="T4" fmla="*/ 1 w 20"/>
                <a:gd name="T5" fmla="*/ 9 h 39"/>
                <a:gd name="T6" fmla="*/ 1 w 20"/>
                <a:gd name="T7" fmla="*/ 23 h 39"/>
                <a:gd name="T8" fmla="*/ 1 w 20"/>
                <a:gd name="T9" fmla="*/ 26 h 39"/>
                <a:gd name="T10" fmla="*/ 5 w 20"/>
                <a:gd name="T11" fmla="*/ 38 h 39"/>
                <a:gd name="T12" fmla="*/ 8 w 20"/>
                <a:gd name="T13" fmla="*/ 39 h 39"/>
                <a:gd name="T14" fmla="*/ 20 w 20"/>
                <a:gd name="T15" fmla="*/ 24 h 39"/>
                <a:gd name="T16" fmla="*/ 4 w 20"/>
                <a:gd name="T1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9">
                  <a:moveTo>
                    <a:pt x="4" y="0"/>
                  </a:moveTo>
                  <a:cubicBezTo>
                    <a:pt x="3" y="0"/>
                    <a:pt x="3" y="2"/>
                    <a:pt x="3" y="4"/>
                  </a:cubicBezTo>
                  <a:cubicBezTo>
                    <a:pt x="2" y="5"/>
                    <a:pt x="2" y="7"/>
                    <a:pt x="1" y="9"/>
                  </a:cubicBezTo>
                  <a:cubicBezTo>
                    <a:pt x="0" y="13"/>
                    <a:pt x="0" y="17"/>
                    <a:pt x="1" y="23"/>
                  </a:cubicBezTo>
                  <a:cubicBezTo>
                    <a:pt x="1" y="24"/>
                    <a:pt x="1" y="25"/>
                    <a:pt x="1" y="26"/>
                  </a:cubicBezTo>
                  <a:cubicBezTo>
                    <a:pt x="1" y="31"/>
                    <a:pt x="2" y="36"/>
                    <a:pt x="5" y="38"/>
                  </a:cubicBezTo>
                  <a:cubicBezTo>
                    <a:pt x="6" y="39"/>
                    <a:pt x="7" y="39"/>
                    <a:pt x="8" y="39"/>
                  </a:cubicBezTo>
                  <a:cubicBezTo>
                    <a:pt x="12" y="39"/>
                    <a:pt x="19" y="31"/>
                    <a:pt x="20" y="24"/>
                  </a:cubicBezTo>
                  <a:cubicBezTo>
                    <a:pt x="20" y="16"/>
                    <a:pt x="7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" name="Freeform 1142">
              <a:extLst>
                <a:ext uri="{FF2B5EF4-FFF2-40B4-BE49-F238E27FC236}">
                  <a16:creationId xmlns:a16="http://schemas.microsoft.com/office/drawing/2014/main" id="{C6BE5D3F-F33B-43BE-AB4F-6A0A13A4F5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5531" y="3624964"/>
              <a:ext cx="833388" cy="408836"/>
            </a:xfrm>
            <a:custGeom>
              <a:avLst/>
              <a:gdLst>
                <a:gd name="T0" fmla="*/ 74 w 454"/>
                <a:gd name="T1" fmla="*/ 126 h 209"/>
                <a:gd name="T2" fmla="*/ 61 w 454"/>
                <a:gd name="T3" fmla="*/ 149 h 209"/>
                <a:gd name="T4" fmla="*/ 42 w 454"/>
                <a:gd name="T5" fmla="*/ 160 h 209"/>
                <a:gd name="T6" fmla="*/ 63 w 454"/>
                <a:gd name="T7" fmla="*/ 181 h 209"/>
                <a:gd name="T8" fmla="*/ 70 w 454"/>
                <a:gd name="T9" fmla="*/ 194 h 209"/>
                <a:gd name="T10" fmla="*/ 70 w 454"/>
                <a:gd name="T11" fmla="*/ 190 h 209"/>
                <a:gd name="T12" fmla="*/ 134 w 454"/>
                <a:gd name="T13" fmla="*/ 140 h 209"/>
                <a:gd name="T14" fmla="*/ 155 w 454"/>
                <a:gd name="T15" fmla="*/ 140 h 209"/>
                <a:gd name="T16" fmla="*/ 164 w 454"/>
                <a:gd name="T17" fmla="*/ 159 h 209"/>
                <a:gd name="T18" fmla="*/ 170 w 454"/>
                <a:gd name="T19" fmla="*/ 165 h 209"/>
                <a:gd name="T20" fmla="*/ 175 w 454"/>
                <a:gd name="T21" fmla="*/ 171 h 209"/>
                <a:gd name="T22" fmla="*/ 187 w 454"/>
                <a:gd name="T23" fmla="*/ 169 h 209"/>
                <a:gd name="T24" fmla="*/ 224 w 454"/>
                <a:gd name="T25" fmla="*/ 186 h 209"/>
                <a:gd name="T26" fmla="*/ 249 w 454"/>
                <a:gd name="T27" fmla="*/ 209 h 209"/>
                <a:gd name="T28" fmla="*/ 269 w 454"/>
                <a:gd name="T29" fmla="*/ 196 h 209"/>
                <a:gd name="T30" fmla="*/ 270 w 454"/>
                <a:gd name="T31" fmla="*/ 194 h 209"/>
                <a:gd name="T32" fmla="*/ 272 w 454"/>
                <a:gd name="T33" fmla="*/ 191 h 209"/>
                <a:gd name="T34" fmla="*/ 279 w 454"/>
                <a:gd name="T35" fmla="*/ 184 h 209"/>
                <a:gd name="T36" fmla="*/ 319 w 454"/>
                <a:gd name="T37" fmla="*/ 176 h 209"/>
                <a:gd name="T38" fmla="*/ 366 w 454"/>
                <a:gd name="T39" fmla="*/ 182 h 209"/>
                <a:gd name="T40" fmla="*/ 380 w 454"/>
                <a:gd name="T41" fmla="*/ 186 h 209"/>
                <a:gd name="T42" fmla="*/ 378 w 454"/>
                <a:gd name="T43" fmla="*/ 154 h 209"/>
                <a:gd name="T44" fmla="*/ 405 w 454"/>
                <a:gd name="T45" fmla="*/ 147 h 209"/>
                <a:gd name="T46" fmla="*/ 425 w 454"/>
                <a:gd name="T47" fmla="*/ 122 h 209"/>
                <a:gd name="T48" fmla="*/ 438 w 454"/>
                <a:gd name="T49" fmla="*/ 111 h 209"/>
                <a:gd name="T50" fmla="*/ 454 w 454"/>
                <a:gd name="T51" fmla="*/ 90 h 209"/>
                <a:gd name="T52" fmla="*/ 433 w 454"/>
                <a:gd name="T53" fmla="*/ 82 h 209"/>
                <a:gd name="T54" fmla="*/ 410 w 454"/>
                <a:gd name="T55" fmla="*/ 70 h 209"/>
                <a:gd name="T56" fmla="*/ 386 w 454"/>
                <a:gd name="T57" fmla="*/ 66 h 209"/>
                <a:gd name="T58" fmla="*/ 341 w 454"/>
                <a:gd name="T59" fmla="*/ 20 h 209"/>
                <a:gd name="T60" fmla="*/ 327 w 454"/>
                <a:gd name="T61" fmla="*/ 22 h 209"/>
                <a:gd name="T62" fmla="*/ 304 w 454"/>
                <a:gd name="T63" fmla="*/ 26 h 209"/>
                <a:gd name="T64" fmla="*/ 297 w 454"/>
                <a:gd name="T65" fmla="*/ 21 h 209"/>
                <a:gd name="T66" fmla="*/ 293 w 454"/>
                <a:gd name="T67" fmla="*/ 16 h 209"/>
                <a:gd name="T68" fmla="*/ 281 w 454"/>
                <a:gd name="T69" fmla="*/ 12 h 209"/>
                <a:gd name="T70" fmla="*/ 264 w 454"/>
                <a:gd name="T71" fmla="*/ 0 h 209"/>
                <a:gd name="T72" fmla="*/ 215 w 454"/>
                <a:gd name="T73" fmla="*/ 13 h 209"/>
                <a:gd name="T74" fmla="*/ 184 w 454"/>
                <a:gd name="T75" fmla="*/ 20 h 209"/>
                <a:gd name="T76" fmla="*/ 168 w 454"/>
                <a:gd name="T77" fmla="*/ 21 h 209"/>
                <a:gd name="T78" fmla="*/ 170 w 454"/>
                <a:gd name="T79" fmla="*/ 37 h 209"/>
                <a:gd name="T80" fmla="*/ 158 w 454"/>
                <a:gd name="T81" fmla="*/ 52 h 209"/>
                <a:gd name="T82" fmla="*/ 157 w 454"/>
                <a:gd name="T83" fmla="*/ 70 h 209"/>
                <a:gd name="T84" fmla="*/ 147 w 454"/>
                <a:gd name="T85" fmla="*/ 72 h 209"/>
                <a:gd name="T86" fmla="*/ 120 w 454"/>
                <a:gd name="T87" fmla="*/ 66 h 209"/>
                <a:gd name="T88" fmla="*/ 94 w 454"/>
                <a:gd name="T89" fmla="*/ 68 h 209"/>
                <a:gd name="T90" fmla="*/ 90 w 454"/>
                <a:gd name="T91" fmla="*/ 71 h 209"/>
                <a:gd name="T92" fmla="*/ 88 w 454"/>
                <a:gd name="T93" fmla="*/ 69 h 209"/>
                <a:gd name="T94" fmla="*/ 73 w 454"/>
                <a:gd name="T95" fmla="*/ 59 h 209"/>
                <a:gd name="T96" fmla="*/ 52 w 454"/>
                <a:gd name="T97" fmla="*/ 57 h 209"/>
                <a:gd name="T98" fmla="*/ 32 w 454"/>
                <a:gd name="T99" fmla="*/ 66 h 209"/>
                <a:gd name="T100" fmla="*/ 27 w 454"/>
                <a:gd name="T101" fmla="*/ 79 h 209"/>
                <a:gd name="T102" fmla="*/ 11 w 454"/>
                <a:gd name="T103" fmla="*/ 75 h 209"/>
                <a:gd name="T104" fmla="*/ 6 w 454"/>
                <a:gd name="T105" fmla="*/ 90 h 209"/>
                <a:gd name="T106" fmla="*/ 11 w 454"/>
                <a:gd name="T107" fmla="*/ 109 h 209"/>
                <a:gd name="T108" fmla="*/ 24 w 454"/>
                <a:gd name="T109" fmla="*/ 128 h 209"/>
                <a:gd name="T110" fmla="*/ 311 w 454"/>
                <a:gd name="T111" fmla="*/ 132 h 209"/>
                <a:gd name="T112" fmla="*/ 358 w 454"/>
                <a:gd name="T113" fmla="*/ 135 h 209"/>
                <a:gd name="T114" fmla="*/ 313 w 454"/>
                <a:gd name="T115" fmla="*/ 154 h 209"/>
                <a:gd name="T116" fmla="*/ 170 w 454"/>
                <a:gd name="T117" fmla="*/ 13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4" h="209">
                  <a:moveTo>
                    <a:pt x="30" y="130"/>
                  </a:moveTo>
                  <a:cubicBezTo>
                    <a:pt x="35" y="126"/>
                    <a:pt x="43" y="121"/>
                    <a:pt x="51" y="121"/>
                  </a:cubicBezTo>
                  <a:cubicBezTo>
                    <a:pt x="52" y="121"/>
                    <a:pt x="54" y="122"/>
                    <a:pt x="55" y="122"/>
                  </a:cubicBezTo>
                  <a:cubicBezTo>
                    <a:pt x="58" y="123"/>
                    <a:pt x="61" y="123"/>
                    <a:pt x="63" y="123"/>
                  </a:cubicBezTo>
                  <a:cubicBezTo>
                    <a:pt x="65" y="123"/>
                    <a:pt x="65" y="123"/>
                    <a:pt x="65" y="123"/>
                  </a:cubicBezTo>
                  <a:cubicBezTo>
                    <a:pt x="68" y="123"/>
                    <a:pt x="71" y="123"/>
                    <a:pt x="74" y="126"/>
                  </a:cubicBezTo>
                  <a:cubicBezTo>
                    <a:pt x="76" y="130"/>
                    <a:pt x="76" y="134"/>
                    <a:pt x="75" y="138"/>
                  </a:cubicBezTo>
                  <a:cubicBezTo>
                    <a:pt x="75" y="140"/>
                    <a:pt x="75" y="142"/>
                    <a:pt x="75" y="143"/>
                  </a:cubicBezTo>
                  <a:cubicBezTo>
                    <a:pt x="76" y="144"/>
                    <a:pt x="76" y="146"/>
                    <a:pt x="75" y="147"/>
                  </a:cubicBezTo>
                  <a:cubicBezTo>
                    <a:pt x="74" y="148"/>
                    <a:pt x="71" y="149"/>
                    <a:pt x="67" y="149"/>
                  </a:cubicBezTo>
                  <a:cubicBezTo>
                    <a:pt x="65" y="149"/>
                    <a:pt x="64" y="149"/>
                    <a:pt x="62" y="149"/>
                  </a:cubicBezTo>
                  <a:cubicBezTo>
                    <a:pt x="62" y="149"/>
                    <a:pt x="61" y="149"/>
                    <a:pt x="61" y="149"/>
                  </a:cubicBezTo>
                  <a:cubicBezTo>
                    <a:pt x="56" y="149"/>
                    <a:pt x="52" y="150"/>
                    <a:pt x="50" y="151"/>
                  </a:cubicBezTo>
                  <a:cubicBezTo>
                    <a:pt x="51" y="152"/>
                    <a:pt x="51" y="152"/>
                    <a:pt x="51" y="152"/>
                  </a:cubicBezTo>
                  <a:cubicBezTo>
                    <a:pt x="52" y="155"/>
                    <a:pt x="53" y="158"/>
                    <a:pt x="52" y="160"/>
                  </a:cubicBezTo>
                  <a:cubicBezTo>
                    <a:pt x="51" y="162"/>
                    <a:pt x="49" y="162"/>
                    <a:pt x="46" y="160"/>
                  </a:cubicBezTo>
                  <a:cubicBezTo>
                    <a:pt x="44" y="159"/>
                    <a:pt x="42" y="159"/>
                    <a:pt x="42" y="160"/>
                  </a:cubicBezTo>
                  <a:cubicBezTo>
                    <a:pt x="42" y="160"/>
                    <a:pt x="42" y="160"/>
                    <a:pt x="42" y="160"/>
                  </a:cubicBezTo>
                  <a:cubicBezTo>
                    <a:pt x="46" y="160"/>
                    <a:pt x="52" y="165"/>
                    <a:pt x="52" y="169"/>
                  </a:cubicBezTo>
                  <a:cubicBezTo>
                    <a:pt x="52" y="174"/>
                    <a:pt x="53" y="176"/>
                    <a:pt x="53" y="176"/>
                  </a:cubicBezTo>
                  <a:cubicBezTo>
                    <a:pt x="53" y="176"/>
                    <a:pt x="54" y="176"/>
                    <a:pt x="54" y="176"/>
                  </a:cubicBezTo>
                  <a:cubicBezTo>
                    <a:pt x="56" y="176"/>
                    <a:pt x="57" y="177"/>
                    <a:pt x="58" y="179"/>
                  </a:cubicBezTo>
                  <a:cubicBezTo>
                    <a:pt x="59" y="180"/>
                    <a:pt x="60" y="181"/>
                    <a:pt x="61" y="181"/>
                  </a:cubicBezTo>
                  <a:cubicBezTo>
                    <a:pt x="62" y="181"/>
                    <a:pt x="62" y="181"/>
                    <a:pt x="63" y="181"/>
                  </a:cubicBezTo>
                  <a:cubicBezTo>
                    <a:pt x="66" y="181"/>
                    <a:pt x="69" y="182"/>
                    <a:pt x="70" y="184"/>
                  </a:cubicBezTo>
                  <a:cubicBezTo>
                    <a:pt x="70" y="185"/>
                    <a:pt x="71" y="187"/>
                    <a:pt x="68" y="190"/>
                  </a:cubicBezTo>
                  <a:cubicBezTo>
                    <a:pt x="68" y="190"/>
                    <a:pt x="67" y="192"/>
                    <a:pt x="68" y="193"/>
                  </a:cubicBezTo>
                  <a:cubicBezTo>
                    <a:pt x="68" y="195"/>
                    <a:pt x="68" y="197"/>
                    <a:pt x="69" y="198"/>
                  </a:cubicBezTo>
                  <a:cubicBezTo>
                    <a:pt x="69" y="197"/>
                    <a:pt x="69" y="195"/>
                    <a:pt x="70" y="194"/>
                  </a:cubicBezTo>
                  <a:cubicBezTo>
                    <a:pt x="70" y="194"/>
                    <a:pt x="70" y="194"/>
                    <a:pt x="70" y="194"/>
                  </a:cubicBezTo>
                  <a:cubicBezTo>
                    <a:pt x="70" y="193"/>
                    <a:pt x="70" y="193"/>
                    <a:pt x="69" y="193"/>
                  </a:cubicBezTo>
                  <a:cubicBezTo>
                    <a:pt x="69" y="193"/>
                    <a:pt x="69" y="193"/>
                    <a:pt x="69" y="192"/>
                  </a:cubicBezTo>
                  <a:cubicBezTo>
                    <a:pt x="69" y="192"/>
                    <a:pt x="69" y="192"/>
                    <a:pt x="70" y="192"/>
                  </a:cubicBezTo>
                  <a:cubicBezTo>
                    <a:pt x="70" y="192"/>
                    <a:pt x="70" y="191"/>
                    <a:pt x="70" y="191"/>
                  </a:cubicBezTo>
                  <a:cubicBezTo>
                    <a:pt x="70" y="191"/>
                    <a:pt x="70" y="191"/>
                    <a:pt x="70" y="191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72" y="187"/>
                    <a:pt x="78" y="186"/>
                    <a:pt x="83" y="186"/>
                  </a:cubicBezTo>
                  <a:cubicBezTo>
                    <a:pt x="88" y="186"/>
                    <a:pt x="95" y="193"/>
                    <a:pt x="99" y="198"/>
                  </a:cubicBezTo>
                  <a:cubicBezTo>
                    <a:pt x="100" y="200"/>
                    <a:pt x="102" y="200"/>
                    <a:pt x="103" y="199"/>
                  </a:cubicBezTo>
                  <a:cubicBezTo>
                    <a:pt x="105" y="149"/>
                    <a:pt x="105" y="149"/>
                    <a:pt x="105" y="149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4" y="141"/>
                    <a:pt x="134" y="141"/>
                    <a:pt x="134" y="140"/>
                  </a:cubicBezTo>
                  <a:cubicBezTo>
                    <a:pt x="136" y="137"/>
                    <a:pt x="139" y="137"/>
                    <a:pt x="140" y="137"/>
                  </a:cubicBezTo>
                  <a:cubicBezTo>
                    <a:pt x="142" y="137"/>
                    <a:pt x="144" y="138"/>
                    <a:pt x="146" y="139"/>
                  </a:cubicBezTo>
                  <a:cubicBezTo>
                    <a:pt x="146" y="137"/>
                    <a:pt x="148" y="134"/>
                    <a:pt x="151" y="134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3" y="134"/>
                    <a:pt x="154" y="135"/>
                    <a:pt x="154" y="136"/>
                  </a:cubicBezTo>
                  <a:cubicBezTo>
                    <a:pt x="155" y="137"/>
                    <a:pt x="155" y="139"/>
                    <a:pt x="155" y="140"/>
                  </a:cubicBezTo>
                  <a:cubicBezTo>
                    <a:pt x="155" y="141"/>
                    <a:pt x="155" y="141"/>
                    <a:pt x="155" y="141"/>
                  </a:cubicBezTo>
                  <a:cubicBezTo>
                    <a:pt x="156" y="141"/>
                    <a:pt x="157" y="142"/>
                    <a:pt x="158" y="144"/>
                  </a:cubicBezTo>
                  <a:cubicBezTo>
                    <a:pt x="160" y="147"/>
                    <a:pt x="163" y="152"/>
                    <a:pt x="162" y="157"/>
                  </a:cubicBezTo>
                  <a:cubicBezTo>
                    <a:pt x="162" y="157"/>
                    <a:pt x="162" y="157"/>
                    <a:pt x="162" y="157"/>
                  </a:cubicBezTo>
                  <a:cubicBezTo>
                    <a:pt x="163" y="158"/>
                    <a:pt x="163" y="158"/>
                    <a:pt x="163" y="158"/>
                  </a:cubicBezTo>
                  <a:cubicBezTo>
                    <a:pt x="163" y="158"/>
                    <a:pt x="164" y="159"/>
                    <a:pt x="164" y="159"/>
                  </a:cubicBezTo>
                  <a:cubicBezTo>
                    <a:pt x="164" y="159"/>
                    <a:pt x="165" y="159"/>
                    <a:pt x="165" y="160"/>
                  </a:cubicBezTo>
                  <a:cubicBezTo>
                    <a:pt x="165" y="160"/>
                    <a:pt x="166" y="160"/>
                    <a:pt x="166" y="161"/>
                  </a:cubicBezTo>
                  <a:cubicBezTo>
                    <a:pt x="166" y="161"/>
                    <a:pt x="167" y="161"/>
                    <a:pt x="167" y="162"/>
                  </a:cubicBezTo>
                  <a:cubicBezTo>
                    <a:pt x="167" y="162"/>
                    <a:pt x="168" y="162"/>
                    <a:pt x="168" y="163"/>
                  </a:cubicBezTo>
                  <a:cubicBezTo>
                    <a:pt x="168" y="163"/>
                    <a:pt x="169" y="163"/>
                    <a:pt x="169" y="164"/>
                  </a:cubicBezTo>
                  <a:cubicBezTo>
                    <a:pt x="169" y="164"/>
                    <a:pt x="170" y="165"/>
                    <a:pt x="170" y="165"/>
                  </a:cubicBezTo>
                  <a:cubicBezTo>
                    <a:pt x="170" y="165"/>
                    <a:pt x="170" y="166"/>
                    <a:pt x="171" y="166"/>
                  </a:cubicBezTo>
                  <a:cubicBezTo>
                    <a:pt x="171" y="166"/>
                    <a:pt x="171" y="167"/>
                    <a:pt x="172" y="167"/>
                  </a:cubicBezTo>
                  <a:cubicBezTo>
                    <a:pt x="172" y="167"/>
                    <a:pt x="172" y="168"/>
                    <a:pt x="172" y="168"/>
                  </a:cubicBezTo>
                  <a:cubicBezTo>
                    <a:pt x="173" y="168"/>
                    <a:pt x="173" y="169"/>
                    <a:pt x="173" y="169"/>
                  </a:cubicBezTo>
                  <a:cubicBezTo>
                    <a:pt x="173" y="169"/>
                    <a:pt x="174" y="169"/>
                    <a:pt x="174" y="170"/>
                  </a:cubicBezTo>
                  <a:cubicBezTo>
                    <a:pt x="174" y="170"/>
                    <a:pt x="174" y="171"/>
                    <a:pt x="175" y="171"/>
                  </a:cubicBezTo>
                  <a:cubicBezTo>
                    <a:pt x="175" y="171"/>
                    <a:pt x="175" y="171"/>
                    <a:pt x="175" y="171"/>
                  </a:cubicBezTo>
                  <a:cubicBezTo>
                    <a:pt x="177" y="171"/>
                    <a:pt x="179" y="170"/>
                    <a:pt x="181" y="170"/>
                  </a:cubicBezTo>
                  <a:cubicBezTo>
                    <a:pt x="182" y="170"/>
                    <a:pt x="183" y="170"/>
                    <a:pt x="184" y="169"/>
                  </a:cubicBezTo>
                  <a:cubicBezTo>
                    <a:pt x="184" y="169"/>
                    <a:pt x="184" y="169"/>
                    <a:pt x="185" y="169"/>
                  </a:cubicBezTo>
                  <a:cubicBezTo>
                    <a:pt x="185" y="169"/>
                    <a:pt x="186" y="169"/>
                    <a:pt x="186" y="169"/>
                  </a:cubicBezTo>
                  <a:cubicBezTo>
                    <a:pt x="186" y="169"/>
                    <a:pt x="187" y="169"/>
                    <a:pt x="187" y="169"/>
                  </a:cubicBezTo>
                  <a:cubicBezTo>
                    <a:pt x="187" y="169"/>
                    <a:pt x="187" y="169"/>
                    <a:pt x="187" y="169"/>
                  </a:cubicBezTo>
                  <a:cubicBezTo>
                    <a:pt x="187" y="169"/>
                    <a:pt x="188" y="169"/>
                    <a:pt x="188" y="169"/>
                  </a:cubicBezTo>
                  <a:cubicBezTo>
                    <a:pt x="189" y="170"/>
                    <a:pt x="196" y="170"/>
                    <a:pt x="210" y="170"/>
                  </a:cubicBezTo>
                  <a:cubicBezTo>
                    <a:pt x="213" y="170"/>
                    <a:pt x="215" y="172"/>
                    <a:pt x="216" y="174"/>
                  </a:cubicBezTo>
                  <a:cubicBezTo>
                    <a:pt x="217" y="175"/>
                    <a:pt x="219" y="177"/>
                    <a:pt x="220" y="177"/>
                  </a:cubicBezTo>
                  <a:cubicBezTo>
                    <a:pt x="224" y="178"/>
                    <a:pt x="224" y="183"/>
                    <a:pt x="224" y="186"/>
                  </a:cubicBezTo>
                  <a:cubicBezTo>
                    <a:pt x="224" y="187"/>
                    <a:pt x="224" y="188"/>
                    <a:pt x="224" y="189"/>
                  </a:cubicBezTo>
                  <a:cubicBezTo>
                    <a:pt x="224" y="191"/>
                    <a:pt x="225" y="193"/>
                    <a:pt x="227" y="194"/>
                  </a:cubicBezTo>
                  <a:cubicBezTo>
                    <a:pt x="228" y="196"/>
                    <a:pt x="230" y="199"/>
                    <a:pt x="230" y="201"/>
                  </a:cubicBezTo>
                  <a:cubicBezTo>
                    <a:pt x="230" y="202"/>
                    <a:pt x="235" y="201"/>
                    <a:pt x="238" y="202"/>
                  </a:cubicBezTo>
                  <a:cubicBezTo>
                    <a:pt x="239" y="202"/>
                    <a:pt x="241" y="202"/>
                    <a:pt x="242" y="203"/>
                  </a:cubicBezTo>
                  <a:cubicBezTo>
                    <a:pt x="245" y="204"/>
                    <a:pt x="249" y="205"/>
                    <a:pt x="249" y="209"/>
                  </a:cubicBezTo>
                  <a:cubicBezTo>
                    <a:pt x="250" y="209"/>
                    <a:pt x="250" y="208"/>
                    <a:pt x="250" y="208"/>
                  </a:cubicBezTo>
                  <a:cubicBezTo>
                    <a:pt x="251" y="208"/>
                    <a:pt x="251" y="208"/>
                    <a:pt x="251" y="207"/>
                  </a:cubicBezTo>
                  <a:cubicBezTo>
                    <a:pt x="251" y="203"/>
                    <a:pt x="258" y="199"/>
                    <a:pt x="263" y="197"/>
                  </a:cubicBezTo>
                  <a:cubicBezTo>
                    <a:pt x="265" y="197"/>
                    <a:pt x="266" y="196"/>
                    <a:pt x="266" y="196"/>
                  </a:cubicBezTo>
                  <a:cubicBezTo>
                    <a:pt x="267" y="196"/>
                    <a:pt x="267" y="196"/>
                    <a:pt x="267" y="196"/>
                  </a:cubicBezTo>
                  <a:cubicBezTo>
                    <a:pt x="268" y="196"/>
                    <a:pt x="268" y="196"/>
                    <a:pt x="269" y="196"/>
                  </a:cubicBezTo>
                  <a:cubicBezTo>
                    <a:pt x="269" y="196"/>
                    <a:pt x="269" y="196"/>
                    <a:pt x="269" y="196"/>
                  </a:cubicBezTo>
                  <a:cubicBezTo>
                    <a:pt x="269" y="196"/>
                    <a:pt x="269" y="196"/>
                    <a:pt x="269" y="196"/>
                  </a:cubicBezTo>
                  <a:cubicBezTo>
                    <a:pt x="269" y="196"/>
                    <a:pt x="270" y="196"/>
                    <a:pt x="270" y="196"/>
                  </a:cubicBezTo>
                  <a:cubicBezTo>
                    <a:pt x="270" y="196"/>
                    <a:pt x="270" y="195"/>
                    <a:pt x="270" y="195"/>
                  </a:cubicBezTo>
                  <a:cubicBezTo>
                    <a:pt x="270" y="195"/>
                    <a:pt x="270" y="195"/>
                    <a:pt x="270" y="194"/>
                  </a:cubicBezTo>
                  <a:cubicBezTo>
                    <a:pt x="270" y="194"/>
                    <a:pt x="270" y="194"/>
                    <a:pt x="270" y="194"/>
                  </a:cubicBezTo>
                  <a:cubicBezTo>
                    <a:pt x="271" y="194"/>
                    <a:pt x="271" y="193"/>
                    <a:pt x="271" y="193"/>
                  </a:cubicBezTo>
                  <a:cubicBezTo>
                    <a:pt x="271" y="193"/>
                    <a:pt x="271" y="193"/>
                    <a:pt x="271" y="193"/>
                  </a:cubicBezTo>
                  <a:cubicBezTo>
                    <a:pt x="271" y="192"/>
                    <a:pt x="271" y="192"/>
                    <a:pt x="271" y="192"/>
                  </a:cubicBezTo>
                  <a:cubicBezTo>
                    <a:pt x="271" y="192"/>
                    <a:pt x="271" y="192"/>
                    <a:pt x="271" y="192"/>
                  </a:cubicBezTo>
                  <a:cubicBezTo>
                    <a:pt x="272" y="192"/>
                    <a:pt x="272" y="191"/>
                    <a:pt x="272" y="191"/>
                  </a:cubicBezTo>
                  <a:cubicBezTo>
                    <a:pt x="272" y="191"/>
                    <a:pt x="272" y="191"/>
                    <a:pt x="272" y="191"/>
                  </a:cubicBezTo>
                  <a:cubicBezTo>
                    <a:pt x="272" y="191"/>
                    <a:pt x="272" y="191"/>
                    <a:pt x="272" y="191"/>
                  </a:cubicBezTo>
                  <a:cubicBezTo>
                    <a:pt x="272" y="191"/>
                    <a:pt x="272" y="191"/>
                    <a:pt x="272" y="191"/>
                  </a:cubicBezTo>
                  <a:cubicBezTo>
                    <a:pt x="273" y="191"/>
                    <a:pt x="273" y="190"/>
                    <a:pt x="273" y="190"/>
                  </a:cubicBezTo>
                  <a:cubicBezTo>
                    <a:pt x="273" y="190"/>
                    <a:pt x="273" y="190"/>
                    <a:pt x="273" y="190"/>
                  </a:cubicBezTo>
                  <a:cubicBezTo>
                    <a:pt x="273" y="190"/>
                    <a:pt x="273" y="190"/>
                    <a:pt x="273" y="190"/>
                  </a:cubicBezTo>
                  <a:cubicBezTo>
                    <a:pt x="275" y="189"/>
                    <a:pt x="279" y="186"/>
                    <a:pt x="279" y="184"/>
                  </a:cubicBezTo>
                  <a:cubicBezTo>
                    <a:pt x="279" y="183"/>
                    <a:pt x="280" y="180"/>
                    <a:pt x="287" y="180"/>
                  </a:cubicBezTo>
                  <a:cubicBezTo>
                    <a:pt x="290" y="180"/>
                    <a:pt x="294" y="181"/>
                    <a:pt x="297" y="182"/>
                  </a:cubicBezTo>
                  <a:cubicBezTo>
                    <a:pt x="300" y="184"/>
                    <a:pt x="302" y="184"/>
                    <a:pt x="303" y="184"/>
                  </a:cubicBezTo>
                  <a:cubicBezTo>
                    <a:pt x="304" y="184"/>
                    <a:pt x="304" y="184"/>
                    <a:pt x="304" y="182"/>
                  </a:cubicBezTo>
                  <a:cubicBezTo>
                    <a:pt x="305" y="178"/>
                    <a:pt x="310" y="175"/>
                    <a:pt x="315" y="175"/>
                  </a:cubicBezTo>
                  <a:cubicBezTo>
                    <a:pt x="316" y="175"/>
                    <a:pt x="318" y="175"/>
                    <a:pt x="319" y="176"/>
                  </a:cubicBezTo>
                  <a:cubicBezTo>
                    <a:pt x="320" y="176"/>
                    <a:pt x="320" y="176"/>
                    <a:pt x="320" y="176"/>
                  </a:cubicBezTo>
                  <a:cubicBezTo>
                    <a:pt x="322" y="178"/>
                    <a:pt x="328" y="180"/>
                    <a:pt x="331" y="180"/>
                  </a:cubicBezTo>
                  <a:cubicBezTo>
                    <a:pt x="332" y="180"/>
                    <a:pt x="332" y="180"/>
                    <a:pt x="332" y="180"/>
                  </a:cubicBezTo>
                  <a:cubicBezTo>
                    <a:pt x="333" y="180"/>
                    <a:pt x="335" y="179"/>
                    <a:pt x="339" y="179"/>
                  </a:cubicBezTo>
                  <a:cubicBezTo>
                    <a:pt x="347" y="179"/>
                    <a:pt x="359" y="181"/>
                    <a:pt x="363" y="182"/>
                  </a:cubicBezTo>
                  <a:cubicBezTo>
                    <a:pt x="364" y="182"/>
                    <a:pt x="365" y="182"/>
                    <a:pt x="366" y="182"/>
                  </a:cubicBezTo>
                  <a:cubicBezTo>
                    <a:pt x="369" y="181"/>
                    <a:pt x="372" y="182"/>
                    <a:pt x="374" y="185"/>
                  </a:cubicBezTo>
                  <a:cubicBezTo>
                    <a:pt x="376" y="187"/>
                    <a:pt x="376" y="187"/>
                    <a:pt x="377" y="187"/>
                  </a:cubicBezTo>
                  <a:cubicBezTo>
                    <a:pt x="378" y="187"/>
                    <a:pt x="378" y="187"/>
                    <a:pt x="378" y="187"/>
                  </a:cubicBezTo>
                  <a:cubicBezTo>
                    <a:pt x="379" y="187"/>
                    <a:pt x="379" y="187"/>
                    <a:pt x="380" y="187"/>
                  </a:cubicBezTo>
                  <a:cubicBezTo>
                    <a:pt x="380" y="187"/>
                    <a:pt x="380" y="187"/>
                    <a:pt x="380" y="187"/>
                  </a:cubicBezTo>
                  <a:cubicBezTo>
                    <a:pt x="380" y="187"/>
                    <a:pt x="380" y="186"/>
                    <a:pt x="380" y="186"/>
                  </a:cubicBezTo>
                  <a:cubicBezTo>
                    <a:pt x="380" y="183"/>
                    <a:pt x="382" y="181"/>
                    <a:pt x="384" y="179"/>
                  </a:cubicBezTo>
                  <a:cubicBezTo>
                    <a:pt x="385" y="178"/>
                    <a:pt x="386" y="177"/>
                    <a:pt x="386" y="176"/>
                  </a:cubicBezTo>
                  <a:cubicBezTo>
                    <a:pt x="386" y="176"/>
                    <a:pt x="385" y="172"/>
                    <a:pt x="384" y="171"/>
                  </a:cubicBezTo>
                  <a:cubicBezTo>
                    <a:pt x="382" y="168"/>
                    <a:pt x="381" y="166"/>
                    <a:pt x="381" y="165"/>
                  </a:cubicBezTo>
                  <a:cubicBezTo>
                    <a:pt x="381" y="158"/>
                    <a:pt x="380" y="157"/>
                    <a:pt x="380" y="157"/>
                  </a:cubicBezTo>
                  <a:cubicBezTo>
                    <a:pt x="379" y="156"/>
                    <a:pt x="378" y="155"/>
                    <a:pt x="378" y="154"/>
                  </a:cubicBezTo>
                  <a:cubicBezTo>
                    <a:pt x="379" y="151"/>
                    <a:pt x="385" y="148"/>
                    <a:pt x="387" y="148"/>
                  </a:cubicBezTo>
                  <a:cubicBezTo>
                    <a:pt x="389" y="149"/>
                    <a:pt x="391" y="148"/>
                    <a:pt x="392" y="147"/>
                  </a:cubicBezTo>
                  <a:cubicBezTo>
                    <a:pt x="394" y="147"/>
                    <a:pt x="395" y="146"/>
                    <a:pt x="397" y="146"/>
                  </a:cubicBezTo>
                  <a:cubicBezTo>
                    <a:pt x="398" y="146"/>
                    <a:pt x="399" y="147"/>
                    <a:pt x="399" y="147"/>
                  </a:cubicBezTo>
                  <a:cubicBezTo>
                    <a:pt x="400" y="148"/>
                    <a:pt x="402" y="148"/>
                    <a:pt x="406" y="148"/>
                  </a:cubicBezTo>
                  <a:cubicBezTo>
                    <a:pt x="406" y="148"/>
                    <a:pt x="405" y="147"/>
                    <a:pt x="405" y="147"/>
                  </a:cubicBezTo>
                  <a:cubicBezTo>
                    <a:pt x="403" y="145"/>
                    <a:pt x="404" y="141"/>
                    <a:pt x="408" y="131"/>
                  </a:cubicBezTo>
                  <a:cubicBezTo>
                    <a:pt x="409" y="128"/>
                    <a:pt x="411" y="125"/>
                    <a:pt x="411" y="123"/>
                  </a:cubicBezTo>
                  <a:cubicBezTo>
                    <a:pt x="412" y="120"/>
                    <a:pt x="413" y="119"/>
                    <a:pt x="415" y="119"/>
                  </a:cubicBezTo>
                  <a:cubicBezTo>
                    <a:pt x="416" y="119"/>
                    <a:pt x="417" y="120"/>
                    <a:pt x="418" y="120"/>
                  </a:cubicBezTo>
                  <a:cubicBezTo>
                    <a:pt x="419" y="121"/>
                    <a:pt x="420" y="121"/>
                    <a:pt x="421" y="122"/>
                  </a:cubicBezTo>
                  <a:cubicBezTo>
                    <a:pt x="422" y="122"/>
                    <a:pt x="424" y="122"/>
                    <a:pt x="425" y="122"/>
                  </a:cubicBezTo>
                  <a:cubicBezTo>
                    <a:pt x="428" y="122"/>
                    <a:pt x="430" y="122"/>
                    <a:pt x="432" y="123"/>
                  </a:cubicBezTo>
                  <a:cubicBezTo>
                    <a:pt x="432" y="123"/>
                    <a:pt x="432" y="123"/>
                    <a:pt x="432" y="123"/>
                  </a:cubicBezTo>
                  <a:cubicBezTo>
                    <a:pt x="433" y="123"/>
                    <a:pt x="433" y="123"/>
                    <a:pt x="434" y="123"/>
                  </a:cubicBezTo>
                  <a:cubicBezTo>
                    <a:pt x="436" y="122"/>
                    <a:pt x="439" y="121"/>
                    <a:pt x="440" y="119"/>
                  </a:cubicBezTo>
                  <a:cubicBezTo>
                    <a:pt x="440" y="119"/>
                    <a:pt x="440" y="119"/>
                    <a:pt x="440" y="118"/>
                  </a:cubicBezTo>
                  <a:cubicBezTo>
                    <a:pt x="439" y="117"/>
                    <a:pt x="438" y="115"/>
                    <a:pt x="438" y="111"/>
                  </a:cubicBezTo>
                  <a:cubicBezTo>
                    <a:pt x="438" y="104"/>
                    <a:pt x="443" y="101"/>
                    <a:pt x="447" y="101"/>
                  </a:cubicBezTo>
                  <a:cubicBezTo>
                    <a:pt x="450" y="101"/>
                    <a:pt x="450" y="98"/>
                    <a:pt x="450" y="97"/>
                  </a:cubicBezTo>
                  <a:cubicBezTo>
                    <a:pt x="450" y="96"/>
                    <a:pt x="450" y="96"/>
                    <a:pt x="450" y="95"/>
                  </a:cubicBezTo>
                  <a:cubicBezTo>
                    <a:pt x="451" y="94"/>
                    <a:pt x="452" y="93"/>
                    <a:pt x="452" y="92"/>
                  </a:cubicBezTo>
                  <a:cubicBezTo>
                    <a:pt x="453" y="91"/>
                    <a:pt x="453" y="91"/>
                    <a:pt x="454" y="90"/>
                  </a:cubicBezTo>
                  <a:cubicBezTo>
                    <a:pt x="454" y="90"/>
                    <a:pt x="454" y="90"/>
                    <a:pt x="454" y="90"/>
                  </a:cubicBezTo>
                  <a:cubicBezTo>
                    <a:pt x="453" y="89"/>
                    <a:pt x="453" y="89"/>
                    <a:pt x="453" y="88"/>
                  </a:cubicBezTo>
                  <a:cubicBezTo>
                    <a:pt x="453" y="88"/>
                    <a:pt x="453" y="88"/>
                    <a:pt x="453" y="88"/>
                  </a:cubicBezTo>
                  <a:cubicBezTo>
                    <a:pt x="452" y="87"/>
                    <a:pt x="452" y="87"/>
                    <a:pt x="452" y="86"/>
                  </a:cubicBezTo>
                  <a:cubicBezTo>
                    <a:pt x="452" y="86"/>
                    <a:pt x="451" y="86"/>
                    <a:pt x="451" y="87"/>
                  </a:cubicBezTo>
                  <a:cubicBezTo>
                    <a:pt x="449" y="88"/>
                    <a:pt x="443" y="89"/>
                    <a:pt x="441" y="89"/>
                  </a:cubicBezTo>
                  <a:cubicBezTo>
                    <a:pt x="438" y="89"/>
                    <a:pt x="433" y="85"/>
                    <a:pt x="433" y="82"/>
                  </a:cubicBezTo>
                  <a:cubicBezTo>
                    <a:pt x="433" y="80"/>
                    <a:pt x="433" y="80"/>
                    <a:pt x="433" y="80"/>
                  </a:cubicBezTo>
                  <a:cubicBezTo>
                    <a:pt x="430" y="80"/>
                    <a:pt x="426" y="79"/>
                    <a:pt x="424" y="73"/>
                  </a:cubicBezTo>
                  <a:cubicBezTo>
                    <a:pt x="423" y="70"/>
                    <a:pt x="421" y="69"/>
                    <a:pt x="419" y="69"/>
                  </a:cubicBezTo>
                  <a:cubicBezTo>
                    <a:pt x="419" y="68"/>
                    <a:pt x="418" y="68"/>
                    <a:pt x="417" y="68"/>
                  </a:cubicBezTo>
                  <a:cubicBezTo>
                    <a:pt x="417" y="68"/>
                    <a:pt x="417" y="68"/>
                    <a:pt x="417" y="68"/>
                  </a:cubicBezTo>
                  <a:cubicBezTo>
                    <a:pt x="416" y="68"/>
                    <a:pt x="412" y="69"/>
                    <a:pt x="410" y="70"/>
                  </a:cubicBezTo>
                  <a:cubicBezTo>
                    <a:pt x="409" y="70"/>
                    <a:pt x="409" y="71"/>
                    <a:pt x="408" y="71"/>
                  </a:cubicBezTo>
                  <a:cubicBezTo>
                    <a:pt x="405" y="72"/>
                    <a:pt x="402" y="71"/>
                    <a:pt x="399" y="70"/>
                  </a:cubicBezTo>
                  <a:cubicBezTo>
                    <a:pt x="398" y="70"/>
                    <a:pt x="397" y="70"/>
                    <a:pt x="396" y="69"/>
                  </a:cubicBezTo>
                  <a:cubicBezTo>
                    <a:pt x="393" y="69"/>
                    <a:pt x="392" y="67"/>
                    <a:pt x="390" y="65"/>
                  </a:cubicBezTo>
                  <a:cubicBezTo>
                    <a:pt x="390" y="64"/>
                    <a:pt x="389" y="63"/>
                    <a:pt x="388" y="63"/>
                  </a:cubicBezTo>
                  <a:cubicBezTo>
                    <a:pt x="387" y="63"/>
                    <a:pt x="386" y="65"/>
                    <a:pt x="386" y="66"/>
                  </a:cubicBezTo>
                  <a:cubicBezTo>
                    <a:pt x="385" y="68"/>
                    <a:pt x="383" y="70"/>
                    <a:pt x="381" y="70"/>
                  </a:cubicBezTo>
                  <a:cubicBezTo>
                    <a:pt x="378" y="70"/>
                    <a:pt x="377" y="67"/>
                    <a:pt x="373" y="60"/>
                  </a:cubicBezTo>
                  <a:cubicBezTo>
                    <a:pt x="371" y="56"/>
                    <a:pt x="369" y="52"/>
                    <a:pt x="367" y="49"/>
                  </a:cubicBezTo>
                  <a:cubicBezTo>
                    <a:pt x="366" y="46"/>
                    <a:pt x="366" y="46"/>
                    <a:pt x="366" y="46"/>
                  </a:cubicBezTo>
                  <a:cubicBezTo>
                    <a:pt x="361" y="39"/>
                    <a:pt x="354" y="28"/>
                    <a:pt x="348" y="26"/>
                  </a:cubicBezTo>
                  <a:cubicBezTo>
                    <a:pt x="344" y="24"/>
                    <a:pt x="342" y="22"/>
                    <a:pt x="341" y="20"/>
                  </a:cubicBezTo>
                  <a:cubicBezTo>
                    <a:pt x="341" y="19"/>
                    <a:pt x="341" y="17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41" y="15"/>
                    <a:pt x="339" y="16"/>
                    <a:pt x="339" y="16"/>
                  </a:cubicBezTo>
                  <a:cubicBezTo>
                    <a:pt x="338" y="17"/>
                    <a:pt x="337" y="17"/>
                    <a:pt x="336" y="18"/>
                  </a:cubicBezTo>
                  <a:cubicBezTo>
                    <a:pt x="333" y="20"/>
                    <a:pt x="331" y="22"/>
                    <a:pt x="328" y="22"/>
                  </a:cubicBezTo>
                  <a:cubicBezTo>
                    <a:pt x="328" y="22"/>
                    <a:pt x="327" y="22"/>
                    <a:pt x="327" y="22"/>
                  </a:cubicBezTo>
                  <a:cubicBezTo>
                    <a:pt x="326" y="23"/>
                    <a:pt x="325" y="24"/>
                    <a:pt x="324" y="24"/>
                  </a:cubicBezTo>
                  <a:cubicBezTo>
                    <a:pt x="321" y="26"/>
                    <a:pt x="317" y="28"/>
                    <a:pt x="315" y="27"/>
                  </a:cubicBezTo>
                  <a:cubicBezTo>
                    <a:pt x="314" y="27"/>
                    <a:pt x="313" y="27"/>
                    <a:pt x="312" y="28"/>
                  </a:cubicBezTo>
                  <a:cubicBezTo>
                    <a:pt x="311" y="29"/>
                    <a:pt x="310" y="30"/>
                    <a:pt x="308" y="30"/>
                  </a:cubicBezTo>
                  <a:cubicBezTo>
                    <a:pt x="307" y="30"/>
                    <a:pt x="306" y="29"/>
                    <a:pt x="305" y="29"/>
                  </a:cubicBezTo>
                  <a:cubicBezTo>
                    <a:pt x="304" y="28"/>
                    <a:pt x="304" y="26"/>
                    <a:pt x="304" y="26"/>
                  </a:cubicBezTo>
                  <a:cubicBezTo>
                    <a:pt x="304" y="24"/>
                    <a:pt x="305" y="23"/>
                    <a:pt x="307" y="21"/>
                  </a:cubicBezTo>
                  <a:cubicBezTo>
                    <a:pt x="305" y="22"/>
                    <a:pt x="304" y="21"/>
                    <a:pt x="303" y="20"/>
                  </a:cubicBezTo>
                  <a:cubicBezTo>
                    <a:pt x="303" y="20"/>
                    <a:pt x="302" y="20"/>
                    <a:pt x="301" y="19"/>
                  </a:cubicBezTo>
                  <a:cubicBezTo>
                    <a:pt x="301" y="20"/>
                    <a:pt x="301" y="20"/>
                    <a:pt x="301" y="20"/>
                  </a:cubicBezTo>
                  <a:cubicBezTo>
                    <a:pt x="300" y="21"/>
                    <a:pt x="299" y="22"/>
                    <a:pt x="298" y="22"/>
                  </a:cubicBezTo>
                  <a:cubicBezTo>
                    <a:pt x="298" y="22"/>
                    <a:pt x="298" y="22"/>
                    <a:pt x="297" y="21"/>
                  </a:cubicBezTo>
                  <a:cubicBezTo>
                    <a:pt x="297" y="21"/>
                    <a:pt x="297" y="21"/>
                    <a:pt x="297" y="21"/>
                  </a:cubicBezTo>
                  <a:cubicBezTo>
                    <a:pt x="297" y="21"/>
                    <a:pt x="297" y="21"/>
                    <a:pt x="297" y="21"/>
                  </a:cubicBezTo>
                  <a:cubicBezTo>
                    <a:pt x="296" y="21"/>
                    <a:pt x="296" y="21"/>
                    <a:pt x="296" y="21"/>
                  </a:cubicBezTo>
                  <a:cubicBezTo>
                    <a:pt x="296" y="21"/>
                    <a:pt x="296" y="21"/>
                    <a:pt x="296" y="21"/>
                  </a:cubicBezTo>
                  <a:cubicBezTo>
                    <a:pt x="295" y="20"/>
                    <a:pt x="294" y="19"/>
                    <a:pt x="294" y="18"/>
                  </a:cubicBezTo>
                  <a:cubicBezTo>
                    <a:pt x="294" y="17"/>
                    <a:pt x="294" y="16"/>
                    <a:pt x="293" y="16"/>
                  </a:cubicBezTo>
                  <a:cubicBezTo>
                    <a:pt x="292" y="18"/>
                    <a:pt x="287" y="19"/>
                    <a:pt x="284" y="19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84" y="19"/>
                    <a:pt x="284" y="19"/>
                    <a:pt x="284" y="19"/>
                  </a:cubicBezTo>
                  <a:cubicBezTo>
                    <a:pt x="282" y="19"/>
                    <a:pt x="281" y="19"/>
                    <a:pt x="280" y="18"/>
                  </a:cubicBezTo>
                  <a:cubicBezTo>
                    <a:pt x="278" y="16"/>
                    <a:pt x="280" y="14"/>
                    <a:pt x="280" y="13"/>
                  </a:cubicBezTo>
                  <a:cubicBezTo>
                    <a:pt x="281" y="12"/>
                    <a:pt x="281" y="12"/>
                    <a:pt x="281" y="12"/>
                  </a:cubicBezTo>
                  <a:cubicBezTo>
                    <a:pt x="281" y="11"/>
                    <a:pt x="280" y="10"/>
                    <a:pt x="280" y="9"/>
                  </a:cubicBezTo>
                  <a:cubicBezTo>
                    <a:pt x="279" y="8"/>
                    <a:pt x="279" y="6"/>
                    <a:pt x="279" y="4"/>
                  </a:cubicBezTo>
                  <a:cubicBezTo>
                    <a:pt x="279" y="3"/>
                    <a:pt x="279" y="3"/>
                    <a:pt x="279" y="3"/>
                  </a:cubicBezTo>
                  <a:cubicBezTo>
                    <a:pt x="278" y="2"/>
                    <a:pt x="276" y="1"/>
                    <a:pt x="275" y="1"/>
                  </a:cubicBezTo>
                  <a:cubicBezTo>
                    <a:pt x="275" y="1"/>
                    <a:pt x="274" y="1"/>
                    <a:pt x="274" y="1"/>
                  </a:cubicBezTo>
                  <a:cubicBezTo>
                    <a:pt x="271" y="2"/>
                    <a:pt x="267" y="1"/>
                    <a:pt x="264" y="0"/>
                  </a:cubicBezTo>
                  <a:cubicBezTo>
                    <a:pt x="264" y="0"/>
                    <a:pt x="264" y="0"/>
                    <a:pt x="262" y="0"/>
                  </a:cubicBezTo>
                  <a:cubicBezTo>
                    <a:pt x="258" y="0"/>
                    <a:pt x="253" y="1"/>
                    <a:pt x="253" y="2"/>
                  </a:cubicBezTo>
                  <a:cubicBezTo>
                    <a:pt x="252" y="5"/>
                    <a:pt x="248" y="6"/>
                    <a:pt x="239" y="8"/>
                  </a:cubicBezTo>
                  <a:cubicBezTo>
                    <a:pt x="238" y="8"/>
                    <a:pt x="236" y="9"/>
                    <a:pt x="235" y="9"/>
                  </a:cubicBezTo>
                  <a:cubicBezTo>
                    <a:pt x="232" y="10"/>
                    <a:pt x="223" y="11"/>
                    <a:pt x="219" y="12"/>
                  </a:cubicBezTo>
                  <a:cubicBezTo>
                    <a:pt x="217" y="12"/>
                    <a:pt x="216" y="13"/>
                    <a:pt x="215" y="13"/>
                  </a:cubicBezTo>
                  <a:cubicBezTo>
                    <a:pt x="212" y="14"/>
                    <a:pt x="210" y="15"/>
                    <a:pt x="207" y="15"/>
                  </a:cubicBezTo>
                  <a:cubicBezTo>
                    <a:pt x="200" y="15"/>
                    <a:pt x="194" y="17"/>
                    <a:pt x="191" y="19"/>
                  </a:cubicBezTo>
                  <a:cubicBezTo>
                    <a:pt x="191" y="19"/>
                    <a:pt x="190" y="19"/>
                    <a:pt x="189" y="20"/>
                  </a:cubicBezTo>
                  <a:cubicBezTo>
                    <a:pt x="187" y="20"/>
                    <a:pt x="186" y="20"/>
                    <a:pt x="184" y="20"/>
                  </a:cubicBezTo>
                  <a:cubicBezTo>
                    <a:pt x="184" y="20"/>
                    <a:pt x="184" y="20"/>
                    <a:pt x="184" y="20"/>
                  </a:cubicBezTo>
                  <a:cubicBezTo>
                    <a:pt x="184" y="20"/>
                    <a:pt x="184" y="20"/>
                    <a:pt x="184" y="20"/>
                  </a:cubicBezTo>
                  <a:cubicBezTo>
                    <a:pt x="183" y="20"/>
                    <a:pt x="182" y="20"/>
                    <a:pt x="181" y="20"/>
                  </a:cubicBezTo>
                  <a:cubicBezTo>
                    <a:pt x="180" y="20"/>
                    <a:pt x="180" y="20"/>
                    <a:pt x="180" y="20"/>
                  </a:cubicBezTo>
                  <a:cubicBezTo>
                    <a:pt x="179" y="20"/>
                    <a:pt x="178" y="20"/>
                    <a:pt x="177" y="20"/>
                  </a:cubicBezTo>
                  <a:cubicBezTo>
                    <a:pt x="176" y="21"/>
                    <a:pt x="174" y="21"/>
                    <a:pt x="173" y="21"/>
                  </a:cubicBezTo>
                  <a:cubicBezTo>
                    <a:pt x="172" y="21"/>
                    <a:pt x="171" y="21"/>
                    <a:pt x="171" y="21"/>
                  </a:cubicBezTo>
                  <a:cubicBezTo>
                    <a:pt x="170" y="21"/>
                    <a:pt x="169" y="21"/>
                    <a:pt x="168" y="21"/>
                  </a:cubicBezTo>
                  <a:cubicBezTo>
                    <a:pt x="168" y="22"/>
                    <a:pt x="168" y="26"/>
                    <a:pt x="169" y="27"/>
                  </a:cubicBezTo>
                  <a:cubicBezTo>
                    <a:pt x="170" y="28"/>
                    <a:pt x="173" y="29"/>
                    <a:pt x="174" y="30"/>
                  </a:cubicBezTo>
                  <a:cubicBezTo>
                    <a:pt x="177" y="31"/>
                    <a:pt x="179" y="31"/>
                    <a:pt x="179" y="33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78" y="36"/>
                    <a:pt x="176" y="37"/>
                    <a:pt x="170" y="37"/>
                  </a:cubicBezTo>
                  <a:cubicBezTo>
                    <a:pt x="168" y="37"/>
                    <a:pt x="167" y="37"/>
                    <a:pt x="166" y="37"/>
                  </a:cubicBezTo>
                  <a:cubicBezTo>
                    <a:pt x="165" y="37"/>
                    <a:pt x="165" y="38"/>
                    <a:pt x="165" y="38"/>
                  </a:cubicBezTo>
                  <a:cubicBezTo>
                    <a:pt x="164" y="39"/>
                    <a:pt x="164" y="41"/>
                    <a:pt x="165" y="43"/>
                  </a:cubicBezTo>
                  <a:cubicBezTo>
                    <a:pt x="166" y="44"/>
                    <a:pt x="166" y="45"/>
                    <a:pt x="165" y="46"/>
                  </a:cubicBezTo>
                  <a:cubicBezTo>
                    <a:pt x="164" y="49"/>
                    <a:pt x="159" y="51"/>
                    <a:pt x="157" y="51"/>
                  </a:cubicBezTo>
                  <a:cubicBezTo>
                    <a:pt x="157" y="51"/>
                    <a:pt x="157" y="52"/>
                    <a:pt x="158" y="52"/>
                  </a:cubicBezTo>
                  <a:cubicBezTo>
                    <a:pt x="158" y="53"/>
                    <a:pt x="159" y="53"/>
                    <a:pt x="159" y="53"/>
                  </a:cubicBezTo>
                  <a:cubicBezTo>
                    <a:pt x="161" y="53"/>
                    <a:pt x="163" y="54"/>
                    <a:pt x="165" y="55"/>
                  </a:cubicBezTo>
                  <a:cubicBezTo>
                    <a:pt x="166" y="55"/>
                    <a:pt x="167" y="56"/>
                    <a:pt x="167" y="56"/>
                  </a:cubicBezTo>
                  <a:cubicBezTo>
                    <a:pt x="171" y="56"/>
                    <a:pt x="172" y="59"/>
                    <a:pt x="172" y="66"/>
                  </a:cubicBezTo>
                  <a:cubicBezTo>
                    <a:pt x="172" y="68"/>
                    <a:pt x="171" y="72"/>
                    <a:pt x="163" y="72"/>
                  </a:cubicBezTo>
                  <a:cubicBezTo>
                    <a:pt x="160" y="72"/>
                    <a:pt x="158" y="71"/>
                    <a:pt x="157" y="70"/>
                  </a:cubicBezTo>
                  <a:cubicBezTo>
                    <a:pt x="156" y="69"/>
                    <a:pt x="155" y="69"/>
                    <a:pt x="155" y="68"/>
                  </a:cubicBezTo>
                  <a:cubicBezTo>
                    <a:pt x="155" y="69"/>
                    <a:pt x="155" y="69"/>
                    <a:pt x="154" y="70"/>
                  </a:cubicBezTo>
                  <a:cubicBezTo>
                    <a:pt x="154" y="71"/>
                    <a:pt x="153" y="73"/>
                    <a:pt x="152" y="74"/>
                  </a:cubicBezTo>
                  <a:cubicBezTo>
                    <a:pt x="151" y="74"/>
                    <a:pt x="151" y="74"/>
                    <a:pt x="150" y="74"/>
                  </a:cubicBezTo>
                  <a:cubicBezTo>
                    <a:pt x="150" y="74"/>
                    <a:pt x="150" y="74"/>
                    <a:pt x="149" y="74"/>
                  </a:cubicBezTo>
                  <a:cubicBezTo>
                    <a:pt x="148" y="73"/>
                    <a:pt x="148" y="73"/>
                    <a:pt x="147" y="72"/>
                  </a:cubicBezTo>
                  <a:cubicBezTo>
                    <a:pt x="146" y="71"/>
                    <a:pt x="146" y="70"/>
                    <a:pt x="145" y="70"/>
                  </a:cubicBezTo>
                  <a:cubicBezTo>
                    <a:pt x="143" y="70"/>
                    <a:pt x="138" y="70"/>
                    <a:pt x="136" y="66"/>
                  </a:cubicBezTo>
                  <a:cubicBezTo>
                    <a:pt x="136" y="65"/>
                    <a:pt x="135" y="64"/>
                    <a:pt x="133" y="64"/>
                  </a:cubicBezTo>
                  <a:cubicBezTo>
                    <a:pt x="131" y="64"/>
                    <a:pt x="129" y="65"/>
                    <a:pt x="128" y="66"/>
                  </a:cubicBezTo>
                  <a:cubicBezTo>
                    <a:pt x="127" y="67"/>
                    <a:pt x="126" y="68"/>
                    <a:pt x="124" y="68"/>
                  </a:cubicBezTo>
                  <a:cubicBezTo>
                    <a:pt x="122" y="68"/>
                    <a:pt x="121" y="67"/>
                    <a:pt x="120" y="66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19" y="65"/>
                    <a:pt x="119" y="65"/>
                    <a:pt x="118" y="65"/>
                  </a:cubicBezTo>
                  <a:cubicBezTo>
                    <a:pt x="115" y="65"/>
                    <a:pt x="112" y="67"/>
                    <a:pt x="111" y="68"/>
                  </a:cubicBezTo>
                  <a:cubicBezTo>
                    <a:pt x="110" y="70"/>
                    <a:pt x="108" y="72"/>
                    <a:pt x="104" y="72"/>
                  </a:cubicBezTo>
                  <a:cubicBezTo>
                    <a:pt x="102" y="72"/>
                    <a:pt x="100" y="71"/>
                    <a:pt x="98" y="70"/>
                  </a:cubicBezTo>
                  <a:cubicBezTo>
                    <a:pt x="96" y="69"/>
                    <a:pt x="95" y="68"/>
                    <a:pt x="94" y="68"/>
                  </a:cubicBezTo>
                  <a:cubicBezTo>
                    <a:pt x="94" y="68"/>
                    <a:pt x="94" y="68"/>
                    <a:pt x="94" y="68"/>
                  </a:cubicBezTo>
                  <a:cubicBezTo>
                    <a:pt x="94" y="72"/>
                    <a:pt x="92" y="72"/>
                    <a:pt x="92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2"/>
                    <a:pt x="90" y="72"/>
                  </a:cubicBezTo>
                  <a:cubicBezTo>
                    <a:pt x="90" y="72"/>
                    <a:pt x="90" y="72"/>
                    <a:pt x="90" y="71"/>
                  </a:cubicBezTo>
                  <a:cubicBezTo>
                    <a:pt x="90" y="71"/>
                    <a:pt x="90" y="71"/>
                    <a:pt x="90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8" y="70"/>
                    <a:pt x="88" y="69"/>
                    <a:pt x="88" y="69"/>
                  </a:cubicBezTo>
                  <a:cubicBezTo>
                    <a:pt x="88" y="69"/>
                    <a:pt x="88" y="69"/>
                    <a:pt x="88" y="68"/>
                  </a:cubicBezTo>
                  <a:cubicBezTo>
                    <a:pt x="88" y="68"/>
                    <a:pt x="87" y="67"/>
                    <a:pt x="87" y="67"/>
                  </a:cubicBezTo>
                  <a:cubicBezTo>
                    <a:pt x="87" y="67"/>
                    <a:pt x="86" y="66"/>
                    <a:pt x="85" y="65"/>
                  </a:cubicBezTo>
                  <a:cubicBezTo>
                    <a:pt x="84" y="64"/>
                    <a:pt x="81" y="62"/>
                    <a:pt x="80" y="61"/>
                  </a:cubicBezTo>
                  <a:cubicBezTo>
                    <a:pt x="79" y="61"/>
                    <a:pt x="79" y="61"/>
                    <a:pt x="79" y="61"/>
                  </a:cubicBezTo>
                  <a:cubicBezTo>
                    <a:pt x="78" y="60"/>
                    <a:pt x="75" y="59"/>
                    <a:pt x="73" y="59"/>
                  </a:cubicBezTo>
                  <a:cubicBezTo>
                    <a:pt x="69" y="58"/>
                    <a:pt x="66" y="58"/>
                    <a:pt x="65" y="55"/>
                  </a:cubicBezTo>
                  <a:cubicBezTo>
                    <a:pt x="65" y="55"/>
                    <a:pt x="64" y="55"/>
                    <a:pt x="63" y="55"/>
                  </a:cubicBezTo>
                  <a:cubicBezTo>
                    <a:pt x="62" y="55"/>
                    <a:pt x="61" y="55"/>
                    <a:pt x="61" y="56"/>
                  </a:cubicBezTo>
                  <a:cubicBezTo>
                    <a:pt x="60" y="58"/>
                    <a:pt x="58" y="59"/>
                    <a:pt x="57" y="59"/>
                  </a:cubicBezTo>
                  <a:cubicBezTo>
                    <a:pt x="55" y="59"/>
                    <a:pt x="54" y="58"/>
                    <a:pt x="53" y="57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0" y="57"/>
                    <a:pt x="47" y="58"/>
                    <a:pt x="46" y="59"/>
                  </a:cubicBezTo>
                  <a:cubicBezTo>
                    <a:pt x="45" y="59"/>
                    <a:pt x="45" y="59"/>
                    <a:pt x="45" y="59"/>
                  </a:cubicBezTo>
                  <a:cubicBezTo>
                    <a:pt x="45" y="59"/>
                    <a:pt x="44" y="60"/>
                    <a:pt x="43" y="60"/>
                  </a:cubicBezTo>
                  <a:cubicBezTo>
                    <a:pt x="39" y="63"/>
                    <a:pt x="35" y="65"/>
                    <a:pt x="32" y="65"/>
                  </a:cubicBezTo>
                  <a:cubicBezTo>
                    <a:pt x="32" y="65"/>
                    <a:pt x="32" y="66"/>
                    <a:pt x="32" y="66"/>
                  </a:cubicBezTo>
                  <a:cubicBezTo>
                    <a:pt x="31" y="67"/>
                    <a:pt x="31" y="69"/>
                    <a:pt x="29" y="70"/>
                  </a:cubicBezTo>
                  <a:cubicBezTo>
                    <a:pt x="28" y="70"/>
                    <a:pt x="28" y="70"/>
                    <a:pt x="27" y="70"/>
                  </a:cubicBezTo>
                  <a:cubicBezTo>
                    <a:pt x="26" y="71"/>
                    <a:pt x="25" y="71"/>
                    <a:pt x="25" y="71"/>
                  </a:cubicBezTo>
                  <a:cubicBezTo>
                    <a:pt x="25" y="72"/>
                    <a:pt x="25" y="73"/>
                    <a:pt x="25" y="74"/>
                  </a:cubicBezTo>
                  <a:cubicBezTo>
                    <a:pt x="25" y="74"/>
                    <a:pt x="26" y="75"/>
                    <a:pt x="26" y="75"/>
                  </a:cubicBezTo>
                  <a:cubicBezTo>
                    <a:pt x="26" y="76"/>
                    <a:pt x="27" y="78"/>
                    <a:pt x="27" y="79"/>
                  </a:cubicBezTo>
                  <a:cubicBezTo>
                    <a:pt x="27" y="80"/>
                    <a:pt x="26" y="80"/>
                    <a:pt x="26" y="81"/>
                  </a:cubicBezTo>
                  <a:cubicBezTo>
                    <a:pt x="26" y="82"/>
                    <a:pt x="25" y="83"/>
                    <a:pt x="23" y="83"/>
                  </a:cubicBezTo>
                  <a:cubicBezTo>
                    <a:pt x="22" y="84"/>
                    <a:pt x="22" y="84"/>
                    <a:pt x="21" y="84"/>
                  </a:cubicBezTo>
                  <a:cubicBezTo>
                    <a:pt x="18" y="84"/>
                    <a:pt x="17" y="81"/>
                    <a:pt x="15" y="79"/>
                  </a:cubicBezTo>
                  <a:cubicBezTo>
                    <a:pt x="14" y="78"/>
                    <a:pt x="13" y="76"/>
                    <a:pt x="12" y="76"/>
                  </a:cubicBezTo>
                  <a:cubicBezTo>
                    <a:pt x="12" y="75"/>
                    <a:pt x="11" y="75"/>
                    <a:pt x="11" y="75"/>
                  </a:cubicBezTo>
                  <a:cubicBezTo>
                    <a:pt x="10" y="75"/>
                    <a:pt x="9" y="76"/>
                    <a:pt x="9" y="78"/>
                  </a:cubicBezTo>
                  <a:cubicBezTo>
                    <a:pt x="9" y="81"/>
                    <a:pt x="7" y="82"/>
                    <a:pt x="5" y="83"/>
                  </a:cubicBezTo>
                  <a:cubicBezTo>
                    <a:pt x="4" y="84"/>
                    <a:pt x="3" y="85"/>
                    <a:pt x="3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3" y="87"/>
                    <a:pt x="3" y="87"/>
                    <a:pt x="4" y="87"/>
                  </a:cubicBezTo>
                  <a:cubicBezTo>
                    <a:pt x="5" y="88"/>
                    <a:pt x="6" y="89"/>
                    <a:pt x="6" y="90"/>
                  </a:cubicBezTo>
                  <a:cubicBezTo>
                    <a:pt x="6" y="93"/>
                    <a:pt x="4" y="94"/>
                    <a:pt x="1" y="96"/>
                  </a:cubicBezTo>
                  <a:cubicBezTo>
                    <a:pt x="1" y="96"/>
                    <a:pt x="0" y="99"/>
                    <a:pt x="0" y="100"/>
                  </a:cubicBezTo>
                  <a:cubicBezTo>
                    <a:pt x="0" y="100"/>
                    <a:pt x="1" y="100"/>
                    <a:pt x="1" y="100"/>
                  </a:cubicBezTo>
                  <a:cubicBezTo>
                    <a:pt x="3" y="101"/>
                    <a:pt x="7" y="102"/>
                    <a:pt x="6" y="106"/>
                  </a:cubicBezTo>
                  <a:cubicBezTo>
                    <a:pt x="6" y="107"/>
                    <a:pt x="6" y="108"/>
                    <a:pt x="6" y="109"/>
                  </a:cubicBezTo>
                  <a:cubicBezTo>
                    <a:pt x="8" y="109"/>
                    <a:pt x="9" y="109"/>
                    <a:pt x="11" y="109"/>
                  </a:cubicBezTo>
                  <a:cubicBezTo>
                    <a:pt x="12" y="109"/>
                    <a:pt x="12" y="109"/>
                    <a:pt x="13" y="109"/>
                  </a:cubicBezTo>
                  <a:cubicBezTo>
                    <a:pt x="13" y="109"/>
                    <a:pt x="14" y="109"/>
                    <a:pt x="14" y="109"/>
                  </a:cubicBezTo>
                  <a:cubicBezTo>
                    <a:pt x="17" y="109"/>
                    <a:pt x="18" y="111"/>
                    <a:pt x="20" y="113"/>
                  </a:cubicBezTo>
                  <a:cubicBezTo>
                    <a:pt x="21" y="115"/>
                    <a:pt x="22" y="116"/>
                    <a:pt x="23" y="118"/>
                  </a:cubicBezTo>
                  <a:cubicBezTo>
                    <a:pt x="26" y="121"/>
                    <a:pt x="27" y="123"/>
                    <a:pt x="27" y="125"/>
                  </a:cubicBezTo>
                  <a:cubicBezTo>
                    <a:pt x="26" y="127"/>
                    <a:pt x="25" y="127"/>
                    <a:pt x="24" y="128"/>
                  </a:cubicBezTo>
                  <a:cubicBezTo>
                    <a:pt x="24" y="128"/>
                    <a:pt x="25" y="129"/>
                    <a:pt x="26" y="129"/>
                  </a:cubicBezTo>
                  <a:cubicBezTo>
                    <a:pt x="27" y="129"/>
                    <a:pt x="27" y="130"/>
                    <a:pt x="28" y="130"/>
                  </a:cubicBezTo>
                  <a:cubicBezTo>
                    <a:pt x="28" y="130"/>
                    <a:pt x="28" y="130"/>
                    <a:pt x="29" y="131"/>
                  </a:cubicBezTo>
                  <a:cubicBezTo>
                    <a:pt x="29" y="131"/>
                    <a:pt x="29" y="131"/>
                    <a:pt x="29" y="131"/>
                  </a:cubicBezTo>
                  <a:cubicBezTo>
                    <a:pt x="29" y="130"/>
                    <a:pt x="30" y="130"/>
                    <a:pt x="30" y="130"/>
                  </a:cubicBezTo>
                  <a:close/>
                  <a:moveTo>
                    <a:pt x="311" y="132"/>
                  </a:moveTo>
                  <a:cubicBezTo>
                    <a:pt x="315" y="128"/>
                    <a:pt x="324" y="126"/>
                    <a:pt x="332" y="126"/>
                  </a:cubicBezTo>
                  <a:cubicBezTo>
                    <a:pt x="336" y="126"/>
                    <a:pt x="339" y="126"/>
                    <a:pt x="342" y="127"/>
                  </a:cubicBezTo>
                  <a:cubicBezTo>
                    <a:pt x="347" y="128"/>
                    <a:pt x="356" y="127"/>
                    <a:pt x="363" y="126"/>
                  </a:cubicBezTo>
                  <a:cubicBezTo>
                    <a:pt x="366" y="126"/>
                    <a:pt x="369" y="125"/>
                    <a:pt x="370" y="126"/>
                  </a:cubicBezTo>
                  <a:cubicBezTo>
                    <a:pt x="371" y="126"/>
                    <a:pt x="372" y="127"/>
                    <a:pt x="372" y="129"/>
                  </a:cubicBezTo>
                  <a:cubicBezTo>
                    <a:pt x="372" y="132"/>
                    <a:pt x="366" y="135"/>
                    <a:pt x="358" y="135"/>
                  </a:cubicBezTo>
                  <a:cubicBezTo>
                    <a:pt x="356" y="135"/>
                    <a:pt x="353" y="135"/>
                    <a:pt x="350" y="134"/>
                  </a:cubicBezTo>
                  <a:cubicBezTo>
                    <a:pt x="346" y="134"/>
                    <a:pt x="342" y="134"/>
                    <a:pt x="338" y="134"/>
                  </a:cubicBezTo>
                  <a:cubicBezTo>
                    <a:pt x="329" y="134"/>
                    <a:pt x="324" y="135"/>
                    <a:pt x="321" y="139"/>
                  </a:cubicBezTo>
                  <a:cubicBezTo>
                    <a:pt x="316" y="143"/>
                    <a:pt x="317" y="147"/>
                    <a:pt x="317" y="149"/>
                  </a:cubicBezTo>
                  <a:cubicBezTo>
                    <a:pt x="317" y="150"/>
                    <a:pt x="317" y="153"/>
                    <a:pt x="314" y="154"/>
                  </a:cubicBezTo>
                  <a:cubicBezTo>
                    <a:pt x="313" y="154"/>
                    <a:pt x="313" y="154"/>
                    <a:pt x="313" y="154"/>
                  </a:cubicBezTo>
                  <a:cubicBezTo>
                    <a:pt x="312" y="154"/>
                    <a:pt x="310" y="153"/>
                    <a:pt x="309" y="150"/>
                  </a:cubicBezTo>
                  <a:cubicBezTo>
                    <a:pt x="307" y="145"/>
                    <a:pt x="307" y="136"/>
                    <a:pt x="311" y="132"/>
                  </a:cubicBezTo>
                  <a:close/>
                  <a:moveTo>
                    <a:pt x="151" y="128"/>
                  </a:moveTo>
                  <a:cubicBezTo>
                    <a:pt x="152" y="127"/>
                    <a:pt x="153" y="127"/>
                    <a:pt x="156" y="127"/>
                  </a:cubicBezTo>
                  <a:cubicBezTo>
                    <a:pt x="159" y="127"/>
                    <a:pt x="169" y="128"/>
                    <a:pt x="170" y="132"/>
                  </a:cubicBezTo>
                  <a:cubicBezTo>
                    <a:pt x="171" y="133"/>
                    <a:pt x="171" y="134"/>
                    <a:pt x="170" y="135"/>
                  </a:cubicBezTo>
                  <a:cubicBezTo>
                    <a:pt x="169" y="136"/>
                    <a:pt x="168" y="137"/>
                    <a:pt x="166" y="137"/>
                  </a:cubicBezTo>
                  <a:cubicBezTo>
                    <a:pt x="163" y="137"/>
                    <a:pt x="152" y="134"/>
                    <a:pt x="151" y="131"/>
                  </a:cubicBezTo>
                  <a:cubicBezTo>
                    <a:pt x="151" y="130"/>
                    <a:pt x="151" y="129"/>
                    <a:pt x="151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" name="Freeform 1143">
              <a:extLst>
                <a:ext uri="{FF2B5EF4-FFF2-40B4-BE49-F238E27FC236}">
                  <a16:creationId xmlns:a16="http://schemas.microsoft.com/office/drawing/2014/main" id="{D5B0F9C6-CACF-4F85-A56B-EF53B93E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8172" y="2848177"/>
              <a:ext cx="159381" cy="61325"/>
            </a:xfrm>
            <a:custGeom>
              <a:avLst/>
              <a:gdLst>
                <a:gd name="T0" fmla="*/ 3 w 87"/>
                <a:gd name="T1" fmla="*/ 22 h 31"/>
                <a:gd name="T2" fmla="*/ 11 w 87"/>
                <a:gd name="T3" fmla="*/ 29 h 31"/>
                <a:gd name="T4" fmla="*/ 12 w 87"/>
                <a:gd name="T5" fmla="*/ 30 h 31"/>
                <a:gd name="T6" fmla="*/ 14 w 87"/>
                <a:gd name="T7" fmla="*/ 30 h 31"/>
                <a:gd name="T8" fmla="*/ 25 w 87"/>
                <a:gd name="T9" fmla="*/ 28 h 31"/>
                <a:gd name="T10" fmla="*/ 27 w 87"/>
                <a:gd name="T11" fmla="*/ 27 h 31"/>
                <a:gd name="T12" fmla="*/ 33 w 87"/>
                <a:gd name="T13" fmla="*/ 29 h 31"/>
                <a:gd name="T14" fmla="*/ 37 w 87"/>
                <a:gd name="T15" fmla="*/ 29 h 31"/>
                <a:gd name="T16" fmla="*/ 48 w 87"/>
                <a:gd name="T17" fmla="*/ 26 h 31"/>
                <a:gd name="T18" fmla="*/ 53 w 87"/>
                <a:gd name="T19" fmla="*/ 27 h 31"/>
                <a:gd name="T20" fmla="*/ 58 w 87"/>
                <a:gd name="T21" fmla="*/ 27 h 31"/>
                <a:gd name="T22" fmla="*/ 59 w 87"/>
                <a:gd name="T23" fmla="*/ 27 h 31"/>
                <a:gd name="T24" fmla="*/ 57 w 87"/>
                <a:gd name="T25" fmla="*/ 22 h 31"/>
                <a:gd name="T26" fmla="*/ 55 w 87"/>
                <a:gd name="T27" fmla="*/ 16 h 31"/>
                <a:gd name="T28" fmla="*/ 60 w 87"/>
                <a:gd name="T29" fmla="*/ 12 h 31"/>
                <a:gd name="T30" fmla="*/ 65 w 87"/>
                <a:gd name="T31" fmla="*/ 15 h 31"/>
                <a:gd name="T32" fmla="*/ 65 w 87"/>
                <a:gd name="T33" fmla="*/ 19 h 31"/>
                <a:gd name="T34" fmla="*/ 65 w 87"/>
                <a:gd name="T35" fmla="*/ 21 h 31"/>
                <a:gd name="T36" fmla="*/ 78 w 87"/>
                <a:gd name="T37" fmla="*/ 26 h 31"/>
                <a:gd name="T38" fmla="*/ 82 w 87"/>
                <a:gd name="T39" fmla="*/ 23 h 31"/>
                <a:gd name="T40" fmla="*/ 85 w 87"/>
                <a:gd name="T41" fmla="*/ 17 h 31"/>
                <a:gd name="T42" fmla="*/ 87 w 87"/>
                <a:gd name="T43" fmla="*/ 15 h 31"/>
                <a:gd name="T44" fmla="*/ 82 w 87"/>
                <a:gd name="T45" fmla="*/ 11 h 31"/>
                <a:gd name="T46" fmla="*/ 69 w 87"/>
                <a:gd name="T47" fmla="*/ 8 h 31"/>
                <a:gd name="T48" fmla="*/ 58 w 87"/>
                <a:gd name="T49" fmla="*/ 6 h 31"/>
                <a:gd name="T50" fmla="*/ 50 w 87"/>
                <a:gd name="T51" fmla="*/ 4 h 31"/>
                <a:gd name="T52" fmla="*/ 44 w 87"/>
                <a:gd name="T53" fmla="*/ 8 h 31"/>
                <a:gd name="T54" fmla="*/ 41 w 87"/>
                <a:gd name="T55" fmla="*/ 12 h 31"/>
                <a:gd name="T56" fmla="*/ 30 w 87"/>
                <a:gd name="T57" fmla="*/ 6 h 31"/>
                <a:gd name="T58" fmla="*/ 20 w 87"/>
                <a:gd name="T59" fmla="*/ 0 h 31"/>
                <a:gd name="T60" fmla="*/ 20 w 87"/>
                <a:gd name="T61" fmla="*/ 0 h 31"/>
                <a:gd name="T62" fmla="*/ 1 w 87"/>
                <a:gd name="T63" fmla="*/ 18 h 31"/>
                <a:gd name="T64" fmla="*/ 3 w 87"/>
                <a:gd name="T65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31">
                  <a:moveTo>
                    <a:pt x="3" y="22"/>
                  </a:moveTo>
                  <a:cubicBezTo>
                    <a:pt x="7" y="25"/>
                    <a:pt x="9" y="27"/>
                    <a:pt x="11" y="29"/>
                  </a:cubicBezTo>
                  <a:cubicBezTo>
                    <a:pt x="11" y="29"/>
                    <a:pt x="12" y="30"/>
                    <a:pt x="12" y="30"/>
                  </a:cubicBezTo>
                  <a:cubicBezTo>
                    <a:pt x="12" y="30"/>
                    <a:pt x="12" y="30"/>
                    <a:pt x="14" y="30"/>
                  </a:cubicBezTo>
                  <a:cubicBezTo>
                    <a:pt x="17" y="30"/>
                    <a:pt x="22" y="29"/>
                    <a:pt x="25" y="28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9" y="26"/>
                    <a:pt x="31" y="28"/>
                    <a:pt x="33" y="29"/>
                  </a:cubicBezTo>
                  <a:cubicBezTo>
                    <a:pt x="34" y="30"/>
                    <a:pt x="35" y="31"/>
                    <a:pt x="37" y="29"/>
                  </a:cubicBezTo>
                  <a:cubicBezTo>
                    <a:pt x="41" y="27"/>
                    <a:pt x="45" y="26"/>
                    <a:pt x="48" y="26"/>
                  </a:cubicBezTo>
                  <a:cubicBezTo>
                    <a:pt x="49" y="26"/>
                    <a:pt x="51" y="27"/>
                    <a:pt x="53" y="27"/>
                  </a:cubicBezTo>
                  <a:cubicBezTo>
                    <a:pt x="54" y="27"/>
                    <a:pt x="56" y="27"/>
                    <a:pt x="58" y="27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9" y="26"/>
                    <a:pt x="58" y="24"/>
                    <a:pt x="57" y="22"/>
                  </a:cubicBezTo>
                  <a:cubicBezTo>
                    <a:pt x="56" y="20"/>
                    <a:pt x="55" y="18"/>
                    <a:pt x="55" y="16"/>
                  </a:cubicBezTo>
                  <a:cubicBezTo>
                    <a:pt x="55" y="13"/>
                    <a:pt x="57" y="12"/>
                    <a:pt x="60" y="12"/>
                  </a:cubicBezTo>
                  <a:cubicBezTo>
                    <a:pt x="62" y="12"/>
                    <a:pt x="64" y="13"/>
                    <a:pt x="65" y="15"/>
                  </a:cubicBezTo>
                  <a:cubicBezTo>
                    <a:pt x="66" y="16"/>
                    <a:pt x="66" y="18"/>
                    <a:pt x="65" y="19"/>
                  </a:cubicBezTo>
                  <a:cubicBezTo>
                    <a:pt x="64" y="20"/>
                    <a:pt x="65" y="20"/>
                    <a:pt x="65" y="21"/>
                  </a:cubicBezTo>
                  <a:cubicBezTo>
                    <a:pt x="66" y="24"/>
                    <a:pt x="71" y="27"/>
                    <a:pt x="78" y="26"/>
                  </a:cubicBezTo>
                  <a:cubicBezTo>
                    <a:pt x="82" y="26"/>
                    <a:pt x="82" y="25"/>
                    <a:pt x="82" y="23"/>
                  </a:cubicBezTo>
                  <a:cubicBezTo>
                    <a:pt x="82" y="21"/>
                    <a:pt x="81" y="18"/>
                    <a:pt x="85" y="17"/>
                  </a:cubicBezTo>
                  <a:cubicBezTo>
                    <a:pt x="87" y="16"/>
                    <a:pt x="87" y="15"/>
                    <a:pt x="87" y="15"/>
                  </a:cubicBezTo>
                  <a:cubicBezTo>
                    <a:pt x="87" y="15"/>
                    <a:pt x="87" y="14"/>
                    <a:pt x="82" y="11"/>
                  </a:cubicBezTo>
                  <a:cubicBezTo>
                    <a:pt x="78" y="8"/>
                    <a:pt x="73" y="8"/>
                    <a:pt x="69" y="8"/>
                  </a:cubicBezTo>
                  <a:cubicBezTo>
                    <a:pt x="65" y="8"/>
                    <a:pt x="61" y="8"/>
                    <a:pt x="58" y="6"/>
                  </a:cubicBezTo>
                  <a:cubicBezTo>
                    <a:pt x="55" y="5"/>
                    <a:pt x="52" y="4"/>
                    <a:pt x="50" y="4"/>
                  </a:cubicBezTo>
                  <a:cubicBezTo>
                    <a:pt x="45" y="4"/>
                    <a:pt x="44" y="7"/>
                    <a:pt x="44" y="8"/>
                  </a:cubicBezTo>
                  <a:cubicBezTo>
                    <a:pt x="44" y="11"/>
                    <a:pt x="42" y="12"/>
                    <a:pt x="41" y="12"/>
                  </a:cubicBezTo>
                  <a:cubicBezTo>
                    <a:pt x="38" y="12"/>
                    <a:pt x="35" y="10"/>
                    <a:pt x="30" y="6"/>
                  </a:cubicBezTo>
                  <a:cubicBezTo>
                    <a:pt x="27" y="4"/>
                    <a:pt x="23" y="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0"/>
                    <a:pt x="3" y="10"/>
                    <a:pt x="1" y="18"/>
                  </a:cubicBezTo>
                  <a:cubicBezTo>
                    <a:pt x="0" y="21"/>
                    <a:pt x="1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" name="Freeform 1144">
              <a:extLst>
                <a:ext uri="{FF2B5EF4-FFF2-40B4-BE49-F238E27FC236}">
                  <a16:creationId xmlns:a16="http://schemas.microsoft.com/office/drawing/2014/main" id="{9099CCF1-724C-4802-BF30-7A40482A3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4711" y="2692819"/>
              <a:ext cx="120976" cy="65414"/>
            </a:xfrm>
            <a:custGeom>
              <a:avLst/>
              <a:gdLst>
                <a:gd name="T0" fmla="*/ 13 w 66"/>
                <a:gd name="T1" fmla="*/ 33 h 34"/>
                <a:gd name="T2" fmla="*/ 28 w 66"/>
                <a:gd name="T3" fmla="*/ 31 h 34"/>
                <a:gd name="T4" fmla="*/ 29 w 66"/>
                <a:gd name="T5" fmla="*/ 31 h 34"/>
                <a:gd name="T6" fmla="*/ 65 w 66"/>
                <a:gd name="T7" fmla="*/ 19 h 34"/>
                <a:gd name="T8" fmla="*/ 60 w 66"/>
                <a:gd name="T9" fmla="*/ 16 h 34"/>
                <a:gd name="T10" fmla="*/ 51 w 66"/>
                <a:gd name="T11" fmla="*/ 11 h 34"/>
                <a:gd name="T12" fmla="*/ 47 w 66"/>
                <a:gd name="T13" fmla="*/ 10 h 34"/>
                <a:gd name="T14" fmla="*/ 38 w 66"/>
                <a:gd name="T15" fmla="*/ 14 h 34"/>
                <a:gd name="T16" fmla="*/ 35 w 66"/>
                <a:gd name="T17" fmla="*/ 17 h 34"/>
                <a:gd name="T18" fmla="*/ 32 w 66"/>
                <a:gd name="T19" fmla="*/ 15 h 34"/>
                <a:gd name="T20" fmla="*/ 36 w 66"/>
                <a:gd name="T21" fmla="*/ 6 h 34"/>
                <a:gd name="T22" fmla="*/ 37 w 66"/>
                <a:gd name="T23" fmla="*/ 3 h 34"/>
                <a:gd name="T24" fmla="*/ 33 w 66"/>
                <a:gd name="T25" fmla="*/ 0 h 34"/>
                <a:gd name="T26" fmla="*/ 33 w 66"/>
                <a:gd name="T27" fmla="*/ 0 h 34"/>
                <a:gd name="T28" fmla="*/ 25 w 66"/>
                <a:gd name="T29" fmla="*/ 4 h 34"/>
                <a:gd name="T30" fmla="*/ 21 w 66"/>
                <a:gd name="T31" fmla="*/ 5 h 34"/>
                <a:gd name="T32" fmla="*/ 19 w 66"/>
                <a:gd name="T33" fmla="*/ 10 h 34"/>
                <a:gd name="T34" fmla="*/ 17 w 66"/>
                <a:gd name="T35" fmla="*/ 13 h 34"/>
                <a:gd name="T36" fmla="*/ 16 w 66"/>
                <a:gd name="T37" fmla="*/ 16 h 34"/>
                <a:gd name="T38" fmla="*/ 13 w 66"/>
                <a:gd name="T39" fmla="*/ 17 h 34"/>
                <a:gd name="T40" fmla="*/ 12 w 66"/>
                <a:gd name="T41" fmla="*/ 17 h 34"/>
                <a:gd name="T42" fmla="*/ 9 w 66"/>
                <a:gd name="T43" fmla="*/ 20 h 34"/>
                <a:gd name="T44" fmla="*/ 2 w 66"/>
                <a:gd name="T45" fmla="*/ 31 h 34"/>
                <a:gd name="T46" fmla="*/ 0 w 66"/>
                <a:gd name="T47" fmla="*/ 34 h 34"/>
                <a:gd name="T48" fmla="*/ 2 w 66"/>
                <a:gd name="T49" fmla="*/ 34 h 34"/>
                <a:gd name="T50" fmla="*/ 13 w 66"/>
                <a:gd name="T51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34">
                  <a:moveTo>
                    <a:pt x="13" y="33"/>
                  </a:moveTo>
                  <a:cubicBezTo>
                    <a:pt x="18" y="32"/>
                    <a:pt x="23" y="31"/>
                    <a:pt x="28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41" y="31"/>
                    <a:pt x="64" y="23"/>
                    <a:pt x="65" y="19"/>
                  </a:cubicBezTo>
                  <a:cubicBezTo>
                    <a:pt x="66" y="18"/>
                    <a:pt x="64" y="17"/>
                    <a:pt x="60" y="16"/>
                  </a:cubicBezTo>
                  <a:cubicBezTo>
                    <a:pt x="57" y="15"/>
                    <a:pt x="53" y="14"/>
                    <a:pt x="51" y="11"/>
                  </a:cubicBezTo>
                  <a:cubicBezTo>
                    <a:pt x="50" y="10"/>
                    <a:pt x="49" y="10"/>
                    <a:pt x="47" y="10"/>
                  </a:cubicBezTo>
                  <a:cubicBezTo>
                    <a:pt x="44" y="10"/>
                    <a:pt x="39" y="12"/>
                    <a:pt x="38" y="14"/>
                  </a:cubicBezTo>
                  <a:cubicBezTo>
                    <a:pt x="37" y="17"/>
                    <a:pt x="35" y="17"/>
                    <a:pt x="35" y="17"/>
                  </a:cubicBezTo>
                  <a:cubicBezTo>
                    <a:pt x="33" y="17"/>
                    <a:pt x="32" y="16"/>
                    <a:pt x="32" y="15"/>
                  </a:cubicBezTo>
                  <a:cubicBezTo>
                    <a:pt x="31" y="13"/>
                    <a:pt x="33" y="9"/>
                    <a:pt x="36" y="6"/>
                  </a:cubicBezTo>
                  <a:cubicBezTo>
                    <a:pt x="38" y="4"/>
                    <a:pt x="38" y="3"/>
                    <a:pt x="37" y="3"/>
                  </a:cubicBezTo>
                  <a:cubicBezTo>
                    <a:pt x="37" y="2"/>
                    <a:pt x="35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4"/>
                    <a:pt x="28" y="4"/>
                    <a:pt x="25" y="4"/>
                  </a:cubicBezTo>
                  <a:cubicBezTo>
                    <a:pt x="24" y="4"/>
                    <a:pt x="22" y="4"/>
                    <a:pt x="21" y="5"/>
                  </a:cubicBezTo>
                  <a:cubicBezTo>
                    <a:pt x="21" y="7"/>
                    <a:pt x="20" y="9"/>
                    <a:pt x="19" y="10"/>
                  </a:cubicBezTo>
                  <a:cubicBezTo>
                    <a:pt x="18" y="11"/>
                    <a:pt x="17" y="12"/>
                    <a:pt x="17" y="13"/>
                  </a:cubicBezTo>
                  <a:cubicBezTo>
                    <a:pt x="17" y="14"/>
                    <a:pt x="17" y="15"/>
                    <a:pt x="16" y="16"/>
                  </a:cubicBezTo>
                  <a:cubicBezTo>
                    <a:pt x="15" y="17"/>
                    <a:pt x="14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7"/>
                    <a:pt x="9" y="17"/>
                    <a:pt x="9" y="20"/>
                  </a:cubicBezTo>
                  <a:cubicBezTo>
                    <a:pt x="9" y="25"/>
                    <a:pt x="5" y="28"/>
                    <a:pt x="2" y="31"/>
                  </a:cubicBezTo>
                  <a:cubicBezTo>
                    <a:pt x="1" y="32"/>
                    <a:pt x="0" y="33"/>
                    <a:pt x="0" y="34"/>
                  </a:cubicBezTo>
                  <a:cubicBezTo>
                    <a:pt x="0" y="34"/>
                    <a:pt x="1" y="34"/>
                    <a:pt x="2" y="34"/>
                  </a:cubicBezTo>
                  <a:cubicBezTo>
                    <a:pt x="5" y="34"/>
                    <a:pt x="9" y="33"/>
                    <a:pt x="1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" name="Freeform 1145">
              <a:extLst>
                <a:ext uri="{FF2B5EF4-FFF2-40B4-BE49-F238E27FC236}">
                  <a16:creationId xmlns:a16="http://schemas.microsoft.com/office/drawing/2014/main" id="{05FC5971-77BB-414A-A9AB-2E07AEFCF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692" y="2598787"/>
              <a:ext cx="101773" cy="79723"/>
            </a:xfrm>
            <a:custGeom>
              <a:avLst/>
              <a:gdLst>
                <a:gd name="T0" fmla="*/ 9 w 56"/>
                <a:gd name="T1" fmla="*/ 25 h 41"/>
                <a:gd name="T2" fmla="*/ 14 w 56"/>
                <a:gd name="T3" fmla="*/ 30 h 41"/>
                <a:gd name="T4" fmla="*/ 6 w 56"/>
                <a:gd name="T5" fmla="*/ 34 h 41"/>
                <a:gd name="T6" fmla="*/ 0 w 56"/>
                <a:gd name="T7" fmla="*/ 34 h 41"/>
                <a:gd name="T8" fmla="*/ 2 w 56"/>
                <a:gd name="T9" fmla="*/ 37 h 41"/>
                <a:gd name="T10" fmla="*/ 8 w 56"/>
                <a:gd name="T11" fmla="*/ 40 h 41"/>
                <a:gd name="T12" fmla="*/ 18 w 56"/>
                <a:gd name="T13" fmla="*/ 37 h 41"/>
                <a:gd name="T14" fmla="*/ 19 w 56"/>
                <a:gd name="T15" fmla="*/ 35 h 41"/>
                <a:gd name="T16" fmla="*/ 45 w 56"/>
                <a:gd name="T17" fmla="*/ 24 h 41"/>
                <a:gd name="T18" fmla="*/ 52 w 56"/>
                <a:gd name="T19" fmla="*/ 23 h 41"/>
                <a:gd name="T20" fmla="*/ 52 w 56"/>
                <a:gd name="T21" fmla="*/ 23 h 41"/>
                <a:gd name="T22" fmla="*/ 52 w 56"/>
                <a:gd name="T23" fmla="*/ 21 h 41"/>
                <a:gd name="T24" fmla="*/ 51 w 56"/>
                <a:gd name="T25" fmla="*/ 16 h 41"/>
                <a:gd name="T26" fmla="*/ 55 w 56"/>
                <a:gd name="T27" fmla="*/ 14 h 41"/>
                <a:gd name="T28" fmla="*/ 56 w 56"/>
                <a:gd name="T29" fmla="*/ 14 h 41"/>
                <a:gd name="T30" fmla="*/ 50 w 56"/>
                <a:gd name="T31" fmla="*/ 12 h 41"/>
                <a:gd name="T32" fmla="*/ 42 w 56"/>
                <a:gd name="T33" fmla="*/ 3 h 41"/>
                <a:gd name="T34" fmla="*/ 41 w 56"/>
                <a:gd name="T35" fmla="*/ 0 h 41"/>
                <a:gd name="T36" fmla="*/ 38 w 56"/>
                <a:gd name="T37" fmla="*/ 1 h 41"/>
                <a:gd name="T38" fmla="*/ 26 w 56"/>
                <a:gd name="T39" fmla="*/ 6 h 41"/>
                <a:gd name="T40" fmla="*/ 14 w 56"/>
                <a:gd name="T41" fmla="*/ 10 h 41"/>
                <a:gd name="T42" fmla="*/ 14 w 56"/>
                <a:gd name="T43" fmla="*/ 10 h 41"/>
                <a:gd name="T44" fmla="*/ 17 w 56"/>
                <a:gd name="T45" fmla="*/ 16 h 41"/>
                <a:gd name="T46" fmla="*/ 8 w 56"/>
                <a:gd name="T47" fmla="*/ 22 h 41"/>
                <a:gd name="T48" fmla="*/ 8 w 56"/>
                <a:gd name="T49" fmla="*/ 22 h 41"/>
                <a:gd name="T50" fmla="*/ 6 w 56"/>
                <a:gd name="T51" fmla="*/ 22 h 41"/>
                <a:gd name="T52" fmla="*/ 9 w 56"/>
                <a:gd name="T53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41">
                  <a:moveTo>
                    <a:pt x="9" y="25"/>
                  </a:moveTo>
                  <a:cubicBezTo>
                    <a:pt x="11" y="26"/>
                    <a:pt x="15" y="28"/>
                    <a:pt x="14" y="30"/>
                  </a:cubicBezTo>
                  <a:cubicBezTo>
                    <a:pt x="14" y="33"/>
                    <a:pt x="11" y="34"/>
                    <a:pt x="6" y="34"/>
                  </a:cubicBezTo>
                  <a:cubicBezTo>
                    <a:pt x="3" y="34"/>
                    <a:pt x="1" y="34"/>
                    <a:pt x="0" y="34"/>
                  </a:cubicBezTo>
                  <a:cubicBezTo>
                    <a:pt x="1" y="35"/>
                    <a:pt x="1" y="36"/>
                    <a:pt x="2" y="37"/>
                  </a:cubicBezTo>
                  <a:cubicBezTo>
                    <a:pt x="3" y="38"/>
                    <a:pt x="5" y="39"/>
                    <a:pt x="8" y="40"/>
                  </a:cubicBezTo>
                  <a:cubicBezTo>
                    <a:pt x="12" y="41"/>
                    <a:pt x="16" y="39"/>
                    <a:pt x="18" y="37"/>
                  </a:cubicBezTo>
                  <a:cubicBezTo>
                    <a:pt x="19" y="36"/>
                    <a:pt x="19" y="35"/>
                    <a:pt x="19" y="35"/>
                  </a:cubicBezTo>
                  <a:cubicBezTo>
                    <a:pt x="18" y="30"/>
                    <a:pt x="25" y="28"/>
                    <a:pt x="45" y="24"/>
                  </a:cubicBezTo>
                  <a:cubicBezTo>
                    <a:pt x="48" y="24"/>
                    <a:pt x="50" y="23"/>
                    <a:pt x="52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2"/>
                    <a:pt x="52" y="21"/>
                    <a:pt x="52" y="21"/>
                  </a:cubicBezTo>
                  <a:cubicBezTo>
                    <a:pt x="51" y="19"/>
                    <a:pt x="50" y="17"/>
                    <a:pt x="51" y="16"/>
                  </a:cubicBezTo>
                  <a:cubicBezTo>
                    <a:pt x="52" y="14"/>
                    <a:pt x="54" y="14"/>
                    <a:pt x="55" y="14"/>
                  </a:cubicBezTo>
                  <a:cubicBezTo>
                    <a:pt x="55" y="14"/>
                    <a:pt x="55" y="14"/>
                    <a:pt x="56" y="14"/>
                  </a:cubicBezTo>
                  <a:cubicBezTo>
                    <a:pt x="54" y="13"/>
                    <a:pt x="53" y="13"/>
                    <a:pt x="50" y="12"/>
                  </a:cubicBezTo>
                  <a:cubicBezTo>
                    <a:pt x="43" y="11"/>
                    <a:pt x="42" y="6"/>
                    <a:pt x="42" y="3"/>
                  </a:cubicBezTo>
                  <a:cubicBezTo>
                    <a:pt x="41" y="2"/>
                    <a:pt x="41" y="1"/>
                    <a:pt x="41" y="0"/>
                  </a:cubicBezTo>
                  <a:cubicBezTo>
                    <a:pt x="40" y="0"/>
                    <a:pt x="39" y="1"/>
                    <a:pt x="38" y="1"/>
                  </a:cubicBezTo>
                  <a:cubicBezTo>
                    <a:pt x="36" y="3"/>
                    <a:pt x="33" y="5"/>
                    <a:pt x="26" y="6"/>
                  </a:cubicBezTo>
                  <a:cubicBezTo>
                    <a:pt x="18" y="8"/>
                    <a:pt x="15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1"/>
                    <a:pt x="17" y="13"/>
                    <a:pt x="17" y="16"/>
                  </a:cubicBezTo>
                  <a:cubicBezTo>
                    <a:pt x="16" y="19"/>
                    <a:pt x="12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6" y="22"/>
                    <a:pt x="6" y="22"/>
                  </a:cubicBezTo>
                  <a:cubicBezTo>
                    <a:pt x="6" y="23"/>
                    <a:pt x="7" y="2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" name="Freeform 1146">
              <a:extLst>
                <a:ext uri="{FF2B5EF4-FFF2-40B4-BE49-F238E27FC236}">
                  <a16:creationId xmlns:a16="http://schemas.microsoft.com/office/drawing/2014/main" id="{497DA918-88F7-440A-9376-1689650DB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177" y="2660112"/>
              <a:ext cx="111374" cy="57237"/>
            </a:xfrm>
            <a:custGeom>
              <a:avLst/>
              <a:gdLst>
                <a:gd name="T0" fmla="*/ 3 w 61"/>
                <a:gd name="T1" fmla="*/ 12 h 30"/>
                <a:gd name="T2" fmla="*/ 0 w 61"/>
                <a:gd name="T3" fmla="*/ 14 h 30"/>
                <a:gd name="T4" fmla="*/ 4 w 61"/>
                <a:gd name="T5" fmla="*/ 16 h 30"/>
                <a:gd name="T6" fmla="*/ 7 w 61"/>
                <a:gd name="T7" fmla="*/ 16 h 30"/>
                <a:gd name="T8" fmla="*/ 12 w 61"/>
                <a:gd name="T9" fmla="*/ 20 h 30"/>
                <a:gd name="T10" fmla="*/ 17 w 61"/>
                <a:gd name="T11" fmla="*/ 24 h 30"/>
                <a:gd name="T12" fmla="*/ 19 w 61"/>
                <a:gd name="T13" fmla="*/ 23 h 30"/>
                <a:gd name="T14" fmla="*/ 33 w 61"/>
                <a:gd name="T15" fmla="*/ 27 h 30"/>
                <a:gd name="T16" fmla="*/ 50 w 61"/>
                <a:gd name="T17" fmla="*/ 30 h 30"/>
                <a:gd name="T18" fmla="*/ 56 w 61"/>
                <a:gd name="T19" fmla="*/ 27 h 30"/>
                <a:gd name="T20" fmla="*/ 57 w 61"/>
                <a:gd name="T21" fmla="*/ 26 h 30"/>
                <a:gd name="T22" fmla="*/ 57 w 61"/>
                <a:gd name="T23" fmla="*/ 26 h 30"/>
                <a:gd name="T24" fmla="*/ 54 w 61"/>
                <a:gd name="T25" fmla="*/ 24 h 30"/>
                <a:gd name="T26" fmla="*/ 61 w 61"/>
                <a:gd name="T27" fmla="*/ 10 h 30"/>
                <a:gd name="T28" fmla="*/ 61 w 61"/>
                <a:gd name="T29" fmla="*/ 8 h 30"/>
                <a:gd name="T30" fmla="*/ 50 w 61"/>
                <a:gd name="T31" fmla="*/ 3 h 30"/>
                <a:gd name="T32" fmla="*/ 48 w 61"/>
                <a:gd name="T33" fmla="*/ 4 h 30"/>
                <a:gd name="T34" fmla="*/ 45 w 61"/>
                <a:gd name="T35" fmla="*/ 8 h 30"/>
                <a:gd name="T36" fmla="*/ 36 w 61"/>
                <a:gd name="T37" fmla="*/ 0 h 30"/>
                <a:gd name="T38" fmla="*/ 33 w 61"/>
                <a:gd name="T39" fmla="*/ 0 h 30"/>
                <a:gd name="T40" fmla="*/ 8 w 61"/>
                <a:gd name="T41" fmla="*/ 6 h 30"/>
                <a:gd name="T42" fmla="*/ 3 w 61"/>
                <a:gd name="T4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30">
                  <a:moveTo>
                    <a:pt x="3" y="12"/>
                  </a:moveTo>
                  <a:cubicBezTo>
                    <a:pt x="2" y="13"/>
                    <a:pt x="1" y="14"/>
                    <a:pt x="0" y="14"/>
                  </a:cubicBezTo>
                  <a:cubicBezTo>
                    <a:pt x="1" y="15"/>
                    <a:pt x="2" y="15"/>
                    <a:pt x="4" y="16"/>
                  </a:cubicBezTo>
                  <a:cubicBezTo>
                    <a:pt x="5" y="16"/>
                    <a:pt x="6" y="16"/>
                    <a:pt x="7" y="16"/>
                  </a:cubicBezTo>
                  <a:cubicBezTo>
                    <a:pt x="9" y="16"/>
                    <a:pt x="11" y="18"/>
                    <a:pt x="12" y="20"/>
                  </a:cubicBezTo>
                  <a:cubicBezTo>
                    <a:pt x="14" y="23"/>
                    <a:pt x="15" y="24"/>
                    <a:pt x="17" y="24"/>
                  </a:cubicBezTo>
                  <a:cubicBezTo>
                    <a:pt x="18" y="23"/>
                    <a:pt x="19" y="23"/>
                    <a:pt x="19" y="23"/>
                  </a:cubicBezTo>
                  <a:cubicBezTo>
                    <a:pt x="23" y="23"/>
                    <a:pt x="28" y="25"/>
                    <a:pt x="33" y="27"/>
                  </a:cubicBezTo>
                  <a:cubicBezTo>
                    <a:pt x="39" y="28"/>
                    <a:pt x="45" y="30"/>
                    <a:pt x="50" y="30"/>
                  </a:cubicBezTo>
                  <a:cubicBezTo>
                    <a:pt x="54" y="30"/>
                    <a:pt x="56" y="28"/>
                    <a:pt x="56" y="27"/>
                  </a:cubicBezTo>
                  <a:cubicBezTo>
                    <a:pt x="57" y="27"/>
                    <a:pt x="57" y="26"/>
                    <a:pt x="57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5" y="26"/>
                    <a:pt x="55" y="25"/>
                    <a:pt x="54" y="24"/>
                  </a:cubicBezTo>
                  <a:cubicBezTo>
                    <a:pt x="53" y="22"/>
                    <a:pt x="55" y="19"/>
                    <a:pt x="61" y="10"/>
                  </a:cubicBezTo>
                  <a:cubicBezTo>
                    <a:pt x="61" y="9"/>
                    <a:pt x="61" y="9"/>
                    <a:pt x="61" y="8"/>
                  </a:cubicBezTo>
                  <a:cubicBezTo>
                    <a:pt x="60" y="6"/>
                    <a:pt x="54" y="3"/>
                    <a:pt x="50" y="3"/>
                  </a:cubicBezTo>
                  <a:cubicBezTo>
                    <a:pt x="48" y="3"/>
                    <a:pt x="48" y="4"/>
                    <a:pt x="48" y="4"/>
                  </a:cubicBezTo>
                  <a:cubicBezTo>
                    <a:pt x="48" y="8"/>
                    <a:pt x="45" y="8"/>
                    <a:pt x="45" y="8"/>
                  </a:cubicBezTo>
                  <a:cubicBezTo>
                    <a:pt x="41" y="8"/>
                    <a:pt x="37" y="2"/>
                    <a:pt x="36" y="0"/>
                  </a:cubicBezTo>
                  <a:cubicBezTo>
                    <a:pt x="36" y="0"/>
                    <a:pt x="35" y="0"/>
                    <a:pt x="33" y="0"/>
                  </a:cubicBezTo>
                  <a:cubicBezTo>
                    <a:pt x="25" y="0"/>
                    <a:pt x="10" y="4"/>
                    <a:pt x="8" y="6"/>
                  </a:cubicBezTo>
                  <a:cubicBezTo>
                    <a:pt x="8" y="9"/>
                    <a:pt x="5" y="10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" name="Freeform 1147">
              <a:extLst>
                <a:ext uri="{FF2B5EF4-FFF2-40B4-BE49-F238E27FC236}">
                  <a16:creationId xmlns:a16="http://schemas.microsoft.com/office/drawing/2014/main" id="{42DA0B71-DA6D-4602-9B3B-6609653619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9960" y="2778675"/>
              <a:ext cx="3358515" cy="1238772"/>
            </a:xfrm>
            <a:custGeom>
              <a:avLst/>
              <a:gdLst>
                <a:gd name="T0" fmla="*/ 49 w 1831"/>
                <a:gd name="T1" fmla="*/ 223 h 635"/>
                <a:gd name="T2" fmla="*/ 53 w 1831"/>
                <a:gd name="T3" fmla="*/ 179 h 635"/>
                <a:gd name="T4" fmla="*/ 15 w 1831"/>
                <a:gd name="T5" fmla="*/ 190 h 635"/>
                <a:gd name="T6" fmla="*/ 32 w 1831"/>
                <a:gd name="T7" fmla="*/ 275 h 635"/>
                <a:gd name="T8" fmla="*/ 7 w 1831"/>
                <a:gd name="T9" fmla="*/ 361 h 635"/>
                <a:gd name="T10" fmla="*/ 1 w 1831"/>
                <a:gd name="T11" fmla="*/ 391 h 635"/>
                <a:gd name="T12" fmla="*/ 45 w 1831"/>
                <a:gd name="T13" fmla="*/ 445 h 635"/>
                <a:gd name="T14" fmla="*/ 75 w 1831"/>
                <a:gd name="T15" fmla="*/ 484 h 635"/>
                <a:gd name="T16" fmla="*/ 139 w 1831"/>
                <a:gd name="T17" fmla="*/ 532 h 635"/>
                <a:gd name="T18" fmla="*/ 136 w 1831"/>
                <a:gd name="T19" fmla="*/ 603 h 635"/>
                <a:gd name="T20" fmla="*/ 216 w 1831"/>
                <a:gd name="T21" fmla="*/ 628 h 635"/>
                <a:gd name="T22" fmla="*/ 236 w 1831"/>
                <a:gd name="T23" fmla="*/ 554 h 635"/>
                <a:gd name="T24" fmla="*/ 234 w 1831"/>
                <a:gd name="T25" fmla="*/ 511 h 635"/>
                <a:gd name="T26" fmla="*/ 320 w 1831"/>
                <a:gd name="T27" fmla="*/ 502 h 635"/>
                <a:gd name="T28" fmla="*/ 377 w 1831"/>
                <a:gd name="T29" fmla="*/ 470 h 635"/>
                <a:gd name="T30" fmla="*/ 501 w 1831"/>
                <a:gd name="T31" fmla="*/ 446 h 635"/>
                <a:gd name="T32" fmla="*/ 563 w 1831"/>
                <a:gd name="T33" fmla="*/ 447 h 635"/>
                <a:gd name="T34" fmla="*/ 672 w 1831"/>
                <a:gd name="T35" fmla="*/ 520 h 635"/>
                <a:gd name="T36" fmla="*/ 732 w 1831"/>
                <a:gd name="T37" fmla="*/ 501 h 635"/>
                <a:gd name="T38" fmla="*/ 822 w 1831"/>
                <a:gd name="T39" fmla="*/ 490 h 635"/>
                <a:gd name="T40" fmla="*/ 931 w 1831"/>
                <a:gd name="T41" fmla="*/ 524 h 635"/>
                <a:gd name="T42" fmla="*/ 1000 w 1831"/>
                <a:gd name="T43" fmla="*/ 516 h 635"/>
                <a:gd name="T44" fmla="*/ 1041 w 1831"/>
                <a:gd name="T45" fmla="*/ 482 h 635"/>
                <a:gd name="T46" fmla="*/ 1091 w 1831"/>
                <a:gd name="T47" fmla="*/ 464 h 635"/>
                <a:gd name="T48" fmla="*/ 1160 w 1831"/>
                <a:gd name="T49" fmla="*/ 543 h 635"/>
                <a:gd name="T50" fmla="*/ 1181 w 1831"/>
                <a:gd name="T51" fmla="*/ 588 h 635"/>
                <a:gd name="T52" fmla="*/ 1267 w 1831"/>
                <a:gd name="T53" fmla="*/ 502 h 635"/>
                <a:gd name="T54" fmla="*/ 1232 w 1831"/>
                <a:gd name="T55" fmla="*/ 454 h 635"/>
                <a:gd name="T56" fmla="*/ 1342 w 1831"/>
                <a:gd name="T57" fmla="*/ 367 h 635"/>
                <a:gd name="T58" fmla="*/ 1444 w 1831"/>
                <a:gd name="T59" fmla="*/ 340 h 635"/>
                <a:gd name="T60" fmla="*/ 1525 w 1831"/>
                <a:gd name="T61" fmla="*/ 328 h 635"/>
                <a:gd name="T62" fmla="*/ 1457 w 1831"/>
                <a:gd name="T63" fmla="*/ 395 h 635"/>
                <a:gd name="T64" fmla="*/ 1508 w 1831"/>
                <a:gd name="T65" fmla="*/ 445 h 635"/>
                <a:gd name="T66" fmla="*/ 1540 w 1831"/>
                <a:gd name="T67" fmla="*/ 355 h 635"/>
                <a:gd name="T68" fmla="*/ 1687 w 1831"/>
                <a:gd name="T69" fmla="*/ 309 h 635"/>
                <a:gd name="T70" fmla="*/ 1710 w 1831"/>
                <a:gd name="T71" fmla="*/ 271 h 635"/>
                <a:gd name="T72" fmla="*/ 1775 w 1831"/>
                <a:gd name="T73" fmla="*/ 272 h 635"/>
                <a:gd name="T74" fmla="*/ 1825 w 1831"/>
                <a:gd name="T75" fmla="*/ 256 h 635"/>
                <a:gd name="T76" fmla="*/ 1685 w 1831"/>
                <a:gd name="T77" fmla="*/ 181 h 635"/>
                <a:gd name="T78" fmla="*/ 1565 w 1831"/>
                <a:gd name="T79" fmla="*/ 185 h 635"/>
                <a:gd name="T80" fmla="*/ 1389 w 1831"/>
                <a:gd name="T81" fmla="*/ 145 h 635"/>
                <a:gd name="T82" fmla="*/ 1315 w 1831"/>
                <a:gd name="T83" fmla="*/ 121 h 635"/>
                <a:gd name="T84" fmla="*/ 1244 w 1831"/>
                <a:gd name="T85" fmla="*/ 141 h 635"/>
                <a:gd name="T86" fmla="*/ 1135 w 1831"/>
                <a:gd name="T87" fmla="*/ 125 h 635"/>
                <a:gd name="T88" fmla="*/ 1076 w 1831"/>
                <a:gd name="T89" fmla="*/ 97 h 635"/>
                <a:gd name="T90" fmla="*/ 957 w 1831"/>
                <a:gd name="T91" fmla="*/ 95 h 635"/>
                <a:gd name="T92" fmla="*/ 905 w 1831"/>
                <a:gd name="T93" fmla="*/ 87 h 635"/>
                <a:gd name="T94" fmla="*/ 949 w 1831"/>
                <a:gd name="T95" fmla="*/ 27 h 635"/>
                <a:gd name="T96" fmla="*/ 866 w 1831"/>
                <a:gd name="T97" fmla="*/ 9 h 635"/>
                <a:gd name="T98" fmla="*/ 781 w 1831"/>
                <a:gd name="T99" fmla="*/ 40 h 635"/>
                <a:gd name="T100" fmla="*/ 701 w 1831"/>
                <a:gd name="T101" fmla="*/ 55 h 635"/>
                <a:gd name="T102" fmla="*/ 654 w 1831"/>
                <a:gd name="T103" fmla="*/ 93 h 635"/>
                <a:gd name="T104" fmla="*/ 564 w 1831"/>
                <a:gd name="T105" fmla="*/ 129 h 635"/>
                <a:gd name="T106" fmla="*/ 523 w 1831"/>
                <a:gd name="T107" fmla="*/ 140 h 635"/>
                <a:gd name="T108" fmla="*/ 565 w 1831"/>
                <a:gd name="T109" fmla="*/ 206 h 635"/>
                <a:gd name="T110" fmla="*/ 483 w 1831"/>
                <a:gd name="T111" fmla="*/ 235 h 635"/>
                <a:gd name="T112" fmla="*/ 514 w 1831"/>
                <a:gd name="T113" fmla="*/ 176 h 635"/>
                <a:gd name="T114" fmla="*/ 454 w 1831"/>
                <a:gd name="T115" fmla="*/ 170 h 635"/>
                <a:gd name="T116" fmla="*/ 358 w 1831"/>
                <a:gd name="T117" fmla="*/ 163 h 635"/>
                <a:gd name="T118" fmla="*/ 294 w 1831"/>
                <a:gd name="T119" fmla="*/ 206 h 635"/>
                <a:gd name="T120" fmla="*/ 203 w 1831"/>
                <a:gd name="T121" fmla="*/ 227 h 635"/>
                <a:gd name="T122" fmla="*/ 185 w 1831"/>
                <a:gd name="T123" fmla="*/ 245 h 635"/>
                <a:gd name="T124" fmla="*/ 104 w 1831"/>
                <a:gd name="T125" fmla="*/ 268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31" h="635">
                  <a:moveTo>
                    <a:pt x="104" y="268"/>
                  </a:moveTo>
                  <a:cubicBezTo>
                    <a:pt x="105" y="269"/>
                    <a:pt x="106" y="270"/>
                    <a:pt x="107" y="272"/>
                  </a:cubicBezTo>
                  <a:cubicBezTo>
                    <a:pt x="107" y="274"/>
                    <a:pt x="110" y="275"/>
                    <a:pt x="116" y="275"/>
                  </a:cubicBezTo>
                  <a:cubicBezTo>
                    <a:pt x="117" y="275"/>
                    <a:pt x="118" y="275"/>
                    <a:pt x="119" y="277"/>
                  </a:cubicBezTo>
                  <a:cubicBezTo>
                    <a:pt x="121" y="279"/>
                    <a:pt x="119" y="283"/>
                    <a:pt x="119" y="284"/>
                  </a:cubicBezTo>
                  <a:cubicBezTo>
                    <a:pt x="117" y="287"/>
                    <a:pt x="114" y="288"/>
                    <a:pt x="111" y="288"/>
                  </a:cubicBezTo>
                  <a:cubicBezTo>
                    <a:pt x="109" y="288"/>
                    <a:pt x="108" y="287"/>
                    <a:pt x="107" y="286"/>
                  </a:cubicBezTo>
                  <a:cubicBezTo>
                    <a:pt x="106" y="286"/>
                    <a:pt x="105" y="286"/>
                    <a:pt x="104" y="286"/>
                  </a:cubicBezTo>
                  <a:cubicBezTo>
                    <a:pt x="101" y="286"/>
                    <a:pt x="98" y="286"/>
                    <a:pt x="97" y="282"/>
                  </a:cubicBezTo>
                  <a:cubicBezTo>
                    <a:pt x="97" y="281"/>
                    <a:pt x="94" y="278"/>
                    <a:pt x="89" y="278"/>
                  </a:cubicBezTo>
                  <a:cubicBezTo>
                    <a:pt x="86" y="279"/>
                    <a:pt x="84" y="278"/>
                    <a:pt x="83" y="277"/>
                  </a:cubicBezTo>
                  <a:cubicBezTo>
                    <a:pt x="82" y="275"/>
                    <a:pt x="81" y="273"/>
                    <a:pt x="81" y="270"/>
                  </a:cubicBezTo>
                  <a:cubicBezTo>
                    <a:pt x="81" y="268"/>
                    <a:pt x="81" y="267"/>
                    <a:pt x="80" y="265"/>
                  </a:cubicBezTo>
                  <a:cubicBezTo>
                    <a:pt x="79" y="264"/>
                    <a:pt x="78" y="263"/>
                    <a:pt x="79" y="262"/>
                  </a:cubicBezTo>
                  <a:cubicBezTo>
                    <a:pt x="79" y="261"/>
                    <a:pt x="78" y="261"/>
                    <a:pt x="78" y="260"/>
                  </a:cubicBezTo>
                  <a:cubicBezTo>
                    <a:pt x="78" y="258"/>
                    <a:pt x="77" y="255"/>
                    <a:pt x="80" y="253"/>
                  </a:cubicBezTo>
                  <a:cubicBezTo>
                    <a:pt x="80" y="252"/>
                    <a:pt x="80" y="252"/>
                    <a:pt x="80" y="250"/>
                  </a:cubicBezTo>
                  <a:cubicBezTo>
                    <a:pt x="80" y="249"/>
                    <a:pt x="80" y="248"/>
                    <a:pt x="80" y="247"/>
                  </a:cubicBezTo>
                  <a:cubicBezTo>
                    <a:pt x="80" y="247"/>
                    <a:pt x="80" y="246"/>
                    <a:pt x="79" y="246"/>
                  </a:cubicBezTo>
                  <a:cubicBezTo>
                    <a:pt x="77" y="244"/>
                    <a:pt x="75" y="243"/>
                    <a:pt x="73" y="243"/>
                  </a:cubicBezTo>
                  <a:cubicBezTo>
                    <a:pt x="70" y="243"/>
                    <a:pt x="68" y="241"/>
                    <a:pt x="68" y="240"/>
                  </a:cubicBezTo>
                  <a:cubicBezTo>
                    <a:pt x="67" y="239"/>
                    <a:pt x="67" y="238"/>
                    <a:pt x="66" y="238"/>
                  </a:cubicBezTo>
                  <a:cubicBezTo>
                    <a:pt x="62" y="237"/>
                    <a:pt x="54" y="231"/>
                    <a:pt x="53" y="227"/>
                  </a:cubicBezTo>
                  <a:cubicBezTo>
                    <a:pt x="53" y="227"/>
                    <a:pt x="52" y="226"/>
                    <a:pt x="51" y="226"/>
                  </a:cubicBezTo>
                  <a:cubicBezTo>
                    <a:pt x="50" y="226"/>
                    <a:pt x="49" y="225"/>
                    <a:pt x="49" y="223"/>
                  </a:cubicBezTo>
                  <a:cubicBezTo>
                    <a:pt x="49" y="223"/>
                    <a:pt x="49" y="222"/>
                    <a:pt x="50" y="221"/>
                  </a:cubicBezTo>
                  <a:cubicBezTo>
                    <a:pt x="53" y="220"/>
                    <a:pt x="58" y="222"/>
                    <a:pt x="62" y="225"/>
                  </a:cubicBezTo>
                  <a:cubicBezTo>
                    <a:pt x="65" y="228"/>
                    <a:pt x="70" y="230"/>
                    <a:pt x="76" y="231"/>
                  </a:cubicBezTo>
                  <a:cubicBezTo>
                    <a:pt x="80" y="232"/>
                    <a:pt x="83" y="233"/>
                    <a:pt x="86" y="234"/>
                  </a:cubicBezTo>
                  <a:cubicBezTo>
                    <a:pt x="89" y="235"/>
                    <a:pt x="92" y="237"/>
                    <a:pt x="96" y="237"/>
                  </a:cubicBezTo>
                  <a:cubicBezTo>
                    <a:pt x="101" y="238"/>
                    <a:pt x="101" y="238"/>
                    <a:pt x="101" y="238"/>
                  </a:cubicBezTo>
                  <a:cubicBezTo>
                    <a:pt x="107" y="239"/>
                    <a:pt x="112" y="240"/>
                    <a:pt x="122" y="242"/>
                  </a:cubicBezTo>
                  <a:cubicBezTo>
                    <a:pt x="134" y="243"/>
                    <a:pt x="150" y="231"/>
                    <a:pt x="153" y="228"/>
                  </a:cubicBezTo>
                  <a:cubicBezTo>
                    <a:pt x="155" y="226"/>
                    <a:pt x="154" y="223"/>
                    <a:pt x="153" y="220"/>
                  </a:cubicBezTo>
                  <a:cubicBezTo>
                    <a:pt x="152" y="218"/>
                    <a:pt x="152" y="217"/>
                    <a:pt x="152" y="216"/>
                  </a:cubicBezTo>
                  <a:cubicBezTo>
                    <a:pt x="151" y="216"/>
                    <a:pt x="150" y="215"/>
                    <a:pt x="149" y="215"/>
                  </a:cubicBezTo>
                  <a:cubicBezTo>
                    <a:pt x="148" y="214"/>
                    <a:pt x="146" y="213"/>
                    <a:pt x="145" y="212"/>
                  </a:cubicBezTo>
                  <a:cubicBezTo>
                    <a:pt x="145" y="210"/>
                    <a:pt x="142" y="207"/>
                    <a:pt x="138" y="207"/>
                  </a:cubicBezTo>
                  <a:cubicBezTo>
                    <a:pt x="134" y="207"/>
                    <a:pt x="132" y="205"/>
                    <a:pt x="131" y="204"/>
                  </a:cubicBezTo>
                  <a:cubicBezTo>
                    <a:pt x="130" y="203"/>
                    <a:pt x="129" y="202"/>
                    <a:pt x="129" y="202"/>
                  </a:cubicBezTo>
                  <a:cubicBezTo>
                    <a:pt x="128" y="202"/>
                    <a:pt x="128" y="202"/>
                    <a:pt x="128" y="202"/>
                  </a:cubicBezTo>
                  <a:cubicBezTo>
                    <a:pt x="124" y="202"/>
                    <a:pt x="121" y="200"/>
                    <a:pt x="113" y="195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2" y="188"/>
                    <a:pt x="90" y="183"/>
                    <a:pt x="87" y="183"/>
                  </a:cubicBezTo>
                  <a:cubicBezTo>
                    <a:pt x="85" y="184"/>
                    <a:pt x="84" y="184"/>
                    <a:pt x="82" y="184"/>
                  </a:cubicBezTo>
                  <a:cubicBezTo>
                    <a:pt x="81" y="184"/>
                    <a:pt x="79" y="184"/>
                    <a:pt x="78" y="182"/>
                  </a:cubicBezTo>
                  <a:cubicBezTo>
                    <a:pt x="77" y="181"/>
                    <a:pt x="75" y="181"/>
                    <a:pt x="73" y="182"/>
                  </a:cubicBezTo>
                  <a:cubicBezTo>
                    <a:pt x="71" y="184"/>
                    <a:pt x="69" y="183"/>
                    <a:pt x="67" y="182"/>
                  </a:cubicBezTo>
                  <a:cubicBezTo>
                    <a:pt x="65" y="182"/>
                    <a:pt x="63" y="181"/>
                    <a:pt x="62" y="182"/>
                  </a:cubicBezTo>
                  <a:cubicBezTo>
                    <a:pt x="58" y="183"/>
                    <a:pt x="54" y="181"/>
                    <a:pt x="53" y="179"/>
                  </a:cubicBezTo>
                  <a:cubicBezTo>
                    <a:pt x="52" y="177"/>
                    <a:pt x="52" y="176"/>
                    <a:pt x="53" y="175"/>
                  </a:cubicBezTo>
                  <a:cubicBezTo>
                    <a:pt x="54" y="174"/>
                    <a:pt x="56" y="174"/>
                    <a:pt x="57" y="174"/>
                  </a:cubicBezTo>
                  <a:cubicBezTo>
                    <a:pt x="56" y="173"/>
                    <a:pt x="55" y="173"/>
                    <a:pt x="55" y="172"/>
                  </a:cubicBezTo>
                  <a:cubicBezTo>
                    <a:pt x="52" y="171"/>
                    <a:pt x="50" y="171"/>
                    <a:pt x="50" y="173"/>
                  </a:cubicBezTo>
                  <a:cubicBezTo>
                    <a:pt x="48" y="176"/>
                    <a:pt x="44" y="176"/>
                    <a:pt x="41" y="174"/>
                  </a:cubicBezTo>
                  <a:cubicBezTo>
                    <a:pt x="41" y="174"/>
                    <a:pt x="41" y="174"/>
                    <a:pt x="41" y="175"/>
                  </a:cubicBezTo>
                  <a:cubicBezTo>
                    <a:pt x="41" y="175"/>
                    <a:pt x="40" y="175"/>
                    <a:pt x="40" y="176"/>
                  </a:cubicBezTo>
                  <a:cubicBezTo>
                    <a:pt x="40" y="176"/>
                    <a:pt x="40" y="176"/>
                    <a:pt x="40" y="176"/>
                  </a:cubicBezTo>
                  <a:cubicBezTo>
                    <a:pt x="39" y="176"/>
                    <a:pt x="39" y="177"/>
                    <a:pt x="39" y="177"/>
                  </a:cubicBezTo>
                  <a:cubicBezTo>
                    <a:pt x="39" y="177"/>
                    <a:pt x="39" y="177"/>
                    <a:pt x="39" y="177"/>
                  </a:cubicBezTo>
                  <a:cubicBezTo>
                    <a:pt x="38" y="177"/>
                    <a:pt x="38" y="177"/>
                    <a:pt x="37" y="177"/>
                  </a:cubicBezTo>
                  <a:cubicBezTo>
                    <a:pt x="37" y="177"/>
                    <a:pt x="37" y="177"/>
                    <a:pt x="37" y="177"/>
                  </a:cubicBezTo>
                  <a:cubicBezTo>
                    <a:pt x="37" y="177"/>
                    <a:pt x="36" y="177"/>
                    <a:pt x="36" y="177"/>
                  </a:cubicBezTo>
                  <a:cubicBezTo>
                    <a:pt x="35" y="177"/>
                    <a:pt x="35" y="177"/>
                    <a:pt x="34" y="177"/>
                  </a:cubicBezTo>
                  <a:cubicBezTo>
                    <a:pt x="34" y="177"/>
                    <a:pt x="33" y="177"/>
                    <a:pt x="33" y="178"/>
                  </a:cubicBezTo>
                  <a:cubicBezTo>
                    <a:pt x="32" y="178"/>
                    <a:pt x="32" y="178"/>
                    <a:pt x="31" y="179"/>
                  </a:cubicBezTo>
                  <a:cubicBezTo>
                    <a:pt x="29" y="180"/>
                    <a:pt x="27" y="182"/>
                    <a:pt x="25" y="182"/>
                  </a:cubicBezTo>
                  <a:cubicBezTo>
                    <a:pt x="24" y="182"/>
                    <a:pt x="23" y="182"/>
                    <a:pt x="21" y="184"/>
                  </a:cubicBezTo>
                  <a:cubicBezTo>
                    <a:pt x="21" y="184"/>
                    <a:pt x="20" y="185"/>
                    <a:pt x="20" y="185"/>
                  </a:cubicBezTo>
                  <a:cubicBezTo>
                    <a:pt x="20" y="185"/>
                    <a:pt x="20" y="185"/>
                    <a:pt x="20" y="185"/>
                  </a:cubicBezTo>
                  <a:cubicBezTo>
                    <a:pt x="20" y="186"/>
                    <a:pt x="19" y="186"/>
                    <a:pt x="19" y="187"/>
                  </a:cubicBezTo>
                  <a:cubicBezTo>
                    <a:pt x="19" y="187"/>
                    <a:pt x="19" y="187"/>
                    <a:pt x="19" y="187"/>
                  </a:cubicBezTo>
                  <a:cubicBezTo>
                    <a:pt x="19" y="189"/>
                    <a:pt x="17" y="190"/>
                    <a:pt x="16" y="190"/>
                  </a:cubicBezTo>
                  <a:cubicBezTo>
                    <a:pt x="16" y="190"/>
                    <a:pt x="15" y="190"/>
                    <a:pt x="15" y="190"/>
                  </a:cubicBezTo>
                  <a:cubicBezTo>
                    <a:pt x="15" y="190"/>
                    <a:pt x="15" y="190"/>
                    <a:pt x="15" y="190"/>
                  </a:cubicBezTo>
                  <a:cubicBezTo>
                    <a:pt x="15" y="192"/>
                    <a:pt x="15" y="195"/>
                    <a:pt x="13" y="197"/>
                  </a:cubicBezTo>
                  <a:cubicBezTo>
                    <a:pt x="13" y="197"/>
                    <a:pt x="13" y="197"/>
                    <a:pt x="13" y="197"/>
                  </a:cubicBezTo>
                  <a:cubicBezTo>
                    <a:pt x="13" y="197"/>
                    <a:pt x="13" y="198"/>
                    <a:pt x="14" y="199"/>
                  </a:cubicBezTo>
                  <a:cubicBezTo>
                    <a:pt x="14" y="199"/>
                    <a:pt x="14" y="200"/>
                    <a:pt x="15" y="201"/>
                  </a:cubicBezTo>
                  <a:cubicBezTo>
                    <a:pt x="16" y="202"/>
                    <a:pt x="17" y="203"/>
                    <a:pt x="19" y="203"/>
                  </a:cubicBezTo>
                  <a:cubicBezTo>
                    <a:pt x="19" y="204"/>
                    <a:pt x="20" y="204"/>
                    <a:pt x="21" y="204"/>
                  </a:cubicBezTo>
                  <a:cubicBezTo>
                    <a:pt x="21" y="204"/>
                    <a:pt x="30" y="211"/>
                    <a:pt x="30" y="214"/>
                  </a:cubicBezTo>
                  <a:cubicBezTo>
                    <a:pt x="30" y="216"/>
                    <a:pt x="29" y="217"/>
                    <a:pt x="28" y="219"/>
                  </a:cubicBezTo>
                  <a:cubicBezTo>
                    <a:pt x="26" y="221"/>
                    <a:pt x="23" y="224"/>
                    <a:pt x="22" y="224"/>
                  </a:cubicBezTo>
                  <a:cubicBezTo>
                    <a:pt x="21" y="225"/>
                    <a:pt x="20" y="226"/>
                    <a:pt x="20" y="227"/>
                  </a:cubicBezTo>
                  <a:cubicBezTo>
                    <a:pt x="20" y="227"/>
                    <a:pt x="19" y="227"/>
                    <a:pt x="19" y="228"/>
                  </a:cubicBezTo>
                  <a:cubicBezTo>
                    <a:pt x="20" y="229"/>
                    <a:pt x="20" y="229"/>
                    <a:pt x="20" y="229"/>
                  </a:cubicBezTo>
                  <a:cubicBezTo>
                    <a:pt x="20" y="229"/>
                    <a:pt x="20" y="229"/>
                    <a:pt x="20" y="229"/>
                  </a:cubicBezTo>
                  <a:cubicBezTo>
                    <a:pt x="22" y="232"/>
                    <a:pt x="27" y="239"/>
                    <a:pt x="30" y="245"/>
                  </a:cubicBezTo>
                  <a:cubicBezTo>
                    <a:pt x="31" y="248"/>
                    <a:pt x="32" y="249"/>
                    <a:pt x="31" y="251"/>
                  </a:cubicBezTo>
                  <a:cubicBezTo>
                    <a:pt x="31" y="253"/>
                    <a:pt x="29" y="253"/>
                    <a:pt x="28" y="253"/>
                  </a:cubicBezTo>
                  <a:cubicBezTo>
                    <a:pt x="27" y="253"/>
                    <a:pt x="27" y="254"/>
                    <a:pt x="26" y="254"/>
                  </a:cubicBezTo>
                  <a:cubicBezTo>
                    <a:pt x="25" y="255"/>
                    <a:pt x="26" y="257"/>
                    <a:pt x="27" y="259"/>
                  </a:cubicBezTo>
                  <a:cubicBezTo>
                    <a:pt x="28" y="260"/>
                    <a:pt x="28" y="260"/>
                    <a:pt x="28" y="261"/>
                  </a:cubicBezTo>
                  <a:cubicBezTo>
                    <a:pt x="29" y="263"/>
                    <a:pt x="28" y="264"/>
                    <a:pt x="27" y="265"/>
                  </a:cubicBezTo>
                  <a:cubicBezTo>
                    <a:pt x="27" y="265"/>
                    <a:pt x="27" y="265"/>
                    <a:pt x="28" y="265"/>
                  </a:cubicBezTo>
                  <a:cubicBezTo>
                    <a:pt x="29" y="266"/>
                    <a:pt x="31" y="266"/>
                    <a:pt x="31" y="268"/>
                  </a:cubicBezTo>
                  <a:cubicBezTo>
                    <a:pt x="32" y="270"/>
                    <a:pt x="31" y="271"/>
                    <a:pt x="30" y="272"/>
                  </a:cubicBezTo>
                  <a:cubicBezTo>
                    <a:pt x="29" y="273"/>
                    <a:pt x="29" y="273"/>
                    <a:pt x="29" y="273"/>
                  </a:cubicBezTo>
                  <a:cubicBezTo>
                    <a:pt x="30" y="274"/>
                    <a:pt x="31" y="274"/>
                    <a:pt x="32" y="275"/>
                  </a:cubicBezTo>
                  <a:cubicBezTo>
                    <a:pt x="33" y="276"/>
                    <a:pt x="35" y="277"/>
                    <a:pt x="36" y="280"/>
                  </a:cubicBezTo>
                  <a:cubicBezTo>
                    <a:pt x="36" y="283"/>
                    <a:pt x="33" y="285"/>
                    <a:pt x="31" y="286"/>
                  </a:cubicBezTo>
                  <a:cubicBezTo>
                    <a:pt x="30" y="286"/>
                    <a:pt x="29" y="286"/>
                    <a:pt x="29" y="287"/>
                  </a:cubicBezTo>
                  <a:cubicBezTo>
                    <a:pt x="29" y="287"/>
                    <a:pt x="29" y="287"/>
                    <a:pt x="30" y="287"/>
                  </a:cubicBezTo>
                  <a:cubicBezTo>
                    <a:pt x="31" y="288"/>
                    <a:pt x="32" y="289"/>
                    <a:pt x="33" y="290"/>
                  </a:cubicBezTo>
                  <a:cubicBezTo>
                    <a:pt x="36" y="291"/>
                    <a:pt x="38" y="292"/>
                    <a:pt x="41" y="294"/>
                  </a:cubicBezTo>
                  <a:cubicBezTo>
                    <a:pt x="41" y="295"/>
                    <a:pt x="42" y="296"/>
                    <a:pt x="43" y="296"/>
                  </a:cubicBezTo>
                  <a:cubicBezTo>
                    <a:pt x="47" y="301"/>
                    <a:pt x="47" y="304"/>
                    <a:pt x="46" y="307"/>
                  </a:cubicBezTo>
                  <a:cubicBezTo>
                    <a:pt x="45" y="311"/>
                    <a:pt x="41" y="313"/>
                    <a:pt x="37" y="316"/>
                  </a:cubicBezTo>
                  <a:cubicBezTo>
                    <a:pt x="34" y="318"/>
                    <a:pt x="30" y="321"/>
                    <a:pt x="29" y="323"/>
                  </a:cubicBezTo>
                  <a:cubicBezTo>
                    <a:pt x="27" y="328"/>
                    <a:pt x="23" y="330"/>
                    <a:pt x="18" y="333"/>
                  </a:cubicBezTo>
                  <a:cubicBezTo>
                    <a:pt x="16" y="335"/>
                    <a:pt x="13" y="336"/>
                    <a:pt x="11" y="338"/>
                  </a:cubicBezTo>
                  <a:cubicBezTo>
                    <a:pt x="11" y="338"/>
                    <a:pt x="11" y="339"/>
                    <a:pt x="10" y="339"/>
                  </a:cubicBezTo>
                  <a:cubicBezTo>
                    <a:pt x="10" y="340"/>
                    <a:pt x="10" y="340"/>
                    <a:pt x="10" y="340"/>
                  </a:cubicBezTo>
                  <a:cubicBezTo>
                    <a:pt x="10" y="340"/>
                    <a:pt x="10" y="340"/>
                    <a:pt x="10" y="340"/>
                  </a:cubicBezTo>
                  <a:cubicBezTo>
                    <a:pt x="13" y="340"/>
                    <a:pt x="14" y="342"/>
                    <a:pt x="15" y="344"/>
                  </a:cubicBezTo>
                  <a:cubicBezTo>
                    <a:pt x="16" y="346"/>
                    <a:pt x="17" y="347"/>
                    <a:pt x="18" y="348"/>
                  </a:cubicBezTo>
                  <a:cubicBezTo>
                    <a:pt x="19" y="348"/>
                    <a:pt x="20" y="348"/>
                    <a:pt x="22" y="348"/>
                  </a:cubicBezTo>
                  <a:cubicBezTo>
                    <a:pt x="24" y="348"/>
                    <a:pt x="26" y="348"/>
                    <a:pt x="28" y="350"/>
                  </a:cubicBezTo>
                  <a:cubicBezTo>
                    <a:pt x="29" y="351"/>
                    <a:pt x="29" y="353"/>
                    <a:pt x="29" y="353"/>
                  </a:cubicBezTo>
                  <a:cubicBezTo>
                    <a:pt x="28" y="355"/>
                    <a:pt x="25" y="355"/>
                    <a:pt x="25" y="355"/>
                  </a:cubicBezTo>
                  <a:cubicBezTo>
                    <a:pt x="23" y="355"/>
                    <a:pt x="22" y="355"/>
                    <a:pt x="21" y="355"/>
                  </a:cubicBezTo>
                  <a:cubicBezTo>
                    <a:pt x="19" y="354"/>
                    <a:pt x="18" y="355"/>
                    <a:pt x="16" y="356"/>
                  </a:cubicBezTo>
                  <a:cubicBezTo>
                    <a:pt x="15" y="357"/>
                    <a:pt x="13" y="357"/>
                    <a:pt x="11" y="358"/>
                  </a:cubicBezTo>
                  <a:cubicBezTo>
                    <a:pt x="8" y="359"/>
                    <a:pt x="8" y="360"/>
                    <a:pt x="7" y="361"/>
                  </a:cubicBezTo>
                  <a:cubicBezTo>
                    <a:pt x="7" y="361"/>
                    <a:pt x="7" y="361"/>
                    <a:pt x="7" y="361"/>
                  </a:cubicBezTo>
                  <a:cubicBezTo>
                    <a:pt x="7" y="361"/>
                    <a:pt x="7" y="361"/>
                    <a:pt x="7" y="361"/>
                  </a:cubicBezTo>
                  <a:cubicBezTo>
                    <a:pt x="7" y="361"/>
                    <a:pt x="7" y="361"/>
                    <a:pt x="7" y="361"/>
                  </a:cubicBezTo>
                  <a:cubicBezTo>
                    <a:pt x="7" y="362"/>
                    <a:pt x="7" y="362"/>
                    <a:pt x="8" y="362"/>
                  </a:cubicBezTo>
                  <a:cubicBezTo>
                    <a:pt x="8" y="362"/>
                    <a:pt x="8" y="362"/>
                    <a:pt x="8" y="363"/>
                  </a:cubicBezTo>
                  <a:cubicBezTo>
                    <a:pt x="8" y="363"/>
                    <a:pt x="8" y="363"/>
                    <a:pt x="8" y="363"/>
                  </a:cubicBezTo>
                  <a:cubicBezTo>
                    <a:pt x="8" y="363"/>
                    <a:pt x="8" y="364"/>
                    <a:pt x="8" y="364"/>
                  </a:cubicBezTo>
                  <a:cubicBezTo>
                    <a:pt x="8" y="364"/>
                    <a:pt x="8" y="364"/>
                    <a:pt x="8" y="364"/>
                  </a:cubicBezTo>
                  <a:cubicBezTo>
                    <a:pt x="7" y="364"/>
                    <a:pt x="7" y="364"/>
                    <a:pt x="7" y="365"/>
                  </a:cubicBezTo>
                  <a:cubicBezTo>
                    <a:pt x="7" y="365"/>
                    <a:pt x="7" y="365"/>
                    <a:pt x="7" y="365"/>
                  </a:cubicBezTo>
                  <a:cubicBezTo>
                    <a:pt x="7" y="365"/>
                    <a:pt x="7" y="365"/>
                    <a:pt x="7" y="365"/>
                  </a:cubicBezTo>
                  <a:cubicBezTo>
                    <a:pt x="7" y="366"/>
                    <a:pt x="7" y="366"/>
                    <a:pt x="7" y="366"/>
                  </a:cubicBezTo>
                  <a:cubicBezTo>
                    <a:pt x="7" y="366"/>
                    <a:pt x="7" y="366"/>
                    <a:pt x="7" y="366"/>
                  </a:cubicBezTo>
                  <a:cubicBezTo>
                    <a:pt x="6" y="366"/>
                    <a:pt x="6" y="366"/>
                    <a:pt x="6" y="367"/>
                  </a:cubicBezTo>
                  <a:cubicBezTo>
                    <a:pt x="6" y="367"/>
                    <a:pt x="6" y="367"/>
                    <a:pt x="6" y="367"/>
                  </a:cubicBezTo>
                  <a:cubicBezTo>
                    <a:pt x="6" y="367"/>
                    <a:pt x="6" y="367"/>
                    <a:pt x="6" y="367"/>
                  </a:cubicBezTo>
                  <a:cubicBezTo>
                    <a:pt x="5" y="368"/>
                    <a:pt x="5" y="368"/>
                    <a:pt x="4" y="369"/>
                  </a:cubicBezTo>
                  <a:cubicBezTo>
                    <a:pt x="3" y="371"/>
                    <a:pt x="2" y="372"/>
                    <a:pt x="2" y="373"/>
                  </a:cubicBezTo>
                  <a:cubicBezTo>
                    <a:pt x="1" y="374"/>
                    <a:pt x="1" y="374"/>
                    <a:pt x="1" y="374"/>
                  </a:cubicBezTo>
                  <a:cubicBezTo>
                    <a:pt x="1" y="375"/>
                    <a:pt x="1" y="376"/>
                    <a:pt x="1" y="377"/>
                  </a:cubicBezTo>
                  <a:cubicBezTo>
                    <a:pt x="1" y="378"/>
                    <a:pt x="1" y="379"/>
                    <a:pt x="1" y="380"/>
                  </a:cubicBezTo>
                  <a:cubicBezTo>
                    <a:pt x="2" y="382"/>
                    <a:pt x="2" y="383"/>
                    <a:pt x="3" y="385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4" y="386"/>
                    <a:pt x="5" y="387"/>
                    <a:pt x="4" y="388"/>
                  </a:cubicBezTo>
                  <a:cubicBezTo>
                    <a:pt x="4" y="390"/>
                    <a:pt x="2" y="391"/>
                    <a:pt x="1" y="391"/>
                  </a:cubicBezTo>
                  <a:cubicBezTo>
                    <a:pt x="1" y="391"/>
                    <a:pt x="0" y="392"/>
                    <a:pt x="0" y="392"/>
                  </a:cubicBezTo>
                  <a:cubicBezTo>
                    <a:pt x="0" y="392"/>
                    <a:pt x="0" y="392"/>
                    <a:pt x="0" y="393"/>
                  </a:cubicBezTo>
                  <a:cubicBezTo>
                    <a:pt x="0" y="393"/>
                    <a:pt x="0" y="393"/>
                    <a:pt x="0" y="393"/>
                  </a:cubicBezTo>
                  <a:cubicBezTo>
                    <a:pt x="1" y="393"/>
                    <a:pt x="1" y="394"/>
                    <a:pt x="2" y="395"/>
                  </a:cubicBezTo>
                  <a:cubicBezTo>
                    <a:pt x="4" y="396"/>
                    <a:pt x="4" y="398"/>
                    <a:pt x="4" y="400"/>
                  </a:cubicBezTo>
                  <a:cubicBezTo>
                    <a:pt x="4" y="401"/>
                    <a:pt x="4" y="402"/>
                    <a:pt x="4" y="402"/>
                  </a:cubicBezTo>
                  <a:cubicBezTo>
                    <a:pt x="4" y="403"/>
                    <a:pt x="4" y="403"/>
                    <a:pt x="3" y="403"/>
                  </a:cubicBezTo>
                  <a:cubicBezTo>
                    <a:pt x="3" y="404"/>
                    <a:pt x="4" y="405"/>
                    <a:pt x="7" y="407"/>
                  </a:cubicBezTo>
                  <a:cubicBezTo>
                    <a:pt x="8" y="409"/>
                    <a:pt x="8" y="411"/>
                    <a:pt x="9" y="413"/>
                  </a:cubicBezTo>
                  <a:cubicBezTo>
                    <a:pt x="9" y="414"/>
                    <a:pt x="9" y="414"/>
                    <a:pt x="9" y="415"/>
                  </a:cubicBezTo>
                  <a:cubicBezTo>
                    <a:pt x="9" y="415"/>
                    <a:pt x="9" y="415"/>
                    <a:pt x="9" y="415"/>
                  </a:cubicBezTo>
                  <a:cubicBezTo>
                    <a:pt x="10" y="416"/>
                    <a:pt x="11" y="416"/>
                    <a:pt x="12" y="417"/>
                  </a:cubicBezTo>
                  <a:cubicBezTo>
                    <a:pt x="12" y="417"/>
                    <a:pt x="13" y="417"/>
                    <a:pt x="14" y="416"/>
                  </a:cubicBezTo>
                  <a:cubicBezTo>
                    <a:pt x="17" y="416"/>
                    <a:pt x="20" y="417"/>
                    <a:pt x="22" y="420"/>
                  </a:cubicBezTo>
                  <a:cubicBezTo>
                    <a:pt x="22" y="421"/>
                    <a:pt x="22" y="421"/>
                    <a:pt x="22" y="421"/>
                  </a:cubicBezTo>
                  <a:cubicBezTo>
                    <a:pt x="23" y="421"/>
                    <a:pt x="24" y="420"/>
                    <a:pt x="25" y="419"/>
                  </a:cubicBezTo>
                  <a:cubicBezTo>
                    <a:pt x="26" y="419"/>
                    <a:pt x="26" y="419"/>
                    <a:pt x="27" y="419"/>
                  </a:cubicBezTo>
                  <a:cubicBezTo>
                    <a:pt x="30" y="419"/>
                    <a:pt x="34" y="421"/>
                    <a:pt x="37" y="422"/>
                  </a:cubicBezTo>
                  <a:cubicBezTo>
                    <a:pt x="37" y="422"/>
                    <a:pt x="37" y="422"/>
                    <a:pt x="37" y="422"/>
                  </a:cubicBezTo>
                  <a:cubicBezTo>
                    <a:pt x="39" y="423"/>
                    <a:pt x="39" y="426"/>
                    <a:pt x="39" y="429"/>
                  </a:cubicBezTo>
                  <a:cubicBezTo>
                    <a:pt x="39" y="430"/>
                    <a:pt x="39" y="431"/>
                    <a:pt x="39" y="432"/>
                  </a:cubicBezTo>
                  <a:cubicBezTo>
                    <a:pt x="39" y="433"/>
                    <a:pt x="39" y="434"/>
                    <a:pt x="39" y="435"/>
                  </a:cubicBezTo>
                  <a:cubicBezTo>
                    <a:pt x="39" y="437"/>
                    <a:pt x="39" y="438"/>
                    <a:pt x="40" y="438"/>
                  </a:cubicBezTo>
                  <a:cubicBezTo>
                    <a:pt x="42" y="439"/>
                    <a:pt x="42" y="441"/>
                    <a:pt x="43" y="443"/>
                  </a:cubicBezTo>
                  <a:cubicBezTo>
                    <a:pt x="43" y="444"/>
                    <a:pt x="44" y="445"/>
                    <a:pt x="45" y="445"/>
                  </a:cubicBezTo>
                  <a:cubicBezTo>
                    <a:pt x="47" y="446"/>
                    <a:pt x="48" y="448"/>
                    <a:pt x="50" y="450"/>
                  </a:cubicBezTo>
                  <a:cubicBezTo>
                    <a:pt x="50" y="450"/>
                    <a:pt x="50" y="450"/>
                    <a:pt x="50" y="450"/>
                  </a:cubicBezTo>
                  <a:cubicBezTo>
                    <a:pt x="50" y="451"/>
                    <a:pt x="51" y="451"/>
                    <a:pt x="51" y="451"/>
                  </a:cubicBezTo>
                  <a:cubicBezTo>
                    <a:pt x="53" y="452"/>
                    <a:pt x="55" y="453"/>
                    <a:pt x="57" y="455"/>
                  </a:cubicBezTo>
                  <a:cubicBezTo>
                    <a:pt x="58" y="456"/>
                    <a:pt x="58" y="457"/>
                    <a:pt x="59" y="458"/>
                  </a:cubicBezTo>
                  <a:cubicBezTo>
                    <a:pt x="60" y="463"/>
                    <a:pt x="54" y="465"/>
                    <a:pt x="52" y="466"/>
                  </a:cubicBezTo>
                  <a:cubicBezTo>
                    <a:pt x="51" y="466"/>
                    <a:pt x="51" y="466"/>
                    <a:pt x="50" y="466"/>
                  </a:cubicBezTo>
                  <a:cubicBezTo>
                    <a:pt x="50" y="466"/>
                    <a:pt x="50" y="466"/>
                    <a:pt x="50" y="466"/>
                  </a:cubicBezTo>
                  <a:cubicBezTo>
                    <a:pt x="50" y="466"/>
                    <a:pt x="50" y="466"/>
                    <a:pt x="49" y="466"/>
                  </a:cubicBezTo>
                  <a:cubicBezTo>
                    <a:pt x="49" y="466"/>
                    <a:pt x="49" y="466"/>
                    <a:pt x="49" y="466"/>
                  </a:cubicBezTo>
                  <a:cubicBezTo>
                    <a:pt x="48" y="466"/>
                    <a:pt x="48" y="466"/>
                    <a:pt x="48" y="466"/>
                  </a:cubicBezTo>
                  <a:cubicBezTo>
                    <a:pt x="47" y="466"/>
                    <a:pt x="47" y="465"/>
                    <a:pt x="46" y="465"/>
                  </a:cubicBezTo>
                  <a:cubicBezTo>
                    <a:pt x="46" y="465"/>
                    <a:pt x="45" y="465"/>
                    <a:pt x="44" y="465"/>
                  </a:cubicBezTo>
                  <a:cubicBezTo>
                    <a:pt x="44" y="465"/>
                    <a:pt x="45" y="467"/>
                    <a:pt x="45" y="468"/>
                  </a:cubicBezTo>
                  <a:cubicBezTo>
                    <a:pt x="46" y="470"/>
                    <a:pt x="46" y="471"/>
                    <a:pt x="47" y="473"/>
                  </a:cubicBezTo>
                  <a:cubicBezTo>
                    <a:pt x="47" y="475"/>
                    <a:pt x="48" y="476"/>
                    <a:pt x="48" y="477"/>
                  </a:cubicBezTo>
                  <a:cubicBezTo>
                    <a:pt x="48" y="477"/>
                    <a:pt x="48" y="477"/>
                    <a:pt x="49" y="477"/>
                  </a:cubicBezTo>
                  <a:cubicBezTo>
                    <a:pt x="49" y="477"/>
                    <a:pt x="49" y="477"/>
                    <a:pt x="49" y="477"/>
                  </a:cubicBezTo>
                  <a:cubicBezTo>
                    <a:pt x="50" y="477"/>
                    <a:pt x="51" y="477"/>
                    <a:pt x="52" y="476"/>
                  </a:cubicBezTo>
                  <a:cubicBezTo>
                    <a:pt x="52" y="476"/>
                    <a:pt x="53" y="475"/>
                    <a:pt x="54" y="475"/>
                  </a:cubicBezTo>
                  <a:cubicBezTo>
                    <a:pt x="55" y="474"/>
                    <a:pt x="57" y="474"/>
                    <a:pt x="59" y="474"/>
                  </a:cubicBezTo>
                  <a:cubicBezTo>
                    <a:pt x="60" y="475"/>
                    <a:pt x="61" y="475"/>
                    <a:pt x="61" y="475"/>
                  </a:cubicBezTo>
                  <a:cubicBezTo>
                    <a:pt x="63" y="474"/>
                    <a:pt x="65" y="474"/>
                    <a:pt x="66" y="474"/>
                  </a:cubicBezTo>
                  <a:cubicBezTo>
                    <a:pt x="69" y="474"/>
                    <a:pt x="72" y="474"/>
                    <a:pt x="73" y="476"/>
                  </a:cubicBezTo>
                  <a:cubicBezTo>
                    <a:pt x="74" y="478"/>
                    <a:pt x="75" y="482"/>
                    <a:pt x="75" y="484"/>
                  </a:cubicBezTo>
                  <a:cubicBezTo>
                    <a:pt x="75" y="485"/>
                    <a:pt x="75" y="486"/>
                    <a:pt x="75" y="487"/>
                  </a:cubicBezTo>
                  <a:cubicBezTo>
                    <a:pt x="75" y="487"/>
                    <a:pt x="75" y="488"/>
                    <a:pt x="76" y="489"/>
                  </a:cubicBezTo>
                  <a:cubicBezTo>
                    <a:pt x="76" y="490"/>
                    <a:pt x="77" y="490"/>
                    <a:pt x="77" y="491"/>
                  </a:cubicBezTo>
                  <a:cubicBezTo>
                    <a:pt x="77" y="492"/>
                    <a:pt x="80" y="492"/>
                    <a:pt x="81" y="492"/>
                  </a:cubicBezTo>
                  <a:cubicBezTo>
                    <a:pt x="82" y="492"/>
                    <a:pt x="83" y="492"/>
                    <a:pt x="84" y="492"/>
                  </a:cubicBezTo>
                  <a:cubicBezTo>
                    <a:pt x="87" y="493"/>
                    <a:pt x="92" y="500"/>
                    <a:pt x="91" y="503"/>
                  </a:cubicBezTo>
                  <a:cubicBezTo>
                    <a:pt x="91" y="503"/>
                    <a:pt x="91" y="503"/>
                    <a:pt x="91" y="503"/>
                  </a:cubicBezTo>
                  <a:cubicBezTo>
                    <a:pt x="92" y="503"/>
                    <a:pt x="92" y="503"/>
                    <a:pt x="92" y="503"/>
                  </a:cubicBezTo>
                  <a:cubicBezTo>
                    <a:pt x="94" y="502"/>
                    <a:pt x="96" y="504"/>
                    <a:pt x="98" y="505"/>
                  </a:cubicBezTo>
                  <a:cubicBezTo>
                    <a:pt x="99" y="505"/>
                    <a:pt x="99" y="506"/>
                    <a:pt x="99" y="506"/>
                  </a:cubicBezTo>
                  <a:cubicBezTo>
                    <a:pt x="100" y="506"/>
                    <a:pt x="100" y="506"/>
                    <a:pt x="101" y="506"/>
                  </a:cubicBezTo>
                  <a:cubicBezTo>
                    <a:pt x="101" y="506"/>
                    <a:pt x="102" y="506"/>
                    <a:pt x="103" y="505"/>
                  </a:cubicBezTo>
                  <a:cubicBezTo>
                    <a:pt x="104" y="505"/>
                    <a:pt x="106" y="504"/>
                    <a:pt x="108" y="504"/>
                  </a:cubicBezTo>
                  <a:cubicBezTo>
                    <a:pt x="111" y="504"/>
                    <a:pt x="112" y="505"/>
                    <a:pt x="112" y="506"/>
                  </a:cubicBezTo>
                  <a:cubicBezTo>
                    <a:pt x="112" y="506"/>
                    <a:pt x="114" y="507"/>
                    <a:pt x="114" y="508"/>
                  </a:cubicBezTo>
                  <a:cubicBezTo>
                    <a:pt x="116" y="509"/>
                    <a:pt x="116" y="510"/>
                    <a:pt x="117" y="511"/>
                  </a:cubicBezTo>
                  <a:cubicBezTo>
                    <a:pt x="117" y="511"/>
                    <a:pt x="118" y="511"/>
                    <a:pt x="118" y="511"/>
                  </a:cubicBezTo>
                  <a:cubicBezTo>
                    <a:pt x="121" y="511"/>
                    <a:pt x="124" y="511"/>
                    <a:pt x="126" y="512"/>
                  </a:cubicBezTo>
                  <a:cubicBezTo>
                    <a:pt x="127" y="513"/>
                    <a:pt x="128" y="513"/>
                    <a:pt x="129" y="513"/>
                  </a:cubicBezTo>
                  <a:cubicBezTo>
                    <a:pt x="131" y="514"/>
                    <a:pt x="133" y="514"/>
                    <a:pt x="135" y="515"/>
                  </a:cubicBezTo>
                  <a:cubicBezTo>
                    <a:pt x="136" y="515"/>
                    <a:pt x="137" y="516"/>
                    <a:pt x="138" y="516"/>
                  </a:cubicBezTo>
                  <a:cubicBezTo>
                    <a:pt x="140" y="517"/>
                    <a:pt x="142" y="518"/>
                    <a:pt x="143" y="520"/>
                  </a:cubicBezTo>
                  <a:cubicBezTo>
                    <a:pt x="143" y="523"/>
                    <a:pt x="141" y="524"/>
                    <a:pt x="140" y="525"/>
                  </a:cubicBezTo>
                  <a:cubicBezTo>
                    <a:pt x="141" y="526"/>
                    <a:pt x="142" y="527"/>
                    <a:pt x="142" y="529"/>
                  </a:cubicBezTo>
                  <a:cubicBezTo>
                    <a:pt x="142" y="531"/>
                    <a:pt x="140" y="532"/>
                    <a:pt x="139" y="532"/>
                  </a:cubicBezTo>
                  <a:cubicBezTo>
                    <a:pt x="139" y="532"/>
                    <a:pt x="139" y="532"/>
                    <a:pt x="139" y="532"/>
                  </a:cubicBezTo>
                  <a:cubicBezTo>
                    <a:pt x="139" y="532"/>
                    <a:pt x="139" y="533"/>
                    <a:pt x="139" y="533"/>
                  </a:cubicBezTo>
                  <a:cubicBezTo>
                    <a:pt x="140" y="533"/>
                    <a:pt x="140" y="534"/>
                    <a:pt x="141" y="535"/>
                  </a:cubicBezTo>
                  <a:cubicBezTo>
                    <a:pt x="141" y="536"/>
                    <a:pt x="140" y="538"/>
                    <a:pt x="139" y="540"/>
                  </a:cubicBezTo>
                  <a:cubicBezTo>
                    <a:pt x="139" y="541"/>
                    <a:pt x="139" y="542"/>
                    <a:pt x="139" y="543"/>
                  </a:cubicBezTo>
                  <a:cubicBezTo>
                    <a:pt x="139" y="543"/>
                    <a:pt x="138" y="545"/>
                    <a:pt x="135" y="545"/>
                  </a:cubicBezTo>
                  <a:cubicBezTo>
                    <a:pt x="134" y="545"/>
                    <a:pt x="132" y="545"/>
                    <a:pt x="130" y="544"/>
                  </a:cubicBezTo>
                  <a:cubicBezTo>
                    <a:pt x="129" y="544"/>
                    <a:pt x="128" y="544"/>
                    <a:pt x="127" y="544"/>
                  </a:cubicBezTo>
                  <a:cubicBezTo>
                    <a:pt x="127" y="544"/>
                    <a:pt x="125" y="546"/>
                    <a:pt x="124" y="547"/>
                  </a:cubicBezTo>
                  <a:cubicBezTo>
                    <a:pt x="122" y="548"/>
                    <a:pt x="121" y="549"/>
                    <a:pt x="120" y="550"/>
                  </a:cubicBezTo>
                  <a:cubicBezTo>
                    <a:pt x="120" y="550"/>
                    <a:pt x="120" y="551"/>
                    <a:pt x="120" y="551"/>
                  </a:cubicBezTo>
                  <a:cubicBezTo>
                    <a:pt x="123" y="551"/>
                    <a:pt x="125" y="551"/>
                    <a:pt x="127" y="551"/>
                  </a:cubicBezTo>
                  <a:cubicBezTo>
                    <a:pt x="129" y="551"/>
                    <a:pt x="131" y="551"/>
                    <a:pt x="132" y="552"/>
                  </a:cubicBezTo>
                  <a:cubicBezTo>
                    <a:pt x="132" y="553"/>
                    <a:pt x="132" y="554"/>
                    <a:pt x="132" y="555"/>
                  </a:cubicBezTo>
                  <a:cubicBezTo>
                    <a:pt x="131" y="557"/>
                    <a:pt x="122" y="561"/>
                    <a:pt x="118" y="563"/>
                  </a:cubicBezTo>
                  <a:cubicBezTo>
                    <a:pt x="119" y="563"/>
                    <a:pt x="119" y="563"/>
                    <a:pt x="119" y="563"/>
                  </a:cubicBezTo>
                  <a:cubicBezTo>
                    <a:pt x="121" y="564"/>
                    <a:pt x="122" y="566"/>
                    <a:pt x="122" y="568"/>
                  </a:cubicBezTo>
                  <a:cubicBezTo>
                    <a:pt x="122" y="570"/>
                    <a:pt x="120" y="571"/>
                    <a:pt x="118" y="572"/>
                  </a:cubicBezTo>
                  <a:cubicBezTo>
                    <a:pt x="116" y="573"/>
                    <a:pt x="115" y="573"/>
                    <a:pt x="116" y="574"/>
                  </a:cubicBezTo>
                  <a:cubicBezTo>
                    <a:pt x="116" y="576"/>
                    <a:pt x="116" y="578"/>
                    <a:pt x="114" y="579"/>
                  </a:cubicBezTo>
                  <a:cubicBezTo>
                    <a:pt x="113" y="581"/>
                    <a:pt x="110" y="581"/>
                    <a:pt x="107" y="581"/>
                  </a:cubicBezTo>
                  <a:cubicBezTo>
                    <a:pt x="107" y="581"/>
                    <a:pt x="107" y="581"/>
                    <a:pt x="107" y="581"/>
                  </a:cubicBezTo>
                  <a:cubicBezTo>
                    <a:pt x="107" y="582"/>
                    <a:pt x="107" y="582"/>
                    <a:pt x="108" y="582"/>
                  </a:cubicBezTo>
                  <a:cubicBezTo>
                    <a:pt x="109" y="584"/>
                    <a:pt x="110" y="586"/>
                    <a:pt x="114" y="587"/>
                  </a:cubicBezTo>
                  <a:cubicBezTo>
                    <a:pt x="120" y="589"/>
                    <a:pt x="128" y="594"/>
                    <a:pt x="136" y="603"/>
                  </a:cubicBezTo>
                  <a:cubicBezTo>
                    <a:pt x="136" y="603"/>
                    <a:pt x="137" y="604"/>
                    <a:pt x="137" y="604"/>
                  </a:cubicBezTo>
                  <a:cubicBezTo>
                    <a:pt x="137" y="604"/>
                    <a:pt x="138" y="604"/>
                    <a:pt x="138" y="604"/>
                  </a:cubicBezTo>
                  <a:cubicBezTo>
                    <a:pt x="138" y="604"/>
                    <a:pt x="138" y="604"/>
                    <a:pt x="138" y="603"/>
                  </a:cubicBezTo>
                  <a:cubicBezTo>
                    <a:pt x="139" y="603"/>
                    <a:pt x="139" y="603"/>
                    <a:pt x="139" y="603"/>
                  </a:cubicBezTo>
                  <a:cubicBezTo>
                    <a:pt x="139" y="603"/>
                    <a:pt x="139" y="603"/>
                    <a:pt x="140" y="603"/>
                  </a:cubicBezTo>
                  <a:cubicBezTo>
                    <a:pt x="140" y="603"/>
                    <a:pt x="140" y="603"/>
                    <a:pt x="140" y="603"/>
                  </a:cubicBezTo>
                  <a:cubicBezTo>
                    <a:pt x="140" y="603"/>
                    <a:pt x="140" y="603"/>
                    <a:pt x="141" y="603"/>
                  </a:cubicBezTo>
                  <a:cubicBezTo>
                    <a:pt x="141" y="602"/>
                    <a:pt x="141" y="602"/>
                    <a:pt x="141" y="602"/>
                  </a:cubicBezTo>
                  <a:cubicBezTo>
                    <a:pt x="145" y="602"/>
                    <a:pt x="152" y="604"/>
                    <a:pt x="156" y="607"/>
                  </a:cubicBezTo>
                  <a:cubicBezTo>
                    <a:pt x="156" y="607"/>
                    <a:pt x="157" y="607"/>
                    <a:pt x="161" y="607"/>
                  </a:cubicBezTo>
                  <a:cubicBezTo>
                    <a:pt x="162" y="607"/>
                    <a:pt x="164" y="607"/>
                    <a:pt x="165" y="607"/>
                  </a:cubicBezTo>
                  <a:cubicBezTo>
                    <a:pt x="169" y="607"/>
                    <a:pt x="173" y="607"/>
                    <a:pt x="174" y="609"/>
                  </a:cubicBezTo>
                  <a:cubicBezTo>
                    <a:pt x="175" y="610"/>
                    <a:pt x="178" y="612"/>
                    <a:pt x="179" y="612"/>
                  </a:cubicBezTo>
                  <a:cubicBezTo>
                    <a:pt x="181" y="612"/>
                    <a:pt x="183" y="614"/>
                    <a:pt x="184" y="615"/>
                  </a:cubicBezTo>
                  <a:cubicBezTo>
                    <a:pt x="184" y="615"/>
                    <a:pt x="185" y="616"/>
                    <a:pt x="186" y="616"/>
                  </a:cubicBezTo>
                  <a:cubicBezTo>
                    <a:pt x="187" y="615"/>
                    <a:pt x="190" y="614"/>
                    <a:pt x="198" y="614"/>
                  </a:cubicBezTo>
                  <a:cubicBezTo>
                    <a:pt x="200" y="614"/>
                    <a:pt x="200" y="615"/>
                    <a:pt x="201" y="616"/>
                  </a:cubicBezTo>
                  <a:cubicBezTo>
                    <a:pt x="202" y="616"/>
                    <a:pt x="202" y="616"/>
                    <a:pt x="202" y="616"/>
                  </a:cubicBezTo>
                  <a:cubicBezTo>
                    <a:pt x="205" y="616"/>
                    <a:pt x="205" y="619"/>
                    <a:pt x="206" y="621"/>
                  </a:cubicBezTo>
                  <a:cubicBezTo>
                    <a:pt x="206" y="622"/>
                    <a:pt x="206" y="622"/>
                    <a:pt x="206" y="623"/>
                  </a:cubicBezTo>
                  <a:cubicBezTo>
                    <a:pt x="207" y="623"/>
                    <a:pt x="209" y="624"/>
                    <a:pt x="211" y="625"/>
                  </a:cubicBezTo>
                  <a:cubicBezTo>
                    <a:pt x="212" y="626"/>
                    <a:pt x="212" y="626"/>
                    <a:pt x="213" y="627"/>
                  </a:cubicBezTo>
                  <a:cubicBezTo>
                    <a:pt x="213" y="627"/>
                    <a:pt x="213" y="627"/>
                    <a:pt x="213" y="627"/>
                  </a:cubicBezTo>
                  <a:cubicBezTo>
                    <a:pt x="215" y="627"/>
                    <a:pt x="215" y="628"/>
                    <a:pt x="216" y="628"/>
                  </a:cubicBezTo>
                  <a:cubicBezTo>
                    <a:pt x="216" y="628"/>
                    <a:pt x="216" y="628"/>
                    <a:pt x="216" y="628"/>
                  </a:cubicBezTo>
                  <a:cubicBezTo>
                    <a:pt x="219" y="628"/>
                    <a:pt x="221" y="631"/>
                    <a:pt x="223" y="632"/>
                  </a:cubicBezTo>
                  <a:cubicBezTo>
                    <a:pt x="223" y="633"/>
                    <a:pt x="224" y="634"/>
                    <a:pt x="224" y="634"/>
                  </a:cubicBezTo>
                  <a:cubicBezTo>
                    <a:pt x="225" y="634"/>
                    <a:pt x="225" y="634"/>
                    <a:pt x="225" y="634"/>
                  </a:cubicBezTo>
                  <a:cubicBezTo>
                    <a:pt x="225" y="634"/>
                    <a:pt x="225" y="634"/>
                    <a:pt x="226" y="634"/>
                  </a:cubicBezTo>
                  <a:cubicBezTo>
                    <a:pt x="226" y="634"/>
                    <a:pt x="226" y="634"/>
                    <a:pt x="226" y="634"/>
                  </a:cubicBezTo>
                  <a:cubicBezTo>
                    <a:pt x="226" y="634"/>
                    <a:pt x="227" y="634"/>
                    <a:pt x="227" y="635"/>
                  </a:cubicBezTo>
                  <a:cubicBezTo>
                    <a:pt x="227" y="635"/>
                    <a:pt x="228" y="635"/>
                    <a:pt x="228" y="635"/>
                  </a:cubicBezTo>
                  <a:cubicBezTo>
                    <a:pt x="229" y="633"/>
                    <a:pt x="230" y="633"/>
                    <a:pt x="232" y="632"/>
                  </a:cubicBezTo>
                  <a:cubicBezTo>
                    <a:pt x="232" y="632"/>
                    <a:pt x="233" y="632"/>
                    <a:pt x="233" y="632"/>
                  </a:cubicBezTo>
                  <a:cubicBezTo>
                    <a:pt x="233" y="632"/>
                    <a:pt x="233" y="632"/>
                    <a:pt x="233" y="632"/>
                  </a:cubicBezTo>
                  <a:cubicBezTo>
                    <a:pt x="234" y="631"/>
                    <a:pt x="234" y="631"/>
                    <a:pt x="234" y="631"/>
                  </a:cubicBezTo>
                  <a:cubicBezTo>
                    <a:pt x="234" y="631"/>
                    <a:pt x="234" y="631"/>
                    <a:pt x="234" y="631"/>
                  </a:cubicBezTo>
                  <a:cubicBezTo>
                    <a:pt x="226" y="621"/>
                    <a:pt x="222" y="614"/>
                    <a:pt x="222" y="611"/>
                  </a:cubicBezTo>
                  <a:cubicBezTo>
                    <a:pt x="222" y="610"/>
                    <a:pt x="222" y="609"/>
                    <a:pt x="222" y="608"/>
                  </a:cubicBezTo>
                  <a:cubicBezTo>
                    <a:pt x="223" y="604"/>
                    <a:pt x="223" y="601"/>
                    <a:pt x="218" y="597"/>
                  </a:cubicBezTo>
                  <a:cubicBezTo>
                    <a:pt x="216" y="595"/>
                    <a:pt x="215" y="593"/>
                    <a:pt x="215" y="591"/>
                  </a:cubicBezTo>
                  <a:cubicBezTo>
                    <a:pt x="214" y="588"/>
                    <a:pt x="217" y="585"/>
                    <a:pt x="220" y="582"/>
                  </a:cubicBezTo>
                  <a:cubicBezTo>
                    <a:pt x="221" y="581"/>
                    <a:pt x="222" y="579"/>
                    <a:pt x="224" y="578"/>
                  </a:cubicBezTo>
                  <a:cubicBezTo>
                    <a:pt x="227" y="574"/>
                    <a:pt x="232" y="572"/>
                    <a:pt x="237" y="569"/>
                  </a:cubicBezTo>
                  <a:cubicBezTo>
                    <a:pt x="238" y="569"/>
                    <a:pt x="240" y="568"/>
                    <a:pt x="241" y="567"/>
                  </a:cubicBezTo>
                  <a:cubicBezTo>
                    <a:pt x="241" y="567"/>
                    <a:pt x="241" y="567"/>
                    <a:pt x="241" y="567"/>
                  </a:cubicBezTo>
                  <a:cubicBezTo>
                    <a:pt x="237" y="565"/>
                    <a:pt x="235" y="563"/>
                    <a:pt x="235" y="561"/>
                  </a:cubicBezTo>
                  <a:cubicBezTo>
                    <a:pt x="235" y="560"/>
                    <a:pt x="236" y="559"/>
                    <a:pt x="238" y="558"/>
                  </a:cubicBezTo>
                  <a:cubicBezTo>
                    <a:pt x="239" y="558"/>
                    <a:pt x="239" y="558"/>
                    <a:pt x="239" y="558"/>
                  </a:cubicBezTo>
                  <a:cubicBezTo>
                    <a:pt x="238" y="557"/>
                    <a:pt x="237" y="555"/>
                    <a:pt x="236" y="554"/>
                  </a:cubicBezTo>
                  <a:cubicBezTo>
                    <a:pt x="234" y="553"/>
                    <a:pt x="233" y="551"/>
                    <a:pt x="232" y="550"/>
                  </a:cubicBezTo>
                  <a:cubicBezTo>
                    <a:pt x="232" y="549"/>
                    <a:pt x="231" y="547"/>
                    <a:pt x="230" y="547"/>
                  </a:cubicBezTo>
                  <a:cubicBezTo>
                    <a:pt x="230" y="547"/>
                    <a:pt x="230" y="547"/>
                    <a:pt x="229" y="547"/>
                  </a:cubicBezTo>
                  <a:cubicBezTo>
                    <a:pt x="229" y="547"/>
                    <a:pt x="229" y="547"/>
                    <a:pt x="229" y="547"/>
                  </a:cubicBezTo>
                  <a:cubicBezTo>
                    <a:pt x="228" y="547"/>
                    <a:pt x="227" y="547"/>
                    <a:pt x="226" y="547"/>
                  </a:cubicBezTo>
                  <a:cubicBezTo>
                    <a:pt x="226" y="547"/>
                    <a:pt x="225" y="547"/>
                    <a:pt x="224" y="547"/>
                  </a:cubicBezTo>
                  <a:cubicBezTo>
                    <a:pt x="224" y="547"/>
                    <a:pt x="223" y="547"/>
                    <a:pt x="223" y="547"/>
                  </a:cubicBezTo>
                  <a:cubicBezTo>
                    <a:pt x="222" y="548"/>
                    <a:pt x="221" y="548"/>
                    <a:pt x="220" y="547"/>
                  </a:cubicBezTo>
                  <a:cubicBezTo>
                    <a:pt x="220" y="547"/>
                    <a:pt x="219" y="547"/>
                    <a:pt x="219" y="546"/>
                  </a:cubicBezTo>
                  <a:cubicBezTo>
                    <a:pt x="218" y="546"/>
                    <a:pt x="218" y="545"/>
                    <a:pt x="218" y="543"/>
                  </a:cubicBezTo>
                  <a:cubicBezTo>
                    <a:pt x="218" y="542"/>
                    <a:pt x="218" y="541"/>
                    <a:pt x="218" y="539"/>
                  </a:cubicBezTo>
                  <a:cubicBezTo>
                    <a:pt x="218" y="539"/>
                    <a:pt x="217" y="538"/>
                    <a:pt x="217" y="538"/>
                  </a:cubicBezTo>
                  <a:cubicBezTo>
                    <a:pt x="216" y="538"/>
                    <a:pt x="216" y="538"/>
                    <a:pt x="216" y="538"/>
                  </a:cubicBezTo>
                  <a:cubicBezTo>
                    <a:pt x="214" y="538"/>
                    <a:pt x="213" y="537"/>
                    <a:pt x="212" y="536"/>
                  </a:cubicBezTo>
                  <a:cubicBezTo>
                    <a:pt x="212" y="535"/>
                    <a:pt x="211" y="534"/>
                    <a:pt x="212" y="532"/>
                  </a:cubicBezTo>
                  <a:cubicBezTo>
                    <a:pt x="212" y="531"/>
                    <a:pt x="214" y="527"/>
                    <a:pt x="216" y="526"/>
                  </a:cubicBezTo>
                  <a:cubicBezTo>
                    <a:pt x="217" y="526"/>
                    <a:pt x="217" y="525"/>
                    <a:pt x="218" y="525"/>
                  </a:cubicBezTo>
                  <a:cubicBezTo>
                    <a:pt x="218" y="525"/>
                    <a:pt x="218" y="525"/>
                    <a:pt x="218" y="525"/>
                  </a:cubicBezTo>
                  <a:cubicBezTo>
                    <a:pt x="217" y="524"/>
                    <a:pt x="216" y="524"/>
                    <a:pt x="215" y="523"/>
                  </a:cubicBezTo>
                  <a:cubicBezTo>
                    <a:pt x="215" y="522"/>
                    <a:pt x="214" y="520"/>
                    <a:pt x="215" y="518"/>
                  </a:cubicBezTo>
                  <a:cubicBezTo>
                    <a:pt x="216" y="516"/>
                    <a:pt x="218" y="515"/>
                    <a:pt x="219" y="514"/>
                  </a:cubicBezTo>
                  <a:cubicBezTo>
                    <a:pt x="221" y="513"/>
                    <a:pt x="221" y="513"/>
                    <a:pt x="221" y="512"/>
                  </a:cubicBezTo>
                  <a:cubicBezTo>
                    <a:pt x="221" y="508"/>
                    <a:pt x="224" y="505"/>
                    <a:pt x="227" y="505"/>
                  </a:cubicBezTo>
                  <a:cubicBezTo>
                    <a:pt x="228" y="505"/>
                    <a:pt x="229" y="505"/>
                    <a:pt x="231" y="506"/>
                  </a:cubicBezTo>
                  <a:cubicBezTo>
                    <a:pt x="232" y="507"/>
                    <a:pt x="233" y="509"/>
                    <a:pt x="234" y="511"/>
                  </a:cubicBezTo>
                  <a:cubicBezTo>
                    <a:pt x="235" y="512"/>
                    <a:pt x="236" y="514"/>
                    <a:pt x="237" y="514"/>
                  </a:cubicBezTo>
                  <a:cubicBezTo>
                    <a:pt x="237" y="514"/>
                    <a:pt x="238" y="514"/>
                    <a:pt x="238" y="514"/>
                  </a:cubicBezTo>
                  <a:cubicBezTo>
                    <a:pt x="238" y="513"/>
                    <a:pt x="239" y="513"/>
                    <a:pt x="239" y="513"/>
                  </a:cubicBezTo>
                  <a:cubicBezTo>
                    <a:pt x="239" y="512"/>
                    <a:pt x="238" y="511"/>
                    <a:pt x="238" y="510"/>
                  </a:cubicBezTo>
                  <a:cubicBezTo>
                    <a:pt x="238" y="510"/>
                    <a:pt x="238" y="509"/>
                    <a:pt x="237" y="509"/>
                  </a:cubicBezTo>
                  <a:cubicBezTo>
                    <a:pt x="237" y="507"/>
                    <a:pt x="236" y="505"/>
                    <a:pt x="238" y="503"/>
                  </a:cubicBezTo>
                  <a:cubicBezTo>
                    <a:pt x="238" y="502"/>
                    <a:pt x="240" y="501"/>
                    <a:pt x="242" y="500"/>
                  </a:cubicBezTo>
                  <a:cubicBezTo>
                    <a:pt x="243" y="500"/>
                    <a:pt x="244" y="500"/>
                    <a:pt x="244" y="498"/>
                  </a:cubicBezTo>
                  <a:cubicBezTo>
                    <a:pt x="244" y="497"/>
                    <a:pt x="245" y="495"/>
                    <a:pt x="248" y="495"/>
                  </a:cubicBezTo>
                  <a:cubicBezTo>
                    <a:pt x="251" y="495"/>
                    <a:pt x="255" y="492"/>
                    <a:pt x="257" y="491"/>
                  </a:cubicBezTo>
                  <a:cubicBezTo>
                    <a:pt x="258" y="490"/>
                    <a:pt x="259" y="490"/>
                    <a:pt x="260" y="490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4" y="488"/>
                    <a:pt x="267" y="486"/>
                    <a:pt x="270" y="487"/>
                  </a:cubicBezTo>
                  <a:cubicBezTo>
                    <a:pt x="270" y="487"/>
                    <a:pt x="271" y="488"/>
                    <a:pt x="271" y="488"/>
                  </a:cubicBezTo>
                  <a:cubicBezTo>
                    <a:pt x="272" y="488"/>
                    <a:pt x="272" y="489"/>
                    <a:pt x="273" y="489"/>
                  </a:cubicBezTo>
                  <a:cubicBezTo>
                    <a:pt x="273" y="489"/>
                    <a:pt x="273" y="489"/>
                    <a:pt x="273" y="488"/>
                  </a:cubicBezTo>
                  <a:cubicBezTo>
                    <a:pt x="274" y="486"/>
                    <a:pt x="276" y="485"/>
                    <a:pt x="279" y="485"/>
                  </a:cubicBezTo>
                  <a:cubicBezTo>
                    <a:pt x="281" y="485"/>
                    <a:pt x="284" y="486"/>
                    <a:pt x="285" y="488"/>
                  </a:cubicBezTo>
                  <a:cubicBezTo>
                    <a:pt x="285" y="488"/>
                    <a:pt x="288" y="489"/>
                    <a:pt x="289" y="489"/>
                  </a:cubicBezTo>
                  <a:cubicBezTo>
                    <a:pt x="292" y="490"/>
                    <a:pt x="295" y="490"/>
                    <a:pt x="297" y="491"/>
                  </a:cubicBezTo>
                  <a:cubicBezTo>
                    <a:pt x="298" y="492"/>
                    <a:pt x="298" y="492"/>
                    <a:pt x="298" y="492"/>
                  </a:cubicBezTo>
                  <a:cubicBezTo>
                    <a:pt x="303" y="495"/>
                    <a:pt x="306" y="498"/>
                    <a:pt x="307" y="500"/>
                  </a:cubicBezTo>
                  <a:cubicBezTo>
                    <a:pt x="308" y="498"/>
                    <a:pt x="309" y="498"/>
                    <a:pt x="310" y="498"/>
                  </a:cubicBezTo>
                  <a:cubicBezTo>
                    <a:pt x="312" y="498"/>
                    <a:pt x="313" y="499"/>
                    <a:pt x="316" y="501"/>
                  </a:cubicBezTo>
                  <a:cubicBezTo>
                    <a:pt x="317" y="501"/>
                    <a:pt x="319" y="502"/>
                    <a:pt x="320" y="502"/>
                  </a:cubicBezTo>
                  <a:cubicBezTo>
                    <a:pt x="322" y="502"/>
                    <a:pt x="323" y="501"/>
                    <a:pt x="324" y="501"/>
                  </a:cubicBezTo>
                  <a:cubicBezTo>
                    <a:pt x="325" y="498"/>
                    <a:pt x="330" y="495"/>
                    <a:pt x="334" y="495"/>
                  </a:cubicBezTo>
                  <a:cubicBezTo>
                    <a:pt x="336" y="495"/>
                    <a:pt x="337" y="496"/>
                    <a:pt x="338" y="496"/>
                  </a:cubicBezTo>
                  <a:cubicBezTo>
                    <a:pt x="338" y="497"/>
                    <a:pt x="338" y="497"/>
                    <a:pt x="338" y="497"/>
                  </a:cubicBezTo>
                  <a:cubicBezTo>
                    <a:pt x="339" y="497"/>
                    <a:pt x="340" y="498"/>
                    <a:pt x="340" y="498"/>
                  </a:cubicBezTo>
                  <a:cubicBezTo>
                    <a:pt x="340" y="498"/>
                    <a:pt x="340" y="498"/>
                    <a:pt x="341" y="497"/>
                  </a:cubicBezTo>
                  <a:cubicBezTo>
                    <a:pt x="343" y="495"/>
                    <a:pt x="346" y="494"/>
                    <a:pt x="349" y="494"/>
                  </a:cubicBezTo>
                  <a:cubicBezTo>
                    <a:pt x="352" y="494"/>
                    <a:pt x="355" y="496"/>
                    <a:pt x="356" y="498"/>
                  </a:cubicBezTo>
                  <a:cubicBezTo>
                    <a:pt x="356" y="499"/>
                    <a:pt x="357" y="500"/>
                    <a:pt x="361" y="500"/>
                  </a:cubicBezTo>
                  <a:cubicBezTo>
                    <a:pt x="364" y="500"/>
                    <a:pt x="365" y="502"/>
                    <a:pt x="366" y="503"/>
                  </a:cubicBezTo>
                  <a:cubicBezTo>
                    <a:pt x="366" y="503"/>
                    <a:pt x="366" y="503"/>
                    <a:pt x="366" y="504"/>
                  </a:cubicBezTo>
                  <a:cubicBezTo>
                    <a:pt x="366" y="503"/>
                    <a:pt x="367" y="503"/>
                    <a:pt x="367" y="502"/>
                  </a:cubicBezTo>
                  <a:cubicBezTo>
                    <a:pt x="367" y="501"/>
                    <a:pt x="368" y="500"/>
                    <a:pt x="369" y="499"/>
                  </a:cubicBezTo>
                  <a:cubicBezTo>
                    <a:pt x="369" y="499"/>
                    <a:pt x="370" y="498"/>
                    <a:pt x="371" y="498"/>
                  </a:cubicBezTo>
                  <a:cubicBezTo>
                    <a:pt x="371" y="498"/>
                    <a:pt x="371" y="498"/>
                    <a:pt x="371" y="498"/>
                  </a:cubicBezTo>
                  <a:cubicBezTo>
                    <a:pt x="373" y="499"/>
                    <a:pt x="374" y="499"/>
                    <a:pt x="375" y="500"/>
                  </a:cubicBezTo>
                  <a:cubicBezTo>
                    <a:pt x="376" y="501"/>
                    <a:pt x="378" y="502"/>
                    <a:pt x="379" y="502"/>
                  </a:cubicBezTo>
                  <a:cubicBezTo>
                    <a:pt x="383" y="502"/>
                    <a:pt x="384" y="501"/>
                    <a:pt x="384" y="500"/>
                  </a:cubicBezTo>
                  <a:cubicBezTo>
                    <a:pt x="384" y="496"/>
                    <a:pt x="384" y="494"/>
                    <a:pt x="383" y="494"/>
                  </a:cubicBezTo>
                  <a:cubicBezTo>
                    <a:pt x="382" y="494"/>
                    <a:pt x="380" y="493"/>
                    <a:pt x="379" y="493"/>
                  </a:cubicBezTo>
                  <a:cubicBezTo>
                    <a:pt x="378" y="492"/>
                    <a:pt x="377" y="491"/>
                    <a:pt x="375" y="491"/>
                  </a:cubicBezTo>
                  <a:cubicBezTo>
                    <a:pt x="372" y="491"/>
                    <a:pt x="370" y="488"/>
                    <a:pt x="369" y="486"/>
                  </a:cubicBezTo>
                  <a:cubicBezTo>
                    <a:pt x="369" y="484"/>
                    <a:pt x="370" y="482"/>
                    <a:pt x="372" y="482"/>
                  </a:cubicBezTo>
                  <a:cubicBezTo>
                    <a:pt x="375" y="480"/>
                    <a:pt x="377" y="479"/>
                    <a:pt x="378" y="478"/>
                  </a:cubicBezTo>
                  <a:cubicBezTo>
                    <a:pt x="377" y="477"/>
                    <a:pt x="376" y="473"/>
                    <a:pt x="377" y="470"/>
                  </a:cubicBezTo>
                  <a:cubicBezTo>
                    <a:pt x="378" y="469"/>
                    <a:pt x="379" y="468"/>
                    <a:pt x="381" y="467"/>
                  </a:cubicBezTo>
                  <a:cubicBezTo>
                    <a:pt x="382" y="467"/>
                    <a:pt x="384" y="467"/>
                    <a:pt x="385" y="467"/>
                  </a:cubicBezTo>
                  <a:cubicBezTo>
                    <a:pt x="386" y="467"/>
                    <a:pt x="387" y="467"/>
                    <a:pt x="387" y="467"/>
                  </a:cubicBezTo>
                  <a:cubicBezTo>
                    <a:pt x="385" y="466"/>
                    <a:pt x="383" y="465"/>
                    <a:pt x="382" y="463"/>
                  </a:cubicBezTo>
                  <a:cubicBezTo>
                    <a:pt x="380" y="461"/>
                    <a:pt x="379" y="453"/>
                    <a:pt x="382" y="451"/>
                  </a:cubicBezTo>
                  <a:cubicBezTo>
                    <a:pt x="383" y="451"/>
                    <a:pt x="384" y="451"/>
                    <a:pt x="385" y="451"/>
                  </a:cubicBezTo>
                  <a:cubicBezTo>
                    <a:pt x="386" y="451"/>
                    <a:pt x="386" y="451"/>
                    <a:pt x="387" y="451"/>
                  </a:cubicBezTo>
                  <a:cubicBezTo>
                    <a:pt x="389" y="451"/>
                    <a:pt x="391" y="451"/>
                    <a:pt x="392" y="451"/>
                  </a:cubicBezTo>
                  <a:cubicBezTo>
                    <a:pt x="393" y="450"/>
                    <a:pt x="395" y="450"/>
                    <a:pt x="397" y="450"/>
                  </a:cubicBezTo>
                  <a:cubicBezTo>
                    <a:pt x="398" y="450"/>
                    <a:pt x="399" y="450"/>
                    <a:pt x="400" y="450"/>
                  </a:cubicBezTo>
                  <a:cubicBezTo>
                    <a:pt x="402" y="450"/>
                    <a:pt x="403" y="450"/>
                    <a:pt x="404" y="450"/>
                  </a:cubicBezTo>
                  <a:cubicBezTo>
                    <a:pt x="404" y="450"/>
                    <a:pt x="404" y="450"/>
                    <a:pt x="405" y="449"/>
                  </a:cubicBezTo>
                  <a:cubicBezTo>
                    <a:pt x="409" y="446"/>
                    <a:pt x="418" y="445"/>
                    <a:pt x="423" y="445"/>
                  </a:cubicBezTo>
                  <a:cubicBezTo>
                    <a:pt x="425" y="445"/>
                    <a:pt x="427" y="445"/>
                    <a:pt x="429" y="444"/>
                  </a:cubicBezTo>
                  <a:cubicBezTo>
                    <a:pt x="431" y="443"/>
                    <a:pt x="432" y="442"/>
                    <a:pt x="434" y="442"/>
                  </a:cubicBezTo>
                  <a:cubicBezTo>
                    <a:pt x="440" y="441"/>
                    <a:pt x="448" y="440"/>
                    <a:pt x="450" y="439"/>
                  </a:cubicBezTo>
                  <a:cubicBezTo>
                    <a:pt x="451" y="439"/>
                    <a:pt x="452" y="438"/>
                    <a:pt x="455" y="438"/>
                  </a:cubicBezTo>
                  <a:cubicBezTo>
                    <a:pt x="457" y="437"/>
                    <a:pt x="464" y="436"/>
                    <a:pt x="465" y="435"/>
                  </a:cubicBezTo>
                  <a:cubicBezTo>
                    <a:pt x="466" y="431"/>
                    <a:pt x="476" y="430"/>
                    <a:pt x="478" y="430"/>
                  </a:cubicBezTo>
                  <a:cubicBezTo>
                    <a:pt x="480" y="430"/>
                    <a:pt x="481" y="430"/>
                    <a:pt x="482" y="430"/>
                  </a:cubicBezTo>
                  <a:cubicBezTo>
                    <a:pt x="485" y="432"/>
                    <a:pt x="487" y="432"/>
                    <a:pt x="489" y="432"/>
                  </a:cubicBezTo>
                  <a:cubicBezTo>
                    <a:pt x="491" y="431"/>
                    <a:pt x="496" y="432"/>
                    <a:pt x="498" y="434"/>
                  </a:cubicBezTo>
                  <a:cubicBezTo>
                    <a:pt x="499" y="436"/>
                    <a:pt x="499" y="437"/>
                    <a:pt x="499" y="438"/>
                  </a:cubicBezTo>
                  <a:cubicBezTo>
                    <a:pt x="499" y="439"/>
                    <a:pt x="499" y="440"/>
                    <a:pt x="500" y="442"/>
                  </a:cubicBezTo>
                  <a:cubicBezTo>
                    <a:pt x="500" y="443"/>
                    <a:pt x="501" y="445"/>
                    <a:pt x="501" y="446"/>
                  </a:cubicBezTo>
                  <a:cubicBezTo>
                    <a:pt x="501" y="448"/>
                    <a:pt x="500" y="449"/>
                    <a:pt x="499" y="449"/>
                  </a:cubicBezTo>
                  <a:cubicBezTo>
                    <a:pt x="499" y="449"/>
                    <a:pt x="499" y="449"/>
                    <a:pt x="499" y="449"/>
                  </a:cubicBezTo>
                  <a:cubicBezTo>
                    <a:pt x="500" y="449"/>
                    <a:pt x="500" y="449"/>
                    <a:pt x="500" y="449"/>
                  </a:cubicBezTo>
                  <a:cubicBezTo>
                    <a:pt x="503" y="449"/>
                    <a:pt x="506" y="448"/>
                    <a:pt x="506" y="448"/>
                  </a:cubicBezTo>
                  <a:cubicBezTo>
                    <a:pt x="507" y="446"/>
                    <a:pt x="509" y="446"/>
                    <a:pt x="509" y="446"/>
                  </a:cubicBezTo>
                  <a:cubicBezTo>
                    <a:pt x="512" y="446"/>
                    <a:pt x="513" y="448"/>
                    <a:pt x="514" y="451"/>
                  </a:cubicBezTo>
                  <a:cubicBezTo>
                    <a:pt x="515" y="450"/>
                    <a:pt x="516" y="449"/>
                    <a:pt x="517" y="449"/>
                  </a:cubicBezTo>
                  <a:cubicBezTo>
                    <a:pt x="518" y="449"/>
                    <a:pt x="521" y="450"/>
                    <a:pt x="522" y="452"/>
                  </a:cubicBezTo>
                  <a:cubicBezTo>
                    <a:pt x="522" y="452"/>
                    <a:pt x="523" y="451"/>
                    <a:pt x="523" y="451"/>
                  </a:cubicBezTo>
                  <a:cubicBezTo>
                    <a:pt x="524" y="451"/>
                    <a:pt x="525" y="451"/>
                    <a:pt x="526" y="451"/>
                  </a:cubicBezTo>
                  <a:cubicBezTo>
                    <a:pt x="527" y="451"/>
                    <a:pt x="529" y="452"/>
                    <a:pt x="529" y="454"/>
                  </a:cubicBezTo>
                  <a:cubicBezTo>
                    <a:pt x="529" y="456"/>
                    <a:pt x="527" y="457"/>
                    <a:pt x="526" y="458"/>
                  </a:cubicBezTo>
                  <a:cubicBezTo>
                    <a:pt x="525" y="459"/>
                    <a:pt x="524" y="459"/>
                    <a:pt x="524" y="460"/>
                  </a:cubicBezTo>
                  <a:cubicBezTo>
                    <a:pt x="524" y="460"/>
                    <a:pt x="524" y="460"/>
                    <a:pt x="524" y="460"/>
                  </a:cubicBezTo>
                  <a:cubicBezTo>
                    <a:pt x="524" y="460"/>
                    <a:pt x="525" y="459"/>
                    <a:pt x="526" y="459"/>
                  </a:cubicBezTo>
                  <a:cubicBezTo>
                    <a:pt x="527" y="458"/>
                    <a:pt x="529" y="457"/>
                    <a:pt x="531" y="457"/>
                  </a:cubicBezTo>
                  <a:cubicBezTo>
                    <a:pt x="531" y="457"/>
                    <a:pt x="531" y="457"/>
                    <a:pt x="532" y="457"/>
                  </a:cubicBezTo>
                  <a:cubicBezTo>
                    <a:pt x="532" y="457"/>
                    <a:pt x="532" y="457"/>
                    <a:pt x="532" y="457"/>
                  </a:cubicBezTo>
                  <a:cubicBezTo>
                    <a:pt x="533" y="457"/>
                    <a:pt x="536" y="456"/>
                    <a:pt x="538" y="455"/>
                  </a:cubicBezTo>
                  <a:cubicBezTo>
                    <a:pt x="540" y="454"/>
                    <a:pt x="541" y="453"/>
                    <a:pt x="543" y="452"/>
                  </a:cubicBezTo>
                  <a:cubicBezTo>
                    <a:pt x="545" y="452"/>
                    <a:pt x="548" y="450"/>
                    <a:pt x="550" y="449"/>
                  </a:cubicBezTo>
                  <a:cubicBezTo>
                    <a:pt x="551" y="448"/>
                    <a:pt x="552" y="447"/>
                    <a:pt x="553" y="447"/>
                  </a:cubicBezTo>
                  <a:cubicBezTo>
                    <a:pt x="554" y="446"/>
                    <a:pt x="555" y="446"/>
                    <a:pt x="557" y="445"/>
                  </a:cubicBezTo>
                  <a:cubicBezTo>
                    <a:pt x="557" y="445"/>
                    <a:pt x="558" y="445"/>
                    <a:pt x="558" y="445"/>
                  </a:cubicBezTo>
                  <a:cubicBezTo>
                    <a:pt x="560" y="445"/>
                    <a:pt x="563" y="446"/>
                    <a:pt x="563" y="447"/>
                  </a:cubicBezTo>
                  <a:cubicBezTo>
                    <a:pt x="563" y="448"/>
                    <a:pt x="564" y="449"/>
                    <a:pt x="563" y="451"/>
                  </a:cubicBezTo>
                  <a:cubicBezTo>
                    <a:pt x="562" y="452"/>
                    <a:pt x="561" y="452"/>
                    <a:pt x="561" y="453"/>
                  </a:cubicBezTo>
                  <a:cubicBezTo>
                    <a:pt x="561" y="453"/>
                    <a:pt x="562" y="455"/>
                    <a:pt x="565" y="456"/>
                  </a:cubicBezTo>
                  <a:cubicBezTo>
                    <a:pt x="572" y="458"/>
                    <a:pt x="580" y="470"/>
                    <a:pt x="585" y="478"/>
                  </a:cubicBezTo>
                  <a:cubicBezTo>
                    <a:pt x="587" y="481"/>
                    <a:pt x="587" y="481"/>
                    <a:pt x="587" y="481"/>
                  </a:cubicBezTo>
                  <a:cubicBezTo>
                    <a:pt x="589" y="484"/>
                    <a:pt x="591" y="488"/>
                    <a:pt x="593" y="492"/>
                  </a:cubicBezTo>
                  <a:cubicBezTo>
                    <a:pt x="594" y="495"/>
                    <a:pt x="596" y="499"/>
                    <a:pt x="597" y="500"/>
                  </a:cubicBezTo>
                  <a:cubicBezTo>
                    <a:pt x="597" y="500"/>
                    <a:pt x="598" y="499"/>
                    <a:pt x="598" y="498"/>
                  </a:cubicBezTo>
                  <a:cubicBezTo>
                    <a:pt x="599" y="497"/>
                    <a:pt x="600" y="495"/>
                    <a:pt x="601" y="494"/>
                  </a:cubicBezTo>
                  <a:cubicBezTo>
                    <a:pt x="602" y="494"/>
                    <a:pt x="602" y="493"/>
                    <a:pt x="603" y="493"/>
                  </a:cubicBezTo>
                  <a:cubicBezTo>
                    <a:pt x="606" y="493"/>
                    <a:pt x="608" y="495"/>
                    <a:pt x="610" y="497"/>
                  </a:cubicBezTo>
                  <a:cubicBezTo>
                    <a:pt x="611" y="498"/>
                    <a:pt x="612" y="499"/>
                    <a:pt x="613" y="499"/>
                  </a:cubicBezTo>
                  <a:cubicBezTo>
                    <a:pt x="614" y="500"/>
                    <a:pt x="615" y="500"/>
                    <a:pt x="616" y="500"/>
                  </a:cubicBezTo>
                  <a:cubicBezTo>
                    <a:pt x="618" y="501"/>
                    <a:pt x="621" y="502"/>
                    <a:pt x="622" y="501"/>
                  </a:cubicBezTo>
                  <a:cubicBezTo>
                    <a:pt x="623" y="501"/>
                    <a:pt x="624" y="501"/>
                    <a:pt x="625" y="500"/>
                  </a:cubicBezTo>
                  <a:cubicBezTo>
                    <a:pt x="629" y="499"/>
                    <a:pt x="633" y="497"/>
                    <a:pt x="635" y="498"/>
                  </a:cubicBezTo>
                  <a:cubicBezTo>
                    <a:pt x="636" y="498"/>
                    <a:pt x="636" y="499"/>
                    <a:pt x="637" y="499"/>
                  </a:cubicBezTo>
                  <a:cubicBezTo>
                    <a:pt x="639" y="500"/>
                    <a:pt x="642" y="501"/>
                    <a:pt x="643" y="505"/>
                  </a:cubicBezTo>
                  <a:cubicBezTo>
                    <a:pt x="645" y="509"/>
                    <a:pt x="647" y="510"/>
                    <a:pt x="649" y="510"/>
                  </a:cubicBezTo>
                  <a:cubicBezTo>
                    <a:pt x="650" y="510"/>
                    <a:pt x="653" y="510"/>
                    <a:pt x="653" y="516"/>
                  </a:cubicBezTo>
                  <a:cubicBezTo>
                    <a:pt x="653" y="517"/>
                    <a:pt x="656" y="519"/>
                    <a:pt x="657" y="519"/>
                  </a:cubicBezTo>
                  <a:cubicBezTo>
                    <a:pt x="659" y="519"/>
                    <a:pt x="664" y="518"/>
                    <a:pt x="665" y="517"/>
                  </a:cubicBezTo>
                  <a:cubicBezTo>
                    <a:pt x="666" y="516"/>
                    <a:pt x="667" y="516"/>
                    <a:pt x="668" y="516"/>
                  </a:cubicBezTo>
                  <a:cubicBezTo>
                    <a:pt x="670" y="516"/>
                    <a:pt x="671" y="517"/>
                    <a:pt x="672" y="519"/>
                  </a:cubicBezTo>
                  <a:cubicBezTo>
                    <a:pt x="672" y="519"/>
                    <a:pt x="672" y="520"/>
                    <a:pt x="672" y="520"/>
                  </a:cubicBezTo>
                  <a:cubicBezTo>
                    <a:pt x="672" y="520"/>
                    <a:pt x="672" y="520"/>
                    <a:pt x="672" y="521"/>
                  </a:cubicBezTo>
                  <a:cubicBezTo>
                    <a:pt x="673" y="521"/>
                    <a:pt x="673" y="521"/>
                    <a:pt x="673" y="521"/>
                  </a:cubicBezTo>
                  <a:cubicBezTo>
                    <a:pt x="673" y="522"/>
                    <a:pt x="673" y="522"/>
                    <a:pt x="673" y="522"/>
                  </a:cubicBezTo>
                  <a:cubicBezTo>
                    <a:pt x="674" y="522"/>
                    <a:pt x="674" y="522"/>
                    <a:pt x="674" y="523"/>
                  </a:cubicBezTo>
                  <a:cubicBezTo>
                    <a:pt x="674" y="523"/>
                    <a:pt x="674" y="523"/>
                    <a:pt x="674" y="523"/>
                  </a:cubicBezTo>
                  <a:cubicBezTo>
                    <a:pt x="675" y="523"/>
                    <a:pt x="675" y="523"/>
                    <a:pt x="675" y="523"/>
                  </a:cubicBezTo>
                  <a:cubicBezTo>
                    <a:pt x="675" y="523"/>
                    <a:pt x="675" y="523"/>
                    <a:pt x="675" y="523"/>
                  </a:cubicBezTo>
                  <a:cubicBezTo>
                    <a:pt x="675" y="523"/>
                    <a:pt x="675" y="523"/>
                    <a:pt x="675" y="523"/>
                  </a:cubicBezTo>
                  <a:cubicBezTo>
                    <a:pt x="676" y="523"/>
                    <a:pt x="677" y="523"/>
                    <a:pt x="678" y="524"/>
                  </a:cubicBezTo>
                  <a:cubicBezTo>
                    <a:pt x="678" y="524"/>
                    <a:pt x="678" y="524"/>
                    <a:pt x="678" y="524"/>
                  </a:cubicBezTo>
                  <a:cubicBezTo>
                    <a:pt x="678" y="524"/>
                    <a:pt x="679" y="524"/>
                    <a:pt x="680" y="524"/>
                  </a:cubicBezTo>
                  <a:cubicBezTo>
                    <a:pt x="680" y="524"/>
                    <a:pt x="680" y="524"/>
                    <a:pt x="680" y="524"/>
                  </a:cubicBezTo>
                  <a:cubicBezTo>
                    <a:pt x="680" y="524"/>
                    <a:pt x="680" y="524"/>
                    <a:pt x="680" y="524"/>
                  </a:cubicBezTo>
                  <a:cubicBezTo>
                    <a:pt x="680" y="524"/>
                    <a:pt x="680" y="524"/>
                    <a:pt x="680" y="523"/>
                  </a:cubicBezTo>
                  <a:cubicBezTo>
                    <a:pt x="680" y="523"/>
                    <a:pt x="680" y="523"/>
                    <a:pt x="680" y="523"/>
                  </a:cubicBezTo>
                  <a:cubicBezTo>
                    <a:pt x="681" y="522"/>
                    <a:pt x="683" y="521"/>
                    <a:pt x="689" y="520"/>
                  </a:cubicBezTo>
                  <a:cubicBezTo>
                    <a:pt x="694" y="519"/>
                    <a:pt x="697" y="518"/>
                    <a:pt x="698" y="517"/>
                  </a:cubicBezTo>
                  <a:cubicBezTo>
                    <a:pt x="699" y="514"/>
                    <a:pt x="701" y="513"/>
                    <a:pt x="704" y="513"/>
                  </a:cubicBezTo>
                  <a:cubicBezTo>
                    <a:pt x="705" y="512"/>
                    <a:pt x="706" y="512"/>
                    <a:pt x="707" y="511"/>
                  </a:cubicBezTo>
                  <a:cubicBezTo>
                    <a:pt x="708" y="510"/>
                    <a:pt x="709" y="509"/>
                    <a:pt x="711" y="508"/>
                  </a:cubicBezTo>
                  <a:cubicBezTo>
                    <a:pt x="712" y="508"/>
                    <a:pt x="713" y="507"/>
                    <a:pt x="714" y="507"/>
                  </a:cubicBezTo>
                  <a:cubicBezTo>
                    <a:pt x="715" y="505"/>
                    <a:pt x="717" y="504"/>
                    <a:pt x="719" y="504"/>
                  </a:cubicBezTo>
                  <a:cubicBezTo>
                    <a:pt x="720" y="504"/>
                    <a:pt x="721" y="503"/>
                    <a:pt x="721" y="503"/>
                  </a:cubicBezTo>
                  <a:cubicBezTo>
                    <a:pt x="723" y="501"/>
                    <a:pt x="727" y="501"/>
                    <a:pt x="728" y="501"/>
                  </a:cubicBezTo>
                  <a:cubicBezTo>
                    <a:pt x="730" y="501"/>
                    <a:pt x="731" y="501"/>
                    <a:pt x="732" y="501"/>
                  </a:cubicBezTo>
                  <a:cubicBezTo>
                    <a:pt x="734" y="502"/>
                    <a:pt x="744" y="504"/>
                    <a:pt x="746" y="504"/>
                  </a:cubicBezTo>
                  <a:cubicBezTo>
                    <a:pt x="747" y="504"/>
                    <a:pt x="747" y="504"/>
                    <a:pt x="747" y="504"/>
                  </a:cubicBezTo>
                  <a:cubicBezTo>
                    <a:pt x="749" y="504"/>
                    <a:pt x="750" y="506"/>
                    <a:pt x="751" y="508"/>
                  </a:cubicBezTo>
                  <a:cubicBezTo>
                    <a:pt x="751" y="509"/>
                    <a:pt x="751" y="510"/>
                    <a:pt x="751" y="510"/>
                  </a:cubicBezTo>
                  <a:cubicBezTo>
                    <a:pt x="752" y="510"/>
                    <a:pt x="753" y="511"/>
                    <a:pt x="754" y="512"/>
                  </a:cubicBezTo>
                  <a:cubicBezTo>
                    <a:pt x="756" y="512"/>
                    <a:pt x="758" y="514"/>
                    <a:pt x="759" y="514"/>
                  </a:cubicBezTo>
                  <a:cubicBezTo>
                    <a:pt x="760" y="513"/>
                    <a:pt x="762" y="512"/>
                    <a:pt x="765" y="512"/>
                  </a:cubicBezTo>
                  <a:cubicBezTo>
                    <a:pt x="767" y="512"/>
                    <a:pt x="768" y="512"/>
                    <a:pt x="770" y="513"/>
                  </a:cubicBezTo>
                  <a:cubicBezTo>
                    <a:pt x="770" y="514"/>
                    <a:pt x="771" y="514"/>
                    <a:pt x="771" y="514"/>
                  </a:cubicBezTo>
                  <a:cubicBezTo>
                    <a:pt x="773" y="515"/>
                    <a:pt x="774" y="516"/>
                    <a:pt x="775" y="516"/>
                  </a:cubicBezTo>
                  <a:cubicBezTo>
                    <a:pt x="776" y="515"/>
                    <a:pt x="778" y="514"/>
                    <a:pt x="780" y="513"/>
                  </a:cubicBezTo>
                  <a:cubicBezTo>
                    <a:pt x="780" y="513"/>
                    <a:pt x="781" y="513"/>
                    <a:pt x="782" y="512"/>
                  </a:cubicBezTo>
                  <a:cubicBezTo>
                    <a:pt x="783" y="512"/>
                    <a:pt x="784" y="512"/>
                    <a:pt x="785" y="511"/>
                  </a:cubicBezTo>
                  <a:cubicBezTo>
                    <a:pt x="785" y="511"/>
                    <a:pt x="786" y="508"/>
                    <a:pt x="785" y="507"/>
                  </a:cubicBezTo>
                  <a:cubicBezTo>
                    <a:pt x="783" y="506"/>
                    <a:pt x="781" y="499"/>
                    <a:pt x="780" y="497"/>
                  </a:cubicBezTo>
                  <a:cubicBezTo>
                    <a:pt x="780" y="494"/>
                    <a:pt x="782" y="493"/>
                    <a:pt x="784" y="492"/>
                  </a:cubicBezTo>
                  <a:cubicBezTo>
                    <a:pt x="784" y="491"/>
                    <a:pt x="785" y="491"/>
                    <a:pt x="785" y="490"/>
                  </a:cubicBezTo>
                  <a:cubicBezTo>
                    <a:pt x="786" y="488"/>
                    <a:pt x="788" y="487"/>
                    <a:pt x="790" y="486"/>
                  </a:cubicBezTo>
                  <a:cubicBezTo>
                    <a:pt x="791" y="486"/>
                    <a:pt x="791" y="486"/>
                    <a:pt x="792" y="485"/>
                  </a:cubicBezTo>
                  <a:cubicBezTo>
                    <a:pt x="792" y="485"/>
                    <a:pt x="792" y="485"/>
                    <a:pt x="792" y="484"/>
                  </a:cubicBezTo>
                  <a:cubicBezTo>
                    <a:pt x="793" y="483"/>
                    <a:pt x="794" y="481"/>
                    <a:pt x="796" y="481"/>
                  </a:cubicBezTo>
                  <a:cubicBezTo>
                    <a:pt x="797" y="481"/>
                    <a:pt x="797" y="481"/>
                    <a:pt x="798" y="481"/>
                  </a:cubicBezTo>
                  <a:cubicBezTo>
                    <a:pt x="798" y="482"/>
                    <a:pt x="805" y="484"/>
                    <a:pt x="807" y="485"/>
                  </a:cubicBezTo>
                  <a:cubicBezTo>
                    <a:pt x="807" y="486"/>
                    <a:pt x="810" y="486"/>
                    <a:pt x="812" y="486"/>
                  </a:cubicBezTo>
                  <a:cubicBezTo>
                    <a:pt x="815" y="486"/>
                    <a:pt x="819" y="488"/>
                    <a:pt x="822" y="490"/>
                  </a:cubicBezTo>
                  <a:cubicBezTo>
                    <a:pt x="822" y="490"/>
                    <a:pt x="824" y="491"/>
                    <a:pt x="826" y="491"/>
                  </a:cubicBezTo>
                  <a:cubicBezTo>
                    <a:pt x="829" y="491"/>
                    <a:pt x="832" y="492"/>
                    <a:pt x="833" y="494"/>
                  </a:cubicBezTo>
                  <a:cubicBezTo>
                    <a:pt x="834" y="495"/>
                    <a:pt x="834" y="497"/>
                    <a:pt x="834" y="499"/>
                  </a:cubicBezTo>
                  <a:cubicBezTo>
                    <a:pt x="834" y="501"/>
                    <a:pt x="834" y="503"/>
                    <a:pt x="835" y="503"/>
                  </a:cubicBezTo>
                  <a:cubicBezTo>
                    <a:pt x="837" y="506"/>
                    <a:pt x="839" y="508"/>
                    <a:pt x="839" y="508"/>
                  </a:cubicBezTo>
                  <a:cubicBezTo>
                    <a:pt x="841" y="507"/>
                    <a:pt x="843" y="508"/>
                    <a:pt x="846" y="509"/>
                  </a:cubicBezTo>
                  <a:cubicBezTo>
                    <a:pt x="847" y="510"/>
                    <a:pt x="849" y="511"/>
                    <a:pt x="850" y="511"/>
                  </a:cubicBezTo>
                  <a:cubicBezTo>
                    <a:pt x="850" y="511"/>
                    <a:pt x="852" y="510"/>
                    <a:pt x="853" y="509"/>
                  </a:cubicBezTo>
                  <a:cubicBezTo>
                    <a:pt x="855" y="508"/>
                    <a:pt x="856" y="507"/>
                    <a:pt x="858" y="507"/>
                  </a:cubicBezTo>
                  <a:cubicBezTo>
                    <a:pt x="859" y="507"/>
                    <a:pt x="860" y="507"/>
                    <a:pt x="862" y="506"/>
                  </a:cubicBezTo>
                  <a:cubicBezTo>
                    <a:pt x="865" y="506"/>
                    <a:pt x="867" y="505"/>
                    <a:pt x="869" y="506"/>
                  </a:cubicBezTo>
                  <a:cubicBezTo>
                    <a:pt x="869" y="506"/>
                    <a:pt x="871" y="506"/>
                    <a:pt x="872" y="507"/>
                  </a:cubicBezTo>
                  <a:cubicBezTo>
                    <a:pt x="874" y="507"/>
                    <a:pt x="877" y="508"/>
                    <a:pt x="878" y="508"/>
                  </a:cubicBezTo>
                  <a:cubicBezTo>
                    <a:pt x="879" y="508"/>
                    <a:pt x="879" y="508"/>
                    <a:pt x="880" y="508"/>
                  </a:cubicBezTo>
                  <a:cubicBezTo>
                    <a:pt x="881" y="508"/>
                    <a:pt x="888" y="508"/>
                    <a:pt x="889" y="511"/>
                  </a:cubicBezTo>
                  <a:cubicBezTo>
                    <a:pt x="889" y="512"/>
                    <a:pt x="891" y="512"/>
                    <a:pt x="892" y="512"/>
                  </a:cubicBezTo>
                  <a:cubicBezTo>
                    <a:pt x="895" y="513"/>
                    <a:pt x="899" y="514"/>
                    <a:pt x="899" y="517"/>
                  </a:cubicBezTo>
                  <a:cubicBezTo>
                    <a:pt x="899" y="517"/>
                    <a:pt x="900" y="518"/>
                    <a:pt x="901" y="518"/>
                  </a:cubicBezTo>
                  <a:cubicBezTo>
                    <a:pt x="902" y="519"/>
                    <a:pt x="904" y="520"/>
                    <a:pt x="905" y="522"/>
                  </a:cubicBezTo>
                  <a:cubicBezTo>
                    <a:pt x="905" y="522"/>
                    <a:pt x="907" y="522"/>
                    <a:pt x="908" y="523"/>
                  </a:cubicBezTo>
                  <a:cubicBezTo>
                    <a:pt x="909" y="523"/>
                    <a:pt x="910" y="523"/>
                    <a:pt x="911" y="523"/>
                  </a:cubicBezTo>
                  <a:cubicBezTo>
                    <a:pt x="914" y="523"/>
                    <a:pt x="916" y="523"/>
                    <a:pt x="917" y="523"/>
                  </a:cubicBezTo>
                  <a:cubicBezTo>
                    <a:pt x="918" y="524"/>
                    <a:pt x="918" y="524"/>
                    <a:pt x="918" y="524"/>
                  </a:cubicBezTo>
                  <a:cubicBezTo>
                    <a:pt x="919" y="524"/>
                    <a:pt x="921" y="525"/>
                    <a:pt x="925" y="525"/>
                  </a:cubicBezTo>
                  <a:cubicBezTo>
                    <a:pt x="928" y="525"/>
                    <a:pt x="930" y="524"/>
                    <a:pt x="931" y="524"/>
                  </a:cubicBezTo>
                  <a:cubicBezTo>
                    <a:pt x="931" y="523"/>
                    <a:pt x="934" y="523"/>
                    <a:pt x="938" y="522"/>
                  </a:cubicBezTo>
                  <a:cubicBezTo>
                    <a:pt x="941" y="522"/>
                    <a:pt x="945" y="521"/>
                    <a:pt x="946" y="520"/>
                  </a:cubicBezTo>
                  <a:cubicBezTo>
                    <a:pt x="947" y="519"/>
                    <a:pt x="949" y="519"/>
                    <a:pt x="951" y="519"/>
                  </a:cubicBezTo>
                  <a:cubicBezTo>
                    <a:pt x="952" y="519"/>
                    <a:pt x="953" y="518"/>
                    <a:pt x="954" y="518"/>
                  </a:cubicBezTo>
                  <a:cubicBezTo>
                    <a:pt x="954" y="516"/>
                    <a:pt x="957" y="514"/>
                    <a:pt x="960" y="513"/>
                  </a:cubicBezTo>
                  <a:cubicBezTo>
                    <a:pt x="961" y="512"/>
                    <a:pt x="963" y="512"/>
                    <a:pt x="964" y="511"/>
                  </a:cubicBezTo>
                  <a:cubicBezTo>
                    <a:pt x="964" y="511"/>
                    <a:pt x="965" y="510"/>
                    <a:pt x="965" y="510"/>
                  </a:cubicBezTo>
                  <a:cubicBezTo>
                    <a:pt x="968" y="509"/>
                    <a:pt x="970" y="509"/>
                    <a:pt x="971" y="509"/>
                  </a:cubicBezTo>
                  <a:cubicBezTo>
                    <a:pt x="971" y="509"/>
                    <a:pt x="971" y="509"/>
                    <a:pt x="971" y="509"/>
                  </a:cubicBezTo>
                  <a:cubicBezTo>
                    <a:pt x="971" y="509"/>
                    <a:pt x="971" y="509"/>
                    <a:pt x="971" y="509"/>
                  </a:cubicBezTo>
                  <a:cubicBezTo>
                    <a:pt x="973" y="509"/>
                    <a:pt x="975" y="509"/>
                    <a:pt x="977" y="510"/>
                  </a:cubicBezTo>
                  <a:cubicBezTo>
                    <a:pt x="979" y="510"/>
                    <a:pt x="980" y="511"/>
                    <a:pt x="981" y="513"/>
                  </a:cubicBezTo>
                  <a:cubicBezTo>
                    <a:pt x="981" y="513"/>
                    <a:pt x="983" y="514"/>
                    <a:pt x="985" y="514"/>
                  </a:cubicBezTo>
                  <a:cubicBezTo>
                    <a:pt x="986" y="514"/>
                    <a:pt x="987" y="514"/>
                    <a:pt x="988" y="513"/>
                  </a:cubicBezTo>
                  <a:cubicBezTo>
                    <a:pt x="988" y="513"/>
                    <a:pt x="989" y="513"/>
                    <a:pt x="990" y="513"/>
                  </a:cubicBezTo>
                  <a:cubicBezTo>
                    <a:pt x="990" y="513"/>
                    <a:pt x="990" y="513"/>
                    <a:pt x="990" y="513"/>
                  </a:cubicBezTo>
                  <a:cubicBezTo>
                    <a:pt x="990" y="513"/>
                    <a:pt x="990" y="513"/>
                    <a:pt x="991" y="513"/>
                  </a:cubicBezTo>
                  <a:cubicBezTo>
                    <a:pt x="992" y="513"/>
                    <a:pt x="994" y="513"/>
                    <a:pt x="996" y="514"/>
                  </a:cubicBezTo>
                  <a:cubicBezTo>
                    <a:pt x="996" y="513"/>
                    <a:pt x="996" y="513"/>
                    <a:pt x="996" y="513"/>
                  </a:cubicBezTo>
                  <a:cubicBezTo>
                    <a:pt x="996" y="514"/>
                    <a:pt x="996" y="514"/>
                    <a:pt x="996" y="514"/>
                  </a:cubicBezTo>
                  <a:cubicBezTo>
                    <a:pt x="997" y="514"/>
                    <a:pt x="998" y="514"/>
                    <a:pt x="998" y="514"/>
                  </a:cubicBezTo>
                  <a:cubicBezTo>
                    <a:pt x="999" y="515"/>
                    <a:pt x="999" y="515"/>
                    <a:pt x="999" y="515"/>
                  </a:cubicBezTo>
                  <a:cubicBezTo>
                    <a:pt x="999" y="515"/>
                    <a:pt x="999" y="515"/>
                    <a:pt x="999" y="515"/>
                  </a:cubicBezTo>
                  <a:cubicBezTo>
                    <a:pt x="999" y="515"/>
                    <a:pt x="999" y="515"/>
                    <a:pt x="999" y="515"/>
                  </a:cubicBezTo>
                  <a:cubicBezTo>
                    <a:pt x="1000" y="516"/>
                    <a:pt x="1000" y="516"/>
                    <a:pt x="1000" y="516"/>
                  </a:cubicBezTo>
                  <a:cubicBezTo>
                    <a:pt x="1000" y="516"/>
                    <a:pt x="1000" y="516"/>
                    <a:pt x="1000" y="516"/>
                  </a:cubicBezTo>
                  <a:cubicBezTo>
                    <a:pt x="1001" y="516"/>
                    <a:pt x="1001" y="517"/>
                    <a:pt x="1001" y="517"/>
                  </a:cubicBezTo>
                  <a:cubicBezTo>
                    <a:pt x="1001" y="517"/>
                    <a:pt x="1001" y="517"/>
                    <a:pt x="1001" y="517"/>
                  </a:cubicBezTo>
                  <a:cubicBezTo>
                    <a:pt x="1001" y="517"/>
                    <a:pt x="1001" y="517"/>
                    <a:pt x="1001" y="517"/>
                  </a:cubicBezTo>
                  <a:cubicBezTo>
                    <a:pt x="1001" y="518"/>
                    <a:pt x="1002" y="518"/>
                    <a:pt x="1002" y="518"/>
                  </a:cubicBezTo>
                  <a:cubicBezTo>
                    <a:pt x="1002" y="518"/>
                    <a:pt x="1002" y="518"/>
                    <a:pt x="1002" y="518"/>
                  </a:cubicBezTo>
                  <a:cubicBezTo>
                    <a:pt x="1002" y="518"/>
                    <a:pt x="1002" y="518"/>
                    <a:pt x="1003" y="518"/>
                  </a:cubicBezTo>
                  <a:cubicBezTo>
                    <a:pt x="1003" y="518"/>
                    <a:pt x="1003" y="518"/>
                    <a:pt x="1003" y="518"/>
                  </a:cubicBezTo>
                  <a:cubicBezTo>
                    <a:pt x="1003" y="518"/>
                    <a:pt x="1003" y="518"/>
                    <a:pt x="1003" y="518"/>
                  </a:cubicBezTo>
                  <a:cubicBezTo>
                    <a:pt x="1004" y="518"/>
                    <a:pt x="1004" y="518"/>
                    <a:pt x="1004" y="518"/>
                  </a:cubicBezTo>
                  <a:cubicBezTo>
                    <a:pt x="1004" y="518"/>
                    <a:pt x="1004" y="518"/>
                    <a:pt x="1004" y="518"/>
                  </a:cubicBezTo>
                  <a:cubicBezTo>
                    <a:pt x="1004" y="519"/>
                    <a:pt x="1005" y="519"/>
                    <a:pt x="1005" y="519"/>
                  </a:cubicBezTo>
                  <a:cubicBezTo>
                    <a:pt x="1005" y="519"/>
                    <a:pt x="1005" y="519"/>
                    <a:pt x="1005" y="519"/>
                  </a:cubicBezTo>
                  <a:cubicBezTo>
                    <a:pt x="1006" y="519"/>
                    <a:pt x="1007" y="519"/>
                    <a:pt x="1009" y="519"/>
                  </a:cubicBezTo>
                  <a:cubicBezTo>
                    <a:pt x="1009" y="519"/>
                    <a:pt x="1009" y="519"/>
                    <a:pt x="1009" y="519"/>
                  </a:cubicBezTo>
                  <a:cubicBezTo>
                    <a:pt x="1010" y="519"/>
                    <a:pt x="1012" y="518"/>
                    <a:pt x="1013" y="517"/>
                  </a:cubicBezTo>
                  <a:cubicBezTo>
                    <a:pt x="1017" y="515"/>
                    <a:pt x="1019" y="514"/>
                    <a:pt x="1020" y="513"/>
                  </a:cubicBezTo>
                  <a:cubicBezTo>
                    <a:pt x="1022" y="513"/>
                    <a:pt x="1023" y="512"/>
                    <a:pt x="1024" y="511"/>
                  </a:cubicBezTo>
                  <a:cubicBezTo>
                    <a:pt x="1024" y="511"/>
                    <a:pt x="1024" y="511"/>
                    <a:pt x="1024" y="511"/>
                  </a:cubicBezTo>
                  <a:cubicBezTo>
                    <a:pt x="1024" y="510"/>
                    <a:pt x="1024" y="510"/>
                    <a:pt x="1024" y="509"/>
                  </a:cubicBezTo>
                  <a:cubicBezTo>
                    <a:pt x="1024" y="507"/>
                    <a:pt x="1025" y="505"/>
                    <a:pt x="1027" y="502"/>
                  </a:cubicBezTo>
                  <a:cubicBezTo>
                    <a:pt x="1028" y="501"/>
                    <a:pt x="1028" y="500"/>
                    <a:pt x="1029" y="499"/>
                  </a:cubicBezTo>
                  <a:cubicBezTo>
                    <a:pt x="1029" y="499"/>
                    <a:pt x="1029" y="498"/>
                    <a:pt x="1029" y="498"/>
                  </a:cubicBezTo>
                  <a:cubicBezTo>
                    <a:pt x="1030" y="495"/>
                    <a:pt x="1035" y="487"/>
                    <a:pt x="1037" y="486"/>
                  </a:cubicBezTo>
                  <a:cubicBezTo>
                    <a:pt x="1039" y="486"/>
                    <a:pt x="1041" y="483"/>
                    <a:pt x="1041" y="482"/>
                  </a:cubicBezTo>
                  <a:cubicBezTo>
                    <a:pt x="1041" y="482"/>
                    <a:pt x="1041" y="481"/>
                    <a:pt x="1041" y="481"/>
                  </a:cubicBezTo>
                  <a:cubicBezTo>
                    <a:pt x="1041" y="481"/>
                    <a:pt x="1041" y="481"/>
                    <a:pt x="1041" y="480"/>
                  </a:cubicBezTo>
                  <a:cubicBezTo>
                    <a:pt x="1041" y="480"/>
                    <a:pt x="1041" y="480"/>
                    <a:pt x="1041" y="480"/>
                  </a:cubicBezTo>
                  <a:cubicBezTo>
                    <a:pt x="1040" y="479"/>
                    <a:pt x="1040" y="479"/>
                    <a:pt x="1040" y="479"/>
                  </a:cubicBezTo>
                  <a:cubicBezTo>
                    <a:pt x="1040" y="479"/>
                    <a:pt x="1040" y="479"/>
                    <a:pt x="1040" y="478"/>
                  </a:cubicBezTo>
                  <a:cubicBezTo>
                    <a:pt x="1040" y="478"/>
                    <a:pt x="1040" y="478"/>
                    <a:pt x="1040" y="478"/>
                  </a:cubicBezTo>
                  <a:cubicBezTo>
                    <a:pt x="1040" y="478"/>
                    <a:pt x="1040" y="478"/>
                    <a:pt x="1040" y="478"/>
                  </a:cubicBezTo>
                  <a:cubicBezTo>
                    <a:pt x="1040" y="478"/>
                    <a:pt x="1040" y="477"/>
                    <a:pt x="1040" y="477"/>
                  </a:cubicBezTo>
                  <a:cubicBezTo>
                    <a:pt x="1040" y="477"/>
                    <a:pt x="1040" y="477"/>
                    <a:pt x="1040" y="477"/>
                  </a:cubicBezTo>
                  <a:cubicBezTo>
                    <a:pt x="1040" y="477"/>
                    <a:pt x="1040" y="477"/>
                    <a:pt x="1040" y="477"/>
                  </a:cubicBezTo>
                  <a:cubicBezTo>
                    <a:pt x="1040" y="477"/>
                    <a:pt x="1040" y="477"/>
                    <a:pt x="1039" y="476"/>
                  </a:cubicBezTo>
                  <a:cubicBezTo>
                    <a:pt x="1039" y="476"/>
                    <a:pt x="1039" y="476"/>
                    <a:pt x="1039" y="476"/>
                  </a:cubicBezTo>
                  <a:cubicBezTo>
                    <a:pt x="1039" y="476"/>
                    <a:pt x="1039" y="476"/>
                    <a:pt x="1039" y="476"/>
                  </a:cubicBezTo>
                  <a:cubicBezTo>
                    <a:pt x="1039" y="476"/>
                    <a:pt x="1039" y="476"/>
                    <a:pt x="1039" y="476"/>
                  </a:cubicBezTo>
                  <a:cubicBezTo>
                    <a:pt x="1038" y="476"/>
                    <a:pt x="1036" y="476"/>
                    <a:pt x="1035" y="474"/>
                  </a:cubicBezTo>
                  <a:cubicBezTo>
                    <a:pt x="1034" y="473"/>
                    <a:pt x="1035" y="470"/>
                    <a:pt x="1037" y="467"/>
                  </a:cubicBezTo>
                  <a:cubicBezTo>
                    <a:pt x="1040" y="463"/>
                    <a:pt x="1044" y="461"/>
                    <a:pt x="1050" y="461"/>
                  </a:cubicBezTo>
                  <a:cubicBezTo>
                    <a:pt x="1051" y="461"/>
                    <a:pt x="1052" y="461"/>
                    <a:pt x="1053" y="462"/>
                  </a:cubicBezTo>
                  <a:cubicBezTo>
                    <a:pt x="1053" y="462"/>
                    <a:pt x="1053" y="462"/>
                    <a:pt x="1053" y="462"/>
                  </a:cubicBezTo>
                  <a:cubicBezTo>
                    <a:pt x="1053" y="462"/>
                    <a:pt x="1054" y="461"/>
                    <a:pt x="1055" y="461"/>
                  </a:cubicBezTo>
                  <a:cubicBezTo>
                    <a:pt x="1059" y="461"/>
                    <a:pt x="1067" y="459"/>
                    <a:pt x="1070" y="460"/>
                  </a:cubicBezTo>
                  <a:cubicBezTo>
                    <a:pt x="1072" y="461"/>
                    <a:pt x="1073" y="461"/>
                    <a:pt x="1074" y="461"/>
                  </a:cubicBezTo>
                  <a:cubicBezTo>
                    <a:pt x="1076" y="461"/>
                    <a:pt x="1076" y="461"/>
                    <a:pt x="1076" y="461"/>
                  </a:cubicBezTo>
                  <a:cubicBezTo>
                    <a:pt x="1078" y="461"/>
                    <a:pt x="1080" y="461"/>
                    <a:pt x="1083" y="462"/>
                  </a:cubicBezTo>
                  <a:cubicBezTo>
                    <a:pt x="1085" y="464"/>
                    <a:pt x="1088" y="464"/>
                    <a:pt x="1091" y="464"/>
                  </a:cubicBezTo>
                  <a:cubicBezTo>
                    <a:pt x="1094" y="465"/>
                    <a:pt x="1096" y="465"/>
                    <a:pt x="1098" y="467"/>
                  </a:cubicBezTo>
                  <a:cubicBezTo>
                    <a:pt x="1098" y="468"/>
                    <a:pt x="1099" y="468"/>
                    <a:pt x="1100" y="469"/>
                  </a:cubicBezTo>
                  <a:cubicBezTo>
                    <a:pt x="1103" y="471"/>
                    <a:pt x="1106" y="473"/>
                    <a:pt x="1105" y="477"/>
                  </a:cubicBezTo>
                  <a:cubicBezTo>
                    <a:pt x="1105" y="477"/>
                    <a:pt x="1105" y="478"/>
                    <a:pt x="1105" y="478"/>
                  </a:cubicBezTo>
                  <a:cubicBezTo>
                    <a:pt x="1105" y="478"/>
                    <a:pt x="1106" y="478"/>
                    <a:pt x="1106" y="478"/>
                  </a:cubicBezTo>
                  <a:cubicBezTo>
                    <a:pt x="1107" y="479"/>
                    <a:pt x="1110" y="481"/>
                    <a:pt x="1111" y="487"/>
                  </a:cubicBezTo>
                  <a:cubicBezTo>
                    <a:pt x="1112" y="491"/>
                    <a:pt x="1113" y="493"/>
                    <a:pt x="1115" y="495"/>
                  </a:cubicBezTo>
                  <a:cubicBezTo>
                    <a:pt x="1116" y="496"/>
                    <a:pt x="1117" y="498"/>
                    <a:pt x="1117" y="500"/>
                  </a:cubicBezTo>
                  <a:cubicBezTo>
                    <a:pt x="1118" y="501"/>
                    <a:pt x="1119" y="504"/>
                    <a:pt x="1120" y="506"/>
                  </a:cubicBezTo>
                  <a:cubicBezTo>
                    <a:pt x="1122" y="510"/>
                    <a:pt x="1124" y="512"/>
                    <a:pt x="1123" y="514"/>
                  </a:cubicBezTo>
                  <a:cubicBezTo>
                    <a:pt x="1123" y="515"/>
                    <a:pt x="1122" y="517"/>
                    <a:pt x="1123" y="517"/>
                  </a:cubicBezTo>
                  <a:cubicBezTo>
                    <a:pt x="1123" y="518"/>
                    <a:pt x="1124" y="518"/>
                    <a:pt x="1126" y="518"/>
                  </a:cubicBezTo>
                  <a:cubicBezTo>
                    <a:pt x="1129" y="518"/>
                    <a:pt x="1132" y="520"/>
                    <a:pt x="1134" y="521"/>
                  </a:cubicBezTo>
                  <a:cubicBezTo>
                    <a:pt x="1135" y="522"/>
                    <a:pt x="1136" y="522"/>
                    <a:pt x="1136" y="522"/>
                  </a:cubicBezTo>
                  <a:cubicBezTo>
                    <a:pt x="1136" y="522"/>
                    <a:pt x="1137" y="522"/>
                    <a:pt x="1137" y="522"/>
                  </a:cubicBezTo>
                  <a:cubicBezTo>
                    <a:pt x="1137" y="522"/>
                    <a:pt x="1137" y="522"/>
                    <a:pt x="1137" y="522"/>
                  </a:cubicBezTo>
                  <a:cubicBezTo>
                    <a:pt x="1137" y="522"/>
                    <a:pt x="1137" y="522"/>
                    <a:pt x="1137" y="522"/>
                  </a:cubicBezTo>
                  <a:cubicBezTo>
                    <a:pt x="1139" y="522"/>
                    <a:pt x="1143" y="524"/>
                    <a:pt x="1146" y="526"/>
                  </a:cubicBezTo>
                  <a:cubicBezTo>
                    <a:pt x="1147" y="526"/>
                    <a:pt x="1148" y="527"/>
                    <a:pt x="1149" y="528"/>
                  </a:cubicBezTo>
                  <a:cubicBezTo>
                    <a:pt x="1150" y="529"/>
                    <a:pt x="1152" y="529"/>
                    <a:pt x="1153" y="530"/>
                  </a:cubicBezTo>
                  <a:cubicBezTo>
                    <a:pt x="1154" y="530"/>
                    <a:pt x="1155" y="530"/>
                    <a:pt x="1155" y="531"/>
                  </a:cubicBezTo>
                  <a:cubicBezTo>
                    <a:pt x="1157" y="531"/>
                    <a:pt x="1158" y="532"/>
                    <a:pt x="1158" y="535"/>
                  </a:cubicBezTo>
                  <a:cubicBezTo>
                    <a:pt x="1158" y="535"/>
                    <a:pt x="1158" y="536"/>
                    <a:pt x="1158" y="537"/>
                  </a:cubicBezTo>
                  <a:cubicBezTo>
                    <a:pt x="1158" y="538"/>
                    <a:pt x="1159" y="538"/>
                    <a:pt x="1159" y="539"/>
                  </a:cubicBezTo>
                  <a:cubicBezTo>
                    <a:pt x="1159" y="540"/>
                    <a:pt x="1160" y="542"/>
                    <a:pt x="1160" y="543"/>
                  </a:cubicBezTo>
                  <a:cubicBezTo>
                    <a:pt x="1160" y="544"/>
                    <a:pt x="1160" y="544"/>
                    <a:pt x="1160" y="544"/>
                  </a:cubicBezTo>
                  <a:cubicBezTo>
                    <a:pt x="1160" y="545"/>
                    <a:pt x="1163" y="547"/>
                    <a:pt x="1167" y="547"/>
                  </a:cubicBezTo>
                  <a:cubicBezTo>
                    <a:pt x="1168" y="547"/>
                    <a:pt x="1168" y="547"/>
                    <a:pt x="1169" y="547"/>
                  </a:cubicBezTo>
                  <a:cubicBezTo>
                    <a:pt x="1170" y="546"/>
                    <a:pt x="1172" y="546"/>
                    <a:pt x="1173" y="547"/>
                  </a:cubicBezTo>
                  <a:cubicBezTo>
                    <a:pt x="1174" y="547"/>
                    <a:pt x="1175" y="547"/>
                    <a:pt x="1175" y="547"/>
                  </a:cubicBezTo>
                  <a:cubicBezTo>
                    <a:pt x="1176" y="547"/>
                    <a:pt x="1177" y="546"/>
                    <a:pt x="1177" y="545"/>
                  </a:cubicBezTo>
                  <a:cubicBezTo>
                    <a:pt x="1179" y="542"/>
                    <a:pt x="1183" y="541"/>
                    <a:pt x="1186" y="541"/>
                  </a:cubicBezTo>
                  <a:cubicBezTo>
                    <a:pt x="1187" y="541"/>
                    <a:pt x="1188" y="541"/>
                    <a:pt x="1189" y="541"/>
                  </a:cubicBezTo>
                  <a:cubicBezTo>
                    <a:pt x="1190" y="540"/>
                    <a:pt x="1193" y="539"/>
                    <a:pt x="1195" y="539"/>
                  </a:cubicBezTo>
                  <a:cubicBezTo>
                    <a:pt x="1197" y="539"/>
                    <a:pt x="1199" y="539"/>
                    <a:pt x="1200" y="540"/>
                  </a:cubicBezTo>
                  <a:cubicBezTo>
                    <a:pt x="1201" y="541"/>
                    <a:pt x="1201" y="543"/>
                    <a:pt x="1201" y="545"/>
                  </a:cubicBezTo>
                  <a:cubicBezTo>
                    <a:pt x="1201" y="547"/>
                    <a:pt x="1202" y="548"/>
                    <a:pt x="1202" y="550"/>
                  </a:cubicBezTo>
                  <a:cubicBezTo>
                    <a:pt x="1203" y="551"/>
                    <a:pt x="1204" y="554"/>
                    <a:pt x="1200" y="556"/>
                  </a:cubicBezTo>
                  <a:cubicBezTo>
                    <a:pt x="1198" y="557"/>
                    <a:pt x="1197" y="564"/>
                    <a:pt x="1196" y="567"/>
                  </a:cubicBezTo>
                  <a:cubicBezTo>
                    <a:pt x="1196" y="568"/>
                    <a:pt x="1195" y="568"/>
                    <a:pt x="1195" y="569"/>
                  </a:cubicBezTo>
                  <a:cubicBezTo>
                    <a:pt x="1195" y="571"/>
                    <a:pt x="1193" y="573"/>
                    <a:pt x="1191" y="574"/>
                  </a:cubicBezTo>
                  <a:cubicBezTo>
                    <a:pt x="1190" y="575"/>
                    <a:pt x="1189" y="576"/>
                    <a:pt x="1189" y="577"/>
                  </a:cubicBezTo>
                  <a:cubicBezTo>
                    <a:pt x="1188" y="580"/>
                    <a:pt x="1186" y="582"/>
                    <a:pt x="1185" y="583"/>
                  </a:cubicBezTo>
                  <a:cubicBezTo>
                    <a:pt x="1184" y="583"/>
                    <a:pt x="1183" y="584"/>
                    <a:pt x="1183" y="584"/>
                  </a:cubicBezTo>
                  <a:cubicBezTo>
                    <a:pt x="1183" y="585"/>
                    <a:pt x="1183" y="585"/>
                    <a:pt x="1183" y="585"/>
                  </a:cubicBezTo>
                  <a:cubicBezTo>
                    <a:pt x="1183" y="585"/>
                    <a:pt x="1183" y="585"/>
                    <a:pt x="1183" y="585"/>
                  </a:cubicBezTo>
                  <a:cubicBezTo>
                    <a:pt x="1183" y="586"/>
                    <a:pt x="1183" y="586"/>
                    <a:pt x="1183" y="586"/>
                  </a:cubicBezTo>
                  <a:cubicBezTo>
                    <a:pt x="1183" y="586"/>
                    <a:pt x="1183" y="586"/>
                    <a:pt x="1183" y="586"/>
                  </a:cubicBezTo>
                  <a:cubicBezTo>
                    <a:pt x="1183" y="587"/>
                    <a:pt x="1182" y="587"/>
                    <a:pt x="1181" y="588"/>
                  </a:cubicBezTo>
                  <a:cubicBezTo>
                    <a:pt x="1181" y="588"/>
                    <a:pt x="1181" y="588"/>
                    <a:pt x="1181" y="588"/>
                  </a:cubicBezTo>
                  <a:cubicBezTo>
                    <a:pt x="1181" y="588"/>
                    <a:pt x="1181" y="588"/>
                    <a:pt x="1181" y="588"/>
                  </a:cubicBezTo>
                  <a:cubicBezTo>
                    <a:pt x="1181" y="588"/>
                    <a:pt x="1181" y="588"/>
                    <a:pt x="1180" y="588"/>
                  </a:cubicBezTo>
                  <a:cubicBezTo>
                    <a:pt x="1180" y="588"/>
                    <a:pt x="1180" y="588"/>
                    <a:pt x="1180" y="588"/>
                  </a:cubicBezTo>
                  <a:cubicBezTo>
                    <a:pt x="1179" y="588"/>
                    <a:pt x="1179" y="588"/>
                    <a:pt x="1178" y="588"/>
                  </a:cubicBezTo>
                  <a:cubicBezTo>
                    <a:pt x="1175" y="588"/>
                    <a:pt x="1172" y="587"/>
                    <a:pt x="1170" y="586"/>
                  </a:cubicBezTo>
                  <a:cubicBezTo>
                    <a:pt x="1169" y="586"/>
                    <a:pt x="1168" y="587"/>
                    <a:pt x="1167" y="588"/>
                  </a:cubicBezTo>
                  <a:cubicBezTo>
                    <a:pt x="1165" y="589"/>
                    <a:pt x="1164" y="591"/>
                    <a:pt x="1162" y="591"/>
                  </a:cubicBezTo>
                  <a:cubicBezTo>
                    <a:pt x="1162" y="591"/>
                    <a:pt x="1162" y="594"/>
                    <a:pt x="1162" y="596"/>
                  </a:cubicBezTo>
                  <a:cubicBezTo>
                    <a:pt x="1163" y="597"/>
                    <a:pt x="1163" y="599"/>
                    <a:pt x="1162" y="600"/>
                  </a:cubicBezTo>
                  <a:cubicBezTo>
                    <a:pt x="1162" y="602"/>
                    <a:pt x="1162" y="603"/>
                    <a:pt x="1163" y="605"/>
                  </a:cubicBezTo>
                  <a:cubicBezTo>
                    <a:pt x="1164" y="607"/>
                    <a:pt x="1164" y="609"/>
                    <a:pt x="1164" y="612"/>
                  </a:cubicBezTo>
                  <a:cubicBezTo>
                    <a:pt x="1164" y="612"/>
                    <a:pt x="1164" y="613"/>
                    <a:pt x="1164" y="613"/>
                  </a:cubicBezTo>
                  <a:cubicBezTo>
                    <a:pt x="1169" y="610"/>
                    <a:pt x="1171" y="610"/>
                    <a:pt x="1171" y="610"/>
                  </a:cubicBezTo>
                  <a:cubicBezTo>
                    <a:pt x="1174" y="610"/>
                    <a:pt x="1176" y="612"/>
                    <a:pt x="1179" y="614"/>
                  </a:cubicBezTo>
                  <a:cubicBezTo>
                    <a:pt x="1181" y="615"/>
                    <a:pt x="1183" y="617"/>
                    <a:pt x="1184" y="617"/>
                  </a:cubicBezTo>
                  <a:cubicBezTo>
                    <a:pt x="1188" y="617"/>
                    <a:pt x="1206" y="605"/>
                    <a:pt x="1208" y="602"/>
                  </a:cubicBezTo>
                  <a:cubicBezTo>
                    <a:pt x="1209" y="600"/>
                    <a:pt x="1212" y="596"/>
                    <a:pt x="1222" y="586"/>
                  </a:cubicBezTo>
                  <a:cubicBezTo>
                    <a:pt x="1224" y="584"/>
                    <a:pt x="1226" y="582"/>
                    <a:pt x="1227" y="581"/>
                  </a:cubicBezTo>
                  <a:cubicBezTo>
                    <a:pt x="1232" y="576"/>
                    <a:pt x="1240" y="567"/>
                    <a:pt x="1243" y="559"/>
                  </a:cubicBezTo>
                  <a:cubicBezTo>
                    <a:pt x="1244" y="556"/>
                    <a:pt x="1248" y="552"/>
                    <a:pt x="1251" y="549"/>
                  </a:cubicBezTo>
                  <a:cubicBezTo>
                    <a:pt x="1253" y="546"/>
                    <a:pt x="1255" y="544"/>
                    <a:pt x="1255" y="543"/>
                  </a:cubicBezTo>
                  <a:cubicBezTo>
                    <a:pt x="1256" y="542"/>
                    <a:pt x="1257" y="541"/>
                    <a:pt x="1257" y="540"/>
                  </a:cubicBezTo>
                  <a:cubicBezTo>
                    <a:pt x="1259" y="539"/>
                    <a:pt x="1260" y="537"/>
                    <a:pt x="1262" y="532"/>
                  </a:cubicBezTo>
                  <a:cubicBezTo>
                    <a:pt x="1264" y="527"/>
                    <a:pt x="1265" y="517"/>
                    <a:pt x="1266" y="511"/>
                  </a:cubicBezTo>
                  <a:cubicBezTo>
                    <a:pt x="1266" y="504"/>
                    <a:pt x="1267" y="503"/>
                    <a:pt x="1267" y="502"/>
                  </a:cubicBezTo>
                  <a:cubicBezTo>
                    <a:pt x="1268" y="501"/>
                    <a:pt x="1268" y="500"/>
                    <a:pt x="1268" y="500"/>
                  </a:cubicBezTo>
                  <a:cubicBezTo>
                    <a:pt x="1268" y="498"/>
                    <a:pt x="1268" y="496"/>
                    <a:pt x="1269" y="495"/>
                  </a:cubicBezTo>
                  <a:cubicBezTo>
                    <a:pt x="1270" y="494"/>
                    <a:pt x="1270" y="493"/>
                    <a:pt x="1270" y="493"/>
                  </a:cubicBezTo>
                  <a:cubicBezTo>
                    <a:pt x="1271" y="491"/>
                    <a:pt x="1271" y="489"/>
                    <a:pt x="1274" y="486"/>
                  </a:cubicBezTo>
                  <a:cubicBezTo>
                    <a:pt x="1276" y="484"/>
                    <a:pt x="1276" y="483"/>
                    <a:pt x="1275" y="481"/>
                  </a:cubicBezTo>
                  <a:cubicBezTo>
                    <a:pt x="1275" y="480"/>
                    <a:pt x="1275" y="478"/>
                    <a:pt x="1275" y="476"/>
                  </a:cubicBezTo>
                  <a:cubicBezTo>
                    <a:pt x="1275" y="475"/>
                    <a:pt x="1275" y="473"/>
                    <a:pt x="1275" y="473"/>
                  </a:cubicBezTo>
                  <a:cubicBezTo>
                    <a:pt x="1273" y="470"/>
                    <a:pt x="1274" y="468"/>
                    <a:pt x="1276" y="467"/>
                  </a:cubicBezTo>
                  <a:cubicBezTo>
                    <a:pt x="1275" y="467"/>
                    <a:pt x="1274" y="466"/>
                    <a:pt x="1273" y="465"/>
                  </a:cubicBezTo>
                  <a:cubicBezTo>
                    <a:pt x="1272" y="464"/>
                    <a:pt x="1272" y="464"/>
                    <a:pt x="1272" y="464"/>
                  </a:cubicBezTo>
                  <a:cubicBezTo>
                    <a:pt x="1269" y="463"/>
                    <a:pt x="1265" y="462"/>
                    <a:pt x="1265" y="458"/>
                  </a:cubicBezTo>
                  <a:cubicBezTo>
                    <a:pt x="1265" y="456"/>
                    <a:pt x="1261" y="453"/>
                    <a:pt x="1258" y="453"/>
                  </a:cubicBezTo>
                  <a:cubicBezTo>
                    <a:pt x="1258" y="453"/>
                    <a:pt x="1257" y="453"/>
                    <a:pt x="1257" y="453"/>
                  </a:cubicBezTo>
                  <a:cubicBezTo>
                    <a:pt x="1256" y="453"/>
                    <a:pt x="1254" y="453"/>
                    <a:pt x="1253" y="452"/>
                  </a:cubicBezTo>
                  <a:cubicBezTo>
                    <a:pt x="1252" y="452"/>
                    <a:pt x="1251" y="452"/>
                    <a:pt x="1250" y="452"/>
                  </a:cubicBezTo>
                  <a:cubicBezTo>
                    <a:pt x="1251" y="453"/>
                    <a:pt x="1250" y="454"/>
                    <a:pt x="1250" y="455"/>
                  </a:cubicBezTo>
                  <a:cubicBezTo>
                    <a:pt x="1249" y="457"/>
                    <a:pt x="1247" y="457"/>
                    <a:pt x="1246" y="457"/>
                  </a:cubicBezTo>
                  <a:cubicBezTo>
                    <a:pt x="1245" y="457"/>
                    <a:pt x="1244" y="458"/>
                    <a:pt x="1243" y="460"/>
                  </a:cubicBezTo>
                  <a:cubicBezTo>
                    <a:pt x="1243" y="460"/>
                    <a:pt x="1243" y="460"/>
                    <a:pt x="1243" y="460"/>
                  </a:cubicBezTo>
                  <a:cubicBezTo>
                    <a:pt x="1241" y="463"/>
                    <a:pt x="1238" y="464"/>
                    <a:pt x="1236" y="464"/>
                  </a:cubicBezTo>
                  <a:cubicBezTo>
                    <a:pt x="1233" y="464"/>
                    <a:pt x="1232" y="463"/>
                    <a:pt x="1232" y="462"/>
                  </a:cubicBezTo>
                  <a:cubicBezTo>
                    <a:pt x="1232" y="461"/>
                    <a:pt x="1232" y="460"/>
                    <a:pt x="1234" y="458"/>
                  </a:cubicBezTo>
                  <a:cubicBezTo>
                    <a:pt x="1234" y="458"/>
                    <a:pt x="1234" y="458"/>
                    <a:pt x="1234" y="458"/>
                  </a:cubicBezTo>
                  <a:cubicBezTo>
                    <a:pt x="1234" y="458"/>
                    <a:pt x="1234" y="457"/>
                    <a:pt x="1234" y="457"/>
                  </a:cubicBezTo>
                  <a:cubicBezTo>
                    <a:pt x="1233" y="457"/>
                    <a:pt x="1232" y="455"/>
                    <a:pt x="1232" y="454"/>
                  </a:cubicBezTo>
                  <a:cubicBezTo>
                    <a:pt x="1232" y="454"/>
                    <a:pt x="1232" y="454"/>
                    <a:pt x="1232" y="454"/>
                  </a:cubicBezTo>
                  <a:cubicBezTo>
                    <a:pt x="1231" y="456"/>
                    <a:pt x="1230" y="458"/>
                    <a:pt x="1227" y="459"/>
                  </a:cubicBezTo>
                  <a:cubicBezTo>
                    <a:pt x="1227" y="459"/>
                    <a:pt x="1227" y="459"/>
                    <a:pt x="1227" y="459"/>
                  </a:cubicBezTo>
                  <a:cubicBezTo>
                    <a:pt x="1226" y="459"/>
                    <a:pt x="1225" y="458"/>
                    <a:pt x="1224" y="457"/>
                  </a:cubicBezTo>
                  <a:cubicBezTo>
                    <a:pt x="1222" y="455"/>
                    <a:pt x="1223" y="449"/>
                    <a:pt x="1223" y="446"/>
                  </a:cubicBezTo>
                  <a:cubicBezTo>
                    <a:pt x="1223" y="446"/>
                    <a:pt x="1222" y="446"/>
                    <a:pt x="1221" y="446"/>
                  </a:cubicBezTo>
                  <a:cubicBezTo>
                    <a:pt x="1219" y="447"/>
                    <a:pt x="1216" y="447"/>
                    <a:pt x="1213" y="447"/>
                  </a:cubicBezTo>
                  <a:cubicBezTo>
                    <a:pt x="1208" y="446"/>
                    <a:pt x="1207" y="444"/>
                    <a:pt x="1206" y="443"/>
                  </a:cubicBezTo>
                  <a:cubicBezTo>
                    <a:pt x="1206" y="440"/>
                    <a:pt x="1208" y="437"/>
                    <a:pt x="1212" y="435"/>
                  </a:cubicBezTo>
                  <a:cubicBezTo>
                    <a:pt x="1215" y="433"/>
                    <a:pt x="1216" y="432"/>
                    <a:pt x="1217" y="431"/>
                  </a:cubicBezTo>
                  <a:cubicBezTo>
                    <a:pt x="1218" y="430"/>
                    <a:pt x="1218" y="428"/>
                    <a:pt x="1220" y="428"/>
                  </a:cubicBezTo>
                  <a:cubicBezTo>
                    <a:pt x="1222" y="427"/>
                    <a:pt x="1226" y="425"/>
                    <a:pt x="1229" y="422"/>
                  </a:cubicBezTo>
                  <a:cubicBezTo>
                    <a:pt x="1231" y="421"/>
                    <a:pt x="1233" y="420"/>
                    <a:pt x="1234" y="419"/>
                  </a:cubicBezTo>
                  <a:cubicBezTo>
                    <a:pt x="1238" y="417"/>
                    <a:pt x="1239" y="415"/>
                    <a:pt x="1240" y="412"/>
                  </a:cubicBezTo>
                  <a:cubicBezTo>
                    <a:pt x="1240" y="410"/>
                    <a:pt x="1243" y="408"/>
                    <a:pt x="1248" y="405"/>
                  </a:cubicBezTo>
                  <a:cubicBezTo>
                    <a:pt x="1250" y="403"/>
                    <a:pt x="1254" y="401"/>
                    <a:pt x="1256" y="399"/>
                  </a:cubicBezTo>
                  <a:cubicBezTo>
                    <a:pt x="1263" y="394"/>
                    <a:pt x="1267" y="390"/>
                    <a:pt x="1268" y="387"/>
                  </a:cubicBezTo>
                  <a:cubicBezTo>
                    <a:pt x="1269" y="385"/>
                    <a:pt x="1272" y="383"/>
                    <a:pt x="1276" y="381"/>
                  </a:cubicBezTo>
                  <a:cubicBezTo>
                    <a:pt x="1278" y="380"/>
                    <a:pt x="1280" y="378"/>
                    <a:pt x="1281" y="377"/>
                  </a:cubicBezTo>
                  <a:cubicBezTo>
                    <a:pt x="1281" y="373"/>
                    <a:pt x="1296" y="366"/>
                    <a:pt x="1303" y="364"/>
                  </a:cubicBezTo>
                  <a:cubicBezTo>
                    <a:pt x="1305" y="364"/>
                    <a:pt x="1308" y="364"/>
                    <a:pt x="1311" y="364"/>
                  </a:cubicBezTo>
                  <a:cubicBezTo>
                    <a:pt x="1318" y="364"/>
                    <a:pt x="1327" y="365"/>
                    <a:pt x="1330" y="368"/>
                  </a:cubicBezTo>
                  <a:cubicBezTo>
                    <a:pt x="1331" y="369"/>
                    <a:pt x="1331" y="369"/>
                    <a:pt x="1333" y="368"/>
                  </a:cubicBezTo>
                  <a:cubicBezTo>
                    <a:pt x="1334" y="366"/>
                    <a:pt x="1336" y="366"/>
                    <a:pt x="1337" y="366"/>
                  </a:cubicBezTo>
                  <a:cubicBezTo>
                    <a:pt x="1338" y="366"/>
                    <a:pt x="1340" y="366"/>
                    <a:pt x="1342" y="367"/>
                  </a:cubicBezTo>
                  <a:cubicBezTo>
                    <a:pt x="1345" y="367"/>
                    <a:pt x="1345" y="367"/>
                    <a:pt x="1345" y="367"/>
                  </a:cubicBezTo>
                  <a:cubicBezTo>
                    <a:pt x="1347" y="367"/>
                    <a:pt x="1349" y="367"/>
                    <a:pt x="1350" y="366"/>
                  </a:cubicBezTo>
                  <a:cubicBezTo>
                    <a:pt x="1352" y="366"/>
                    <a:pt x="1354" y="365"/>
                    <a:pt x="1356" y="366"/>
                  </a:cubicBezTo>
                  <a:cubicBezTo>
                    <a:pt x="1357" y="366"/>
                    <a:pt x="1359" y="366"/>
                    <a:pt x="1360" y="366"/>
                  </a:cubicBezTo>
                  <a:cubicBezTo>
                    <a:pt x="1361" y="366"/>
                    <a:pt x="1362" y="366"/>
                    <a:pt x="1363" y="364"/>
                  </a:cubicBezTo>
                  <a:cubicBezTo>
                    <a:pt x="1365" y="360"/>
                    <a:pt x="1370" y="360"/>
                    <a:pt x="1373" y="360"/>
                  </a:cubicBezTo>
                  <a:cubicBezTo>
                    <a:pt x="1376" y="360"/>
                    <a:pt x="1380" y="360"/>
                    <a:pt x="1382" y="361"/>
                  </a:cubicBezTo>
                  <a:cubicBezTo>
                    <a:pt x="1382" y="362"/>
                    <a:pt x="1382" y="362"/>
                    <a:pt x="1383" y="362"/>
                  </a:cubicBezTo>
                  <a:cubicBezTo>
                    <a:pt x="1385" y="364"/>
                    <a:pt x="1386" y="364"/>
                    <a:pt x="1388" y="363"/>
                  </a:cubicBezTo>
                  <a:cubicBezTo>
                    <a:pt x="1389" y="362"/>
                    <a:pt x="1390" y="362"/>
                    <a:pt x="1391" y="362"/>
                  </a:cubicBezTo>
                  <a:cubicBezTo>
                    <a:pt x="1393" y="362"/>
                    <a:pt x="1394" y="364"/>
                    <a:pt x="1395" y="365"/>
                  </a:cubicBezTo>
                  <a:cubicBezTo>
                    <a:pt x="1396" y="366"/>
                    <a:pt x="1396" y="367"/>
                    <a:pt x="1397" y="367"/>
                  </a:cubicBezTo>
                  <a:cubicBezTo>
                    <a:pt x="1400" y="367"/>
                    <a:pt x="1401" y="369"/>
                    <a:pt x="1401" y="370"/>
                  </a:cubicBezTo>
                  <a:cubicBezTo>
                    <a:pt x="1401" y="371"/>
                    <a:pt x="1400" y="372"/>
                    <a:pt x="1399" y="373"/>
                  </a:cubicBezTo>
                  <a:cubicBezTo>
                    <a:pt x="1400" y="373"/>
                    <a:pt x="1401" y="372"/>
                    <a:pt x="1402" y="372"/>
                  </a:cubicBezTo>
                  <a:cubicBezTo>
                    <a:pt x="1403" y="372"/>
                    <a:pt x="1403" y="372"/>
                    <a:pt x="1403" y="372"/>
                  </a:cubicBezTo>
                  <a:cubicBezTo>
                    <a:pt x="1404" y="373"/>
                    <a:pt x="1405" y="373"/>
                    <a:pt x="1406" y="373"/>
                  </a:cubicBezTo>
                  <a:cubicBezTo>
                    <a:pt x="1409" y="373"/>
                    <a:pt x="1411" y="372"/>
                    <a:pt x="1413" y="371"/>
                  </a:cubicBezTo>
                  <a:cubicBezTo>
                    <a:pt x="1416" y="369"/>
                    <a:pt x="1419" y="370"/>
                    <a:pt x="1420" y="371"/>
                  </a:cubicBezTo>
                  <a:cubicBezTo>
                    <a:pt x="1420" y="371"/>
                    <a:pt x="1421" y="371"/>
                    <a:pt x="1421" y="371"/>
                  </a:cubicBezTo>
                  <a:cubicBezTo>
                    <a:pt x="1423" y="369"/>
                    <a:pt x="1426" y="368"/>
                    <a:pt x="1428" y="368"/>
                  </a:cubicBezTo>
                  <a:cubicBezTo>
                    <a:pt x="1427" y="368"/>
                    <a:pt x="1425" y="367"/>
                    <a:pt x="1424" y="366"/>
                  </a:cubicBezTo>
                  <a:cubicBezTo>
                    <a:pt x="1423" y="363"/>
                    <a:pt x="1424" y="360"/>
                    <a:pt x="1427" y="355"/>
                  </a:cubicBezTo>
                  <a:cubicBezTo>
                    <a:pt x="1430" y="350"/>
                    <a:pt x="1435" y="347"/>
                    <a:pt x="1439" y="344"/>
                  </a:cubicBezTo>
                  <a:cubicBezTo>
                    <a:pt x="1441" y="343"/>
                    <a:pt x="1443" y="341"/>
                    <a:pt x="1444" y="340"/>
                  </a:cubicBezTo>
                  <a:cubicBezTo>
                    <a:pt x="1447" y="338"/>
                    <a:pt x="1449" y="337"/>
                    <a:pt x="1451" y="337"/>
                  </a:cubicBezTo>
                  <a:cubicBezTo>
                    <a:pt x="1451" y="337"/>
                    <a:pt x="1451" y="337"/>
                    <a:pt x="1452" y="337"/>
                  </a:cubicBezTo>
                  <a:cubicBezTo>
                    <a:pt x="1452" y="333"/>
                    <a:pt x="1454" y="325"/>
                    <a:pt x="1459" y="325"/>
                  </a:cubicBezTo>
                  <a:cubicBezTo>
                    <a:pt x="1460" y="325"/>
                    <a:pt x="1460" y="325"/>
                    <a:pt x="1460" y="325"/>
                  </a:cubicBezTo>
                  <a:cubicBezTo>
                    <a:pt x="1461" y="325"/>
                    <a:pt x="1462" y="325"/>
                    <a:pt x="1463" y="325"/>
                  </a:cubicBezTo>
                  <a:cubicBezTo>
                    <a:pt x="1465" y="325"/>
                    <a:pt x="1466" y="325"/>
                    <a:pt x="1468" y="325"/>
                  </a:cubicBezTo>
                  <a:cubicBezTo>
                    <a:pt x="1472" y="325"/>
                    <a:pt x="1475" y="324"/>
                    <a:pt x="1477" y="323"/>
                  </a:cubicBezTo>
                  <a:cubicBezTo>
                    <a:pt x="1479" y="322"/>
                    <a:pt x="1480" y="322"/>
                    <a:pt x="1481" y="322"/>
                  </a:cubicBezTo>
                  <a:cubicBezTo>
                    <a:pt x="1484" y="322"/>
                    <a:pt x="1485" y="324"/>
                    <a:pt x="1486" y="325"/>
                  </a:cubicBezTo>
                  <a:cubicBezTo>
                    <a:pt x="1486" y="326"/>
                    <a:pt x="1486" y="326"/>
                    <a:pt x="1486" y="326"/>
                  </a:cubicBezTo>
                  <a:cubicBezTo>
                    <a:pt x="1486" y="326"/>
                    <a:pt x="1487" y="325"/>
                    <a:pt x="1488" y="325"/>
                  </a:cubicBezTo>
                  <a:cubicBezTo>
                    <a:pt x="1489" y="324"/>
                    <a:pt x="1491" y="323"/>
                    <a:pt x="1493" y="323"/>
                  </a:cubicBezTo>
                  <a:cubicBezTo>
                    <a:pt x="1493" y="323"/>
                    <a:pt x="1494" y="323"/>
                    <a:pt x="1495" y="323"/>
                  </a:cubicBezTo>
                  <a:cubicBezTo>
                    <a:pt x="1496" y="324"/>
                    <a:pt x="1496" y="325"/>
                    <a:pt x="1496" y="325"/>
                  </a:cubicBezTo>
                  <a:cubicBezTo>
                    <a:pt x="1497" y="327"/>
                    <a:pt x="1495" y="329"/>
                    <a:pt x="1494" y="331"/>
                  </a:cubicBezTo>
                  <a:cubicBezTo>
                    <a:pt x="1492" y="332"/>
                    <a:pt x="1491" y="334"/>
                    <a:pt x="1490" y="336"/>
                  </a:cubicBezTo>
                  <a:cubicBezTo>
                    <a:pt x="1490" y="337"/>
                    <a:pt x="1490" y="337"/>
                    <a:pt x="1490" y="337"/>
                  </a:cubicBezTo>
                  <a:cubicBezTo>
                    <a:pt x="1490" y="337"/>
                    <a:pt x="1491" y="337"/>
                    <a:pt x="1492" y="337"/>
                  </a:cubicBezTo>
                  <a:cubicBezTo>
                    <a:pt x="1493" y="337"/>
                    <a:pt x="1494" y="337"/>
                    <a:pt x="1495" y="338"/>
                  </a:cubicBezTo>
                  <a:cubicBezTo>
                    <a:pt x="1497" y="339"/>
                    <a:pt x="1497" y="340"/>
                    <a:pt x="1497" y="340"/>
                  </a:cubicBezTo>
                  <a:cubicBezTo>
                    <a:pt x="1497" y="341"/>
                    <a:pt x="1497" y="342"/>
                    <a:pt x="1497" y="342"/>
                  </a:cubicBezTo>
                  <a:cubicBezTo>
                    <a:pt x="1499" y="341"/>
                    <a:pt x="1501" y="340"/>
                    <a:pt x="1504" y="337"/>
                  </a:cubicBezTo>
                  <a:cubicBezTo>
                    <a:pt x="1512" y="329"/>
                    <a:pt x="1518" y="328"/>
                    <a:pt x="1523" y="328"/>
                  </a:cubicBezTo>
                  <a:cubicBezTo>
                    <a:pt x="1523" y="328"/>
                    <a:pt x="1524" y="328"/>
                    <a:pt x="1524" y="328"/>
                  </a:cubicBezTo>
                  <a:cubicBezTo>
                    <a:pt x="1524" y="328"/>
                    <a:pt x="1524" y="328"/>
                    <a:pt x="1525" y="328"/>
                  </a:cubicBezTo>
                  <a:cubicBezTo>
                    <a:pt x="1525" y="327"/>
                    <a:pt x="1525" y="326"/>
                    <a:pt x="1525" y="325"/>
                  </a:cubicBezTo>
                  <a:cubicBezTo>
                    <a:pt x="1524" y="323"/>
                    <a:pt x="1524" y="321"/>
                    <a:pt x="1524" y="318"/>
                  </a:cubicBezTo>
                  <a:cubicBezTo>
                    <a:pt x="1525" y="312"/>
                    <a:pt x="1535" y="309"/>
                    <a:pt x="1541" y="309"/>
                  </a:cubicBezTo>
                  <a:cubicBezTo>
                    <a:pt x="1542" y="309"/>
                    <a:pt x="1545" y="309"/>
                    <a:pt x="1546" y="310"/>
                  </a:cubicBezTo>
                  <a:cubicBezTo>
                    <a:pt x="1550" y="311"/>
                    <a:pt x="1551" y="313"/>
                    <a:pt x="1551" y="315"/>
                  </a:cubicBezTo>
                  <a:cubicBezTo>
                    <a:pt x="1551" y="315"/>
                    <a:pt x="1550" y="317"/>
                    <a:pt x="1548" y="317"/>
                  </a:cubicBezTo>
                  <a:cubicBezTo>
                    <a:pt x="1547" y="317"/>
                    <a:pt x="1546" y="317"/>
                    <a:pt x="1545" y="316"/>
                  </a:cubicBezTo>
                  <a:cubicBezTo>
                    <a:pt x="1543" y="316"/>
                    <a:pt x="1542" y="316"/>
                    <a:pt x="1541" y="318"/>
                  </a:cubicBezTo>
                  <a:cubicBezTo>
                    <a:pt x="1540" y="319"/>
                    <a:pt x="1539" y="321"/>
                    <a:pt x="1539" y="323"/>
                  </a:cubicBezTo>
                  <a:cubicBezTo>
                    <a:pt x="1539" y="326"/>
                    <a:pt x="1538" y="328"/>
                    <a:pt x="1537" y="330"/>
                  </a:cubicBezTo>
                  <a:cubicBezTo>
                    <a:pt x="1537" y="330"/>
                    <a:pt x="1536" y="331"/>
                    <a:pt x="1536" y="331"/>
                  </a:cubicBezTo>
                  <a:cubicBezTo>
                    <a:pt x="1538" y="332"/>
                    <a:pt x="1538" y="333"/>
                    <a:pt x="1538" y="334"/>
                  </a:cubicBezTo>
                  <a:cubicBezTo>
                    <a:pt x="1537" y="335"/>
                    <a:pt x="1536" y="336"/>
                    <a:pt x="1535" y="337"/>
                  </a:cubicBezTo>
                  <a:cubicBezTo>
                    <a:pt x="1535" y="337"/>
                    <a:pt x="1534" y="338"/>
                    <a:pt x="1534" y="338"/>
                  </a:cubicBezTo>
                  <a:cubicBezTo>
                    <a:pt x="1534" y="338"/>
                    <a:pt x="1534" y="338"/>
                    <a:pt x="1534" y="338"/>
                  </a:cubicBezTo>
                  <a:cubicBezTo>
                    <a:pt x="1534" y="340"/>
                    <a:pt x="1533" y="343"/>
                    <a:pt x="1529" y="345"/>
                  </a:cubicBezTo>
                  <a:cubicBezTo>
                    <a:pt x="1528" y="345"/>
                    <a:pt x="1527" y="345"/>
                    <a:pt x="1526" y="345"/>
                  </a:cubicBezTo>
                  <a:cubicBezTo>
                    <a:pt x="1523" y="346"/>
                    <a:pt x="1516" y="347"/>
                    <a:pt x="1516" y="349"/>
                  </a:cubicBezTo>
                  <a:cubicBezTo>
                    <a:pt x="1515" y="353"/>
                    <a:pt x="1513" y="354"/>
                    <a:pt x="1511" y="356"/>
                  </a:cubicBezTo>
                  <a:cubicBezTo>
                    <a:pt x="1509" y="357"/>
                    <a:pt x="1507" y="358"/>
                    <a:pt x="1506" y="360"/>
                  </a:cubicBezTo>
                  <a:cubicBezTo>
                    <a:pt x="1505" y="363"/>
                    <a:pt x="1502" y="365"/>
                    <a:pt x="1498" y="368"/>
                  </a:cubicBezTo>
                  <a:cubicBezTo>
                    <a:pt x="1494" y="371"/>
                    <a:pt x="1489" y="374"/>
                    <a:pt x="1485" y="380"/>
                  </a:cubicBezTo>
                  <a:cubicBezTo>
                    <a:pt x="1480" y="387"/>
                    <a:pt x="1473" y="390"/>
                    <a:pt x="1469" y="391"/>
                  </a:cubicBezTo>
                  <a:cubicBezTo>
                    <a:pt x="1468" y="392"/>
                    <a:pt x="1467" y="392"/>
                    <a:pt x="1467" y="392"/>
                  </a:cubicBezTo>
                  <a:cubicBezTo>
                    <a:pt x="1466" y="395"/>
                    <a:pt x="1462" y="395"/>
                    <a:pt x="1457" y="395"/>
                  </a:cubicBezTo>
                  <a:cubicBezTo>
                    <a:pt x="1457" y="395"/>
                    <a:pt x="1456" y="395"/>
                    <a:pt x="1456" y="395"/>
                  </a:cubicBezTo>
                  <a:cubicBezTo>
                    <a:pt x="1456" y="396"/>
                    <a:pt x="1456" y="396"/>
                    <a:pt x="1456" y="396"/>
                  </a:cubicBezTo>
                  <a:cubicBezTo>
                    <a:pt x="1456" y="399"/>
                    <a:pt x="1457" y="404"/>
                    <a:pt x="1452" y="408"/>
                  </a:cubicBezTo>
                  <a:cubicBezTo>
                    <a:pt x="1446" y="415"/>
                    <a:pt x="1442" y="424"/>
                    <a:pt x="1442" y="433"/>
                  </a:cubicBezTo>
                  <a:cubicBezTo>
                    <a:pt x="1443" y="443"/>
                    <a:pt x="1446" y="469"/>
                    <a:pt x="1448" y="474"/>
                  </a:cubicBezTo>
                  <a:cubicBezTo>
                    <a:pt x="1450" y="476"/>
                    <a:pt x="1450" y="481"/>
                    <a:pt x="1451" y="485"/>
                  </a:cubicBezTo>
                  <a:cubicBezTo>
                    <a:pt x="1451" y="488"/>
                    <a:pt x="1451" y="492"/>
                    <a:pt x="1452" y="492"/>
                  </a:cubicBezTo>
                  <a:cubicBezTo>
                    <a:pt x="1453" y="494"/>
                    <a:pt x="1454" y="497"/>
                    <a:pt x="1454" y="498"/>
                  </a:cubicBezTo>
                  <a:cubicBezTo>
                    <a:pt x="1454" y="499"/>
                    <a:pt x="1454" y="499"/>
                    <a:pt x="1454" y="500"/>
                  </a:cubicBezTo>
                  <a:cubicBezTo>
                    <a:pt x="1455" y="499"/>
                    <a:pt x="1457" y="497"/>
                    <a:pt x="1459" y="495"/>
                  </a:cubicBezTo>
                  <a:cubicBezTo>
                    <a:pt x="1460" y="493"/>
                    <a:pt x="1462" y="492"/>
                    <a:pt x="1464" y="490"/>
                  </a:cubicBezTo>
                  <a:cubicBezTo>
                    <a:pt x="1466" y="489"/>
                    <a:pt x="1466" y="488"/>
                    <a:pt x="1467" y="487"/>
                  </a:cubicBezTo>
                  <a:cubicBezTo>
                    <a:pt x="1467" y="486"/>
                    <a:pt x="1468" y="485"/>
                    <a:pt x="1469" y="484"/>
                  </a:cubicBezTo>
                  <a:cubicBezTo>
                    <a:pt x="1470" y="483"/>
                    <a:pt x="1471" y="479"/>
                    <a:pt x="1471" y="477"/>
                  </a:cubicBezTo>
                  <a:cubicBezTo>
                    <a:pt x="1471" y="475"/>
                    <a:pt x="1471" y="474"/>
                    <a:pt x="1471" y="473"/>
                  </a:cubicBezTo>
                  <a:cubicBezTo>
                    <a:pt x="1472" y="471"/>
                    <a:pt x="1474" y="470"/>
                    <a:pt x="1476" y="469"/>
                  </a:cubicBezTo>
                  <a:cubicBezTo>
                    <a:pt x="1477" y="469"/>
                    <a:pt x="1479" y="468"/>
                    <a:pt x="1479" y="467"/>
                  </a:cubicBezTo>
                  <a:cubicBezTo>
                    <a:pt x="1481" y="465"/>
                    <a:pt x="1484" y="465"/>
                    <a:pt x="1486" y="465"/>
                  </a:cubicBezTo>
                  <a:cubicBezTo>
                    <a:pt x="1487" y="465"/>
                    <a:pt x="1487" y="465"/>
                    <a:pt x="1488" y="465"/>
                  </a:cubicBezTo>
                  <a:cubicBezTo>
                    <a:pt x="1488" y="464"/>
                    <a:pt x="1487" y="462"/>
                    <a:pt x="1487" y="460"/>
                  </a:cubicBezTo>
                  <a:cubicBezTo>
                    <a:pt x="1487" y="459"/>
                    <a:pt x="1486" y="459"/>
                    <a:pt x="1486" y="458"/>
                  </a:cubicBezTo>
                  <a:cubicBezTo>
                    <a:pt x="1485" y="454"/>
                    <a:pt x="1490" y="450"/>
                    <a:pt x="1495" y="447"/>
                  </a:cubicBezTo>
                  <a:cubicBezTo>
                    <a:pt x="1496" y="446"/>
                    <a:pt x="1497" y="446"/>
                    <a:pt x="1498" y="445"/>
                  </a:cubicBezTo>
                  <a:cubicBezTo>
                    <a:pt x="1500" y="444"/>
                    <a:pt x="1502" y="444"/>
                    <a:pt x="1505" y="444"/>
                  </a:cubicBezTo>
                  <a:cubicBezTo>
                    <a:pt x="1506" y="444"/>
                    <a:pt x="1507" y="445"/>
                    <a:pt x="1508" y="445"/>
                  </a:cubicBezTo>
                  <a:cubicBezTo>
                    <a:pt x="1509" y="445"/>
                    <a:pt x="1510" y="444"/>
                    <a:pt x="1511" y="443"/>
                  </a:cubicBezTo>
                  <a:cubicBezTo>
                    <a:pt x="1513" y="441"/>
                    <a:pt x="1512" y="439"/>
                    <a:pt x="1509" y="436"/>
                  </a:cubicBezTo>
                  <a:cubicBezTo>
                    <a:pt x="1509" y="435"/>
                    <a:pt x="1509" y="435"/>
                    <a:pt x="1509" y="435"/>
                  </a:cubicBezTo>
                  <a:cubicBezTo>
                    <a:pt x="1508" y="434"/>
                    <a:pt x="1508" y="432"/>
                    <a:pt x="1509" y="430"/>
                  </a:cubicBezTo>
                  <a:cubicBezTo>
                    <a:pt x="1510" y="426"/>
                    <a:pt x="1514" y="419"/>
                    <a:pt x="1518" y="418"/>
                  </a:cubicBezTo>
                  <a:cubicBezTo>
                    <a:pt x="1520" y="417"/>
                    <a:pt x="1522" y="418"/>
                    <a:pt x="1523" y="418"/>
                  </a:cubicBezTo>
                  <a:cubicBezTo>
                    <a:pt x="1523" y="418"/>
                    <a:pt x="1524" y="419"/>
                    <a:pt x="1524" y="419"/>
                  </a:cubicBezTo>
                  <a:cubicBezTo>
                    <a:pt x="1524" y="419"/>
                    <a:pt x="1525" y="419"/>
                    <a:pt x="1526" y="418"/>
                  </a:cubicBezTo>
                  <a:cubicBezTo>
                    <a:pt x="1526" y="418"/>
                    <a:pt x="1526" y="417"/>
                    <a:pt x="1526" y="417"/>
                  </a:cubicBezTo>
                  <a:cubicBezTo>
                    <a:pt x="1525" y="416"/>
                    <a:pt x="1523" y="414"/>
                    <a:pt x="1522" y="414"/>
                  </a:cubicBezTo>
                  <a:cubicBezTo>
                    <a:pt x="1521" y="414"/>
                    <a:pt x="1519" y="414"/>
                    <a:pt x="1518" y="411"/>
                  </a:cubicBezTo>
                  <a:cubicBezTo>
                    <a:pt x="1517" y="408"/>
                    <a:pt x="1518" y="401"/>
                    <a:pt x="1523" y="398"/>
                  </a:cubicBezTo>
                  <a:cubicBezTo>
                    <a:pt x="1524" y="397"/>
                    <a:pt x="1525" y="396"/>
                    <a:pt x="1525" y="396"/>
                  </a:cubicBezTo>
                  <a:cubicBezTo>
                    <a:pt x="1524" y="396"/>
                    <a:pt x="1524" y="395"/>
                    <a:pt x="1523" y="395"/>
                  </a:cubicBezTo>
                  <a:cubicBezTo>
                    <a:pt x="1522" y="395"/>
                    <a:pt x="1521" y="395"/>
                    <a:pt x="1520" y="395"/>
                  </a:cubicBezTo>
                  <a:cubicBezTo>
                    <a:pt x="1519" y="395"/>
                    <a:pt x="1518" y="396"/>
                    <a:pt x="1517" y="396"/>
                  </a:cubicBezTo>
                  <a:cubicBezTo>
                    <a:pt x="1517" y="396"/>
                    <a:pt x="1517" y="396"/>
                    <a:pt x="1517" y="396"/>
                  </a:cubicBezTo>
                  <a:cubicBezTo>
                    <a:pt x="1515" y="396"/>
                    <a:pt x="1513" y="395"/>
                    <a:pt x="1512" y="393"/>
                  </a:cubicBezTo>
                  <a:cubicBezTo>
                    <a:pt x="1511" y="390"/>
                    <a:pt x="1510" y="385"/>
                    <a:pt x="1514" y="381"/>
                  </a:cubicBezTo>
                  <a:cubicBezTo>
                    <a:pt x="1516" y="378"/>
                    <a:pt x="1518" y="377"/>
                    <a:pt x="1520" y="375"/>
                  </a:cubicBezTo>
                  <a:cubicBezTo>
                    <a:pt x="1522" y="374"/>
                    <a:pt x="1522" y="373"/>
                    <a:pt x="1523" y="372"/>
                  </a:cubicBezTo>
                  <a:cubicBezTo>
                    <a:pt x="1524" y="368"/>
                    <a:pt x="1527" y="363"/>
                    <a:pt x="1530" y="360"/>
                  </a:cubicBezTo>
                  <a:cubicBezTo>
                    <a:pt x="1530" y="358"/>
                    <a:pt x="1531" y="358"/>
                    <a:pt x="1532" y="357"/>
                  </a:cubicBezTo>
                  <a:cubicBezTo>
                    <a:pt x="1532" y="355"/>
                    <a:pt x="1534" y="355"/>
                    <a:pt x="1536" y="355"/>
                  </a:cubicBezTo>
                  <a:cubicBezTo>
                    <a:pt x="1537" y="355"/>
                    <a:pt x="1539" y="355"/>
                    <a:pt x="1540" y="355"/>
                  </a:cubicBezTo>
                  <a:cubicBezTo>
                    <a:pt x="1541" y="355"/>
                    <a:pt x="1542" y="355"/>
                    <a:pt x="1542" y="355"/>
                  </a:cubicBezTo>
                  <a:cubicBezTo>
                    <a:pt x="1543" y="355"/>
                    <a:pt x="1543" y="355"/>
                    <a:pt x="1543" y="355"/>
                  </a:cubicBezTo>
                  <a:cubicBezTo>
                    <a:pt x="1545" y="355"/>
                    <a:pt x="1546" y="357"/>
                    <a:pt x="1546" y="358"/>
                  </a:cubicBezTo>
                  <a:cubicBezTo>
                    <a:pt x="1547" y="357"/>
                    <a:pt x="1548" y="356"/>
                    <a:pt x="1549" y="354"/>
                  </a:cubicBezTo>
                  <a:cubicBezTo>
                    <a:pt x="1552" y="351"/>
                    <a:pt x="1555" y="347"/>
                    <a:pt x="1559" y="347"/>
                  </a:cubicBezTo>
                  <a:cubicBezTo>
                    <a:pt x="1560" y="347"/>
                    <a:pt x="1561" y="347"/>
                    <a:pt x="1562" y="348"/>
                  </a:cubicBezTo>
                  <a:cubicBezTo>
                    <a:pt x="1563" y="349"/>
                    <a:pt x="1563" y="352"/>
                    <a:pt x="1563" y="354"/>
                  </a:cubicBezTo>
                  <a:cubicBezTo>
                    <a:pt x="1563" y="355"/>
                    <a:pt x="1563" y="356"/>
                    <a:pt x="1563" y="357"/>
                  </a:cubicBezTo>
                  <a:cubicBezTo>
                    <a:pt x="1563" y="357"/>
                    <a:pt x="1564" y="356"/>
                    <a:pt x="1564" y="356"/>
                  </a:cubicBezTo>
                  <a:cubicBezTo>
                    <a:pt x="1566" y="355"/>
                    <a:pt x="1568" y="353"/>
                    <a:pt x="1570" y="351"/>
                  </a:cubicBezTo>
                  <a:cubicBezTo>
                    <a:pt x="1576" y="347"/>
                    <a:pt x="1585" y="347"/>
                    <a:pt x="1589" y="347"/>
                  </a:cubicBezTo>
                  <a:cubicBezTo>
                    <a:pt x="1594" y="347"/>
                    <a:pt x="1598" y="347"/>
                    <a:pt x="1601" y="348"/>
                  </a:cubicBezTo>
                  <a:cubicBezTo>
                    <a:pt x="1603" y="350"/>
                    <a:pt x="1605" y="352"/>
                    <a:pt x="1606" y="354"/>
                  </a:cubicBezTo>
                  <a:cubicBezTo>
                    <a:pt x="1607" y="354"/>
                    <a:pt x="1607" y="355"/>
                    <a:pt x="1608" y="355"/>
                  </a:cubicBezTo>
                  <a:cubicBezTo>
                    <a:pt x="1608" y="355"/>
                    <a:pt x="1608" y="355"/>
                    <a:pt x="1608" y="354"/>
                  </a:cubicBezTo>
                  <a:cubicBezTo>
                    <a:pt x="1609" y="352"/>
                    <a:pt x="1609" y="350"/>
                    <a:pt x="1612" y="349"/>
                  </a:cubicBezTo>
                  <a:cubicBezTo>
                    <a:pt x="1616" y="348"/>
                    <a:pt x="1622" y="344"/>
                    <a:pt x="1628" y="340"/>
                  </a:cubicBezTo>
                  <a:cubicBezTo>
                    <a:pt x="1630" y="338"/>
                    <a:pt x="1632" y="338"/>
                    <a:pt x="1633" y="337"/>
                  </a:cubicBezTo>
                  <a:cubicBezTo>
                    <a:pt x="1633" y="337"/>
                    <a:pt x="1633" y="337"/>
                    <a:pt x="1634" y="336"/>
                  </a:cubicBezTo>
                  <a:cubicBezTo>
                    <a:pt x="1636" y="333"/>
                    <a:pt x="1638" y="333"/>
                    <a:pt x="1639" y="333"/>
                  </a:cubicBezTo>
                  <a:cubicBezTo>
                    <a:pt x="1640" y="332"/>
                    <a:pt x="1640" y="332"/>
                    <a:pt x="1640" y="332"/>
                  </a:cubicBezTo>
                  <a:cubicBezTo>
                    <a:pt x="1642" y="328"/>
                    <a:pt x="1652" y="324"/>
                    <a:pt x="1661" y="322"/>
                  </a:cubicBezTo>
                  <a:cubicBezTo>
                    <a:pt x="1670" y="320"/>
                    <a:pt x="1681" y="315"/>
                    <a:pt x="1683" y="313"/>
                  </a:cubicBezTo>
                  <a:cubicBezTo>
                    <a:pt x="1683" y="312"/>
                    <a:pt x="1683" y="311"/>
                    <a:pt x="1683" y="310"/>
                  </a:cubicBezTo>
                  <a:cubicBezTo>
                    <a:pt x="1684" y="309"/>
                    <a:pt x="1686" y="309"/>
                    <a:pt x="1687" y="309"/>
                  </a:cubicBezTo>
                  <a:cubicBezTo>
                    <a:pt x="1689" y="309"/>
                    <a:pt x="1691" y="310"/>
                    <a:pt x="1691" y="311"/>
                  </a:cubicBezTo>
                  <a:cubicBezTo>
                    <a:pt x="1691" y="311"/>
                    <a:pt x="1693" y="311"/>
                    <a:pt x="1694" y="312"/>
                  </a:cubicBezTo>
                  <a:cubicBezTo>
                    <a:pt x="1696" y="312"/>
                    <a:pt x="1698" y="312"/>
                    <a:pt x="1700" y="312"/>
                  </a:cubicBezTo>
                  <a:cubicBezTo>
                    <a:pt x="1701" y="313"/>
                    <a:pt x="1702" y="313"/>
                    <a:pt x="1703" y="313"/>
                  </a:cubicBezTo>
                  <a:cubicBezTo>
                    <a:pt x="1704" y="314"/>
                    <a:pt x="1705" y="314"/>
                    <a:pt x="1706" y="314"/>
                  </a:cubicBezTo>
                  <a:cubicBezTo>
                    <a:pt x="1707" y="314"/>
                    <a:pt x="1708" y="314"/>
                    <a:pt x="1710" y="312"/>
                  </a:cubicBezTo>
                  <a:cubicBezTo>
                    <a:pt x="1712" y="310"/>
                    <a:pt x="1712" y="310"/>
                    <a:pt x="1711" y="308"/>
                  </a:cubicBezTo>
                  <a:cubicBezTo>
                    <a:pt x="1710" y="307"/>
                    <a:pt x="1709" y="306"/>
                    <a:pt x="1709" y="304"/>
                  </a:cubicBezTo>
                  <a:cubicBezTo>
                    <a:pt x="1709" y="303"/>
                    <a:pt x="1708" y="302"/>
                    <a:pt x="1707" y="301"/>
                  </a:cubicBezTo>
                  <a:cubicBezTo>
                    <a:pt x="1704" y="299"/>
                    <a:pt x="1702" y="296"/>
                    <a:pt x="1703" y="293"/>
                  </a:cubicBezTo>
                  <a:cubicBezTo>
                    <a:pt x="1703" y="291"/>
                    <a:pt x="1700" y="286"/>
                    <a:pt x="1698" y="285"/>
                  </a:cubicBezTo>
                  <a:cubicBezTo>
                    <a:pt x="1696" y="286"/>
                    <a:pt x="1693" y="285"/>
                    <a:pt x="1691" y="283"/>
                  </a:cubicBezTo>
                  <a:cubicBezTo>
                    <a:pt x="1689" y="282"/>
                    <a:pt x="1688" y="280"/>
                    <a:pt x="1688" y="279"/>
                  </a:cubicBezTo>
                  <a:cubicBezTo>
                    <a:pt x="1688" y="277"/>
                    <a:pt x="1688" y="277"/>
                    <a:pt x="1688" y="276"/>
                  </a:cubicBezTo>
                  <a:cubicBezTo>
                    <a:pt x="1688" y="276"/>
                    <a:pt x="1688" y="276"/>
                    <a:pt x="1688" y="276"/>
                  </a:cubicBezTo>
                  <a:cubicBezTo>
                    <a:pt x="1687" y="277"/>
                    <a:pt x="1685" y="278"/>
                    <a:pt x="1683" y="278"/>
                  </a:cubicBezTo>
                  <a:cubicBezTo>
                    <a:pt x="1679" y="278"/>
                    <a:pt x="1676" y="276"/>
                    <a:pt x="1676" y="273"/>
                  </a:cubicBezTo>
                  <a:cubicBezTo>
                    <a:pt x="1675" y="272"/>
                    <a:pt x="1675" y="271"/>
                    <a:pt x="1676" y="270"/>
                  </a:cubicBezTo>
                  <a:cubicBezTo>
                    <a:pt x="1677" y="268"/>
                    <a:pt x="1681" y="267"/>
                    <a:pt x="1684" y="267"/>
                  </a:cubicBezTo>
                  <a:cubicBezTo>
                    <a:pt x="1686" y="267"/>
                    <a:pt x="1688" y="267"/>
                    <a:pt x="1689" y="268"/>
                  </a:cubicBezTo>
                  <a:cubicBezTo>
                    <a:pt x="1693" y="269"/>
                    <a:pt x="1694" y="271"/>
                    <a:pt x="1695" y="272"/>
                  </a:cubicBezTo>
                  <a:cubicBezTo>
                    <a:pt x="1695" y="273"/>
                    <a:pt x="1695" y="273"/>
                    <a:pt x="1696" y="273"/>
                  </a:cubicBezTo>
                  <a:cubicBezTo>
                    <a:pt x="1696" y="274"/>
                    <a:pt x="1697" y="274"/>
                    <a:pt x="1699" y="274"/>
                  </a:cubicBezTo>
                  <a:cubicBezTo>
                    <a:pt x="1702" y="274"/>
                    <a:pt x="1705" y="273"/>
                    <a:pt x="1707" y="272"/>
                  </a:cubicBezTo>
                  <a:cubicBezTo>
                    <a:pt x="1707" y="272"/>
                    <a:pt x="1709" y="271"/>
                    <a:pt x="1710" y="271"/>
                  </a:cubicBezTo>
                  <a:cubicBezTo>
                    <a:pt x="1713" y="270"/>
                    <a:pt x="1720" y="267"/>
                    <a:pt x="1721" y="266"/>
                  </a:cubicBezTo>
                  <a:cubicBezTo>
                    <a:pt x="1721" y="265"/>
                    <a:pt x="1721" y="264"/>
                    <a:pt x="1721" y="264"/>
                  </a:cubicBezTo>
                  <a:cubicBezTo>
                    <a:pt x="1722" y="262"/>
                    <a:pt x="1722" y="260"/>
                    <a:pt x="1725" y="259"/>
                  </a:cubicBezTo>
                  <a:cubicBezTo>
                    <a:pt x="1725" y="259"/>
                    <a:pt x="1725" y="259"/>
                    <a:pt x="1725" y="259"/>
                  </a:cubicBezTo>
                  <a:cubicBezTo>
                    <a:pt x="1725" y="258"/>
                    <a:pt x="1724" y="257"/>
                    <a:pt x="1723" y="256"/>
                  </a:cubicBezTo>
                  <a:cubicBezTo>
                    <a:pt x="1720" y="255"/>
                    <a:pt x="1719" y="252"/>
                    <a:pt x="1720" y="250"/>
                  </a:cubicBezTo>
                  <a:cubicBezTo>
                    <a:pt x="1720" y="248"/>
                    <a:pt x="1722" y="247"/>
                    <a:pt x="1724" y="247"/>
                  </a:cubicBezTo>
                  <a:cubicBezTo>
                    <a:pt x="1725" y="247"/>
                    <a:pt x="1725" y="247"/>
                    <a:pt x="1725" y="246"/>
                  </a:cubicBezTo>
                  <a:cubicBezTo>
                    <a:pt x="1726" y="245"/>
                    <a:pt x="1726" y="243"/>
                    <a:pt x="1728" y="243"/>
                  </a:cubicBezTo>
                  <a:cubicBezTo>
                    <a:pt x="1729" y="243"/>
                    <a:pt x="1729" y="243"/>
                    <a:pt x="1729" y="243"/>
                  </a:cubicBezTo>
                  <a:cubicBezTo>
                    <a:pt x="1730" y="243"/>
                    <a:pt x="1730" y="243"/>
                    <a:pt x="1731" y="243"/>
                  </a:cubicBezTo>
                  <a:cubicBezTo>
                    <a:pt x="1731" y="243"/>
                    <a:pt x="1731" y="243"/>
                    <a:pt x="1732" y="243"/>
                  </a:cubicBezTo>
                  <a:cubicBezTo>
                    <a:pt x="1732" y="243"/>
                    <a:pt x="1733" y="243"/>
                    <a:pt x="1734" y="243"/>
                  </a:cubicBezTo>
                  <a:cubicBezTo>
                    <a:pt x="1735" y="242"/>
                    <a:pt x="1735" y="242"/>
                    <a:pt x="1736" y="242"/>
                  </a:cubicBezTo>
                  <a:cubicBezTo>
                    <a:pt x="1737" y="242"/>
                    <a:pt x="1737" y="242"/>
                    <a:pt x="1737" y="242"/>
                  </a:cubicBezTo>
                  <a:cubicBezTo>
                    <a:pt x="1738" y="243"/>
                    <a:pt x="1738" y="243"/>
                    <a:pt x="1738" y="243"/>
                  </a:cubicBezTo>
                  <a:cubicBezTo>
                    <a:pt x="1739" y="245"/>
                    <a:pt x="1738" y="247"/>
                    <a:pt x="1736" y="249"/>
                  </a:cubicBezTo>
                  <a:cubicBezTo>
                    <a:pt x="1736" y="250"/>
                    <a:pt x="1735" y="251"/>
                    <a:pt x="1735" y="252"/>
                  </a:cubicBezTo>
                  <a:cubicBezTo>
                    <a:pt x="1735" y="252"/>
                    <a:pt x="1735" y="253"/>
                    <a:pt x="1737" y="255"/>
                  </a:cubicBezTo>
                  <a:cubicBezTo>
                    <a:pt x="1738" y="256"/>
                    <a:pt x="1738" y="256"/>
                    <a:pt x="1739" y="257"/>
                  </a:cubicBezTo>
                  <a:cubicBezTo>
                    <a:pt x="1739" y="258"/>
                    <a:pt x="1741" y="258"/>
                    <a:pt x="1742" y="258"/>
                  </a:cubicBezTo>
                  <a:cubicBezTo>
                    <a:pt x="1745" y="258"/>
                    <a:pt x="1746" y="258"/>
                    <a:pt x="1748" y="257"/>
                  </a:cubicBezTo>
                  <a:cubicBezTo>
                    <a:pt x="1749" y="256"/>
                    <a:pt x="1750" y="256"/>
                    <a:pt x="1752" y="256"/>
                  </a:cubicBezTo>
                  <a:cubicBezTo>
                    <a:pt x="1757" y="256"/>
                    <a:pt x="1767" y="260"/>
                    <a:pt x="1768" y="264"/>
                  </a:cubicBezTo>
                  <a:cubicBezTo>
                    <a:pt x="1769" y="266"/>
                    <a:pt x="1770" y="270"/>
                    <a:pt x="1775" y="272"/>
                  </a:cubicBezTo>
                  <a:cubicBezTo>
                    <a:pt x="1778" y="273"/>
                    <a:pt x="1780" y="274"/>
                    <a:pt x="1782" y="274"/>
                  </a:cubicBezTo>
                  <a:cubicBezTo>
                    <a:pt x="1784" y="275"/>
                    <a:pt x="1786" y="275"/>
                    <a:pt x="1787" y="277"/>
                  </a:cubicBezTo>
                  <a:cubicBezTo>
                    <a:pt x="1788" y="279"/>
                    <a:pt x="1789" y="279"/>
                    <a:pt x="1790" y="279"/>
                  </a:cubicBezTo>
                  <a:cubicBezTo>
                    <a:pt x="1790" y="279"/>
                    <a:pt x="1791" y="279"/>
                    <a:pt x="1791" y="279"/>
                  </a:cubicBezTo>
                  <a:cubicBezTo>
                    <a:pt x="1793" y="279"/>
                    <a:pt x="1795" y="280"/>
                    <a:pt x="1796" y="280"/>
                  </a:cubicBezTo>
                  <a:cubicBezTo>
                    <a:pt x="1796" y="280"/>
                    <a:pt x="1797" y="281"/>
                    <a:pt x="1797" y="281"/>
                  </a:cubicBezTo>
                  <a:cubicBezTo>
                    <a:pt x="1799" y="279"/>
                    <a:pt x="1800" y="279"/>
                    <a:pt x="1802" y="279"/>
                  </a:cubicBezTo>
                  <a:cubicBezTo>
                    <a:pt x="1802" y="280"/>
                    <a:pt x="1802" y="280"/>
                    <a:pt x="1802" y="280"/>
                  </a:cubicBezTo>
                  <a:cubicBezTo>
                    <a:pt x="1802" y="280"/>
                    <a:pt x="1802" y="280"/>
                    <a:pt x="1803" y="280"/>
                  </a:cubicBezTo>
                  <a:cubicBezTo>
                    <a:pt x="1802" y="279"/>
                    <a:pt x="1802" y="279"/>
                    <a:pt x="1801" y="279"/>
                  </a:cubicBezTo>
                  <a:cubicBezTo>
                    <a:pt x="1800" y="278"/>
                    <a:pt x="1798" y="277"/>
                    <a:pt x="1798" y="275"/>
                  </a:cubicBezTo>
                  <a:cubicBezTo>
                    <a:pt x="1797" y="275"/>
                    <a:pt x="1797" y="274"/>
                    <a:pt x="1798" y="273"/>
                  </a:cubicBezTo>
                  <a:cubicBezTo>
                    <a:pt x="1799" y="272"/>
                    <a:pt x="1800" y="272"/>
                    <a:pt x="1800" y="272"/>
                  </a:cubicBezTo>
                  <a:cubicBezTo>
                    <a:pt x="1802" y="272"/>
                    <a:pt x="1802" y="272"/>
                    <a:pt x="1803" y="273"/>
                  </a:cubicBezTo>
                  <a:cubicBezTo>
                    <a:pt x="1803" y="273"/>
                    <a:pt x="1804" y="273"/>
                    <a:pt x="1804" y="273"/>
                  </a:cubicBezTo>
                  <a:cubicBezTo>
                    <a:pt x="1804" y="273"/>
                    <a:pt x="1804" y="273"/>
                    <a:pt x="1804" y="273"/>
                  </a:cubicBezTo>
                  <a:cubicBezTo>
                    <a:pt x="1804" y="272"/>
                    <a:pt x="1803" y="270"/>
                    <a:pt x="1805" y="269"/>
                  </a:cubicBezTo>
                  <a:cubicBezTo>
                    <a:pt x="1805" y="267"/>
                    <a:pt x="1805" y="262"/>
                    <a:pt x="1804" y="261"/>
                  </a:cubicBezTo>
                  <a:cubicBezTo>
                    <a:pt x="1802" y="260"/>
                    <a:pt x="1802" y="259"/>
                    <a:pt x="1802" y="258"/>
                  </a:cubicBezTo>
                  <a:cubicBezTo>
                    <a:pt x="1802" y="255"/>
                    <a:pt x="1806" y="254"/>
                    <a:pt x="1809" y="256"/>
                  </a:cubicBezTo>
                  <a:cubicBezTo>
                    <a:pt x="1811" y="257"/>
                    <a:pt x="1813" y="258"/>
                    <a:pt x="1816" y="258"/>
                  </a:cubicBezTo>
                  <a:cubicBezTo>
                    <a:pt x="1815" y="258"/>
                    <a:pt x="1815" y="257"/>
                    <a:pt x="1815" y="256"/>
                  </a:cubicBezTo>
                  <a:cubicBezTo>
                    <a:pt x="1815" y="255"/>
                    <a:pt x="1817" y="254"/>
                    <a:pt x="1819" y="254"/>
                  </a:cubicBezTo>
                  <a:cubicBezTo>
                    <a:pt x="1820" y="254"/>
                    <a:pt x="1821" y="254"/>
                    <a:pt x="1822" y="255"/>
                  </a:cubicBezTo>
                  <a:cubicBezTo>
                    <a:pt x="1823" y="256"/>
                    <a:pt x="1824" y="256"/>
                    <a:pt x="1825" y="256"/>
                  </a:cubicBezTo>
                  <a:cubicBezTo>
                    <a:pt x="1825" y="254"/>
                    <a:pt x="1828" y="249"/>
                    <a:pt x="1831" y="249"/>
                  </a:cubicBezTo>
                  <a:cubicBezTo>
                    <a:pt x="1827" y="246"/>
                    <a:pt x="1818" y="241"/>
                    <a:pt x="1816" y="237"/>
                  </a:cubicBezTo>
                  <a:cubicBezTo>
                    <a:pt x="1814" y="235"/>
                    <a:pt x="1808" y="233"/>
                    <a:pt x="1804" y="233"/>
                  </a:cubicBezTo>
                  <a:cubicBezTo>
                    <a:pt x="1804" y="233"/>
                    <a:pt x="1804" y="233"/>
                    <a:pt x="1803" y="233"/>
                  </a:cubicBezTo>
                  <a:cubicBezTo>
                    <a:pt x="1803" y="234"/>
                    <a:pt x="1802" y="235"/>
                    <a:pt x="1801" y="235"/>
                  </a:cubicBezTo>
                  <a:cubicBezTo>
                    <a:pt x="1799" y="235"/>
                    <a:pt x="1796" y="233"/>
                    <a:pt x="1795" y="231"/>
                  </a:cubicBezTo>
                  <a:cubicBezTo>
                    <a:pt x="1794" y="230"/>
                    <a:pt x="1792" y="230"/>
                    <a:pt x="1788" y="230"/>
                  </a:cubicBezTo>
                  <a:cubicBezTo>
                    <a:pt x="1787" y="230"/>
                    <a:pt x="1785" y="230"/>
                    <a:pt x="1785" y="230"/>
                  </a:cubicBezTo>
                  <a:cubicBezTo>
                    <a:pt x="1785" y="230"/>
                    <a:pt x="1785" y="230"/>
                    <a:pt x="1785" y="230"/>
                  </a:cubicBezTo>
                  <a:cubicBezTo>
                    <a:pt x="1786" y="231"/>
                    <a:pt x="1788" y="232"/>
                    <a:pt x="1789" y="233"/>
                  </a:cubicBezTo>
                  <a:cubicBezTo>
                    <a:pt x="1791" y="236"/>
                    <a:pt x="1789" y="238"/>
                    <a:pt x="1788" y="239"/>
                  </a:cubicBezTo>
                  <a:cubicBezTo>
                    <a:pt x="1787" y="240"/>
                    <a:pt x="1787" y="241"/>
                    <a:pt x="1787" y="241"/>
                  </a:cubicBezTo>
                  <a:cubicBezTo>
                    <a:pt x="1788" y="242"/>
                    <a:pt x="1788" y="243"/>
                    <a:pt x="1787" y="244"/>
                  </a:cubicBezTo>
                  <a:cubicBezTo>
                    <a:pt x="1786" y="245"/>
                    <a:pt x="1786" y="245"/>
                    <a:pt x="1786" y="245"/>
                  </a:cubicBezTo>
                  <a:cubicBezTo>
                    <a:pt x="1785" y="245"/>
                    <a:pt x="1785" y="245"/>
                    <a:pt x="1785" y="245"/>
                  </a:cubicBezTo>
                  <a:cubicBezTo>
                    <a:pt x="1784" y="245"/>
                    <a:pt x="1782" y="244"/>
                    <a:pt x="1777" y="240"/>
                  </a:cubicBezTo>
                  <a:cubicBezTo>
                    <a:pt x="1776" y="240"/>
                    <a:pt x="1774" y="238"/>
                    <a:pt x="1776" y="227"/>
                  </a:cubicBezTo>
                  <a:cubicBezTo>
                    <a:pt x="1776" y="226"/>
                    <a:pt x="1775" y="226"/>
                    <a:pt x="1775" y="226"/>
                  </a:cubicBezTo>
                  <a:cubicBezTo>
                    <a:pt x="1774" y="225"/>
                    <a:pt x="1772" y="224"/>
                    <a:pt x="1771" y="221"/>
                  </a:cubicBezTo>
                  <a:cubicBezTo>
                    <a:pt x="1771" y="220"/>
                    <a:pt x="1763" y="215"/>
                    <a:pt x="1751" y="210"/>
                  </a:cubicBezTo>
                  <a:cubicBezTo>
                    <a:pt x="1749" y="209"/>
                    <a:pt x="1748" y="209"/>
                    <a:pt x="1746" y="208"/>
                  </a:cubicBezTo>
                  <a:cubicBezTo>
                    <a:pt x="1741" y="206"/>
                    <a:pt x="1735" y="204"/>
                    <a:pt x="1733" y="201"/>
                  </a:cubicBezTo>
                  <a:cubicBezTo>
                    <a:pt x="1733" y="200"/>
                    <a:pt x="1729" y="199"/>
                    <a:pt x="1727" y="198"/>
                  </a:cubicBezTo>
                  <a:cubicBezTo>
                    <a:pt x="1723" y="197"/>
                    <a:pt x="1718" y="196"/>
                    <a:pt x="1716" y="193"/>
                  </a:cubicBezTo>
                  <a:cubicBezTo>
                    <a:pt x="1712" y="189"/>
                    <a:pt x="1693" y="181"/>
                    <a:pt x="1685" y="181"/>
                  </a:cubicBezTo>
                  <a:cubicBezTo>
                    <a:pt x="1680" y="180"/>
                    <a:pt x="1678" y="178"/>
                    <a:pt x="1677" y="177"/>
                  </a:cubicBezTo>
                  <a:cubicBezTo>
                    <a:pt x="1676" y="176"/>
                    <a:pt x="1676" y="176"/>
                    <a:pt x="1676" y="176"/>
                  </a:cubicBezTo>
                  <a:cubicBezTo>
                    <a:pt x="1674" y="177"/>
                    <a:pt x="1673" y="177"/>
                    <a:pt x="1670" y="177"/>
                  </a:cubicBezTo>
                  <a:cubicBezTo>
                    <a:pt x="1663" y="177"/>
                    <a:pt x="1653" y="176"/>
                    <a:pt x="1648" y="175"/>
                  </a:cubicBezTo>
                  <a:cubicBezTo>
                    <a:pt x="1646" y="175"/>
                    <a:pt x="1645" y="176"/>
                    <a:pt x="1644" y="176"/>
                  </a:cubicBezTo>
                  <a:cubicBezTo>
                    <a:pt x="1642" y="177"/>
                    <a:pt x="1640" y="178"/>
                    <a:pt x="1638" y="177"/>
                  </a:cubicBezTo>
                  <a:cubicBezTo>
                    <a:pt x="1633" y="175"/>
                    <a:pt x="1620" y="170"/>
                    <a:pt x="1615" y="170"/>
                  </a:cubicBezTo>
                  <a:cubicBezTo>
                    <a:pt x="1614" y="170"/>
                    <a:pt x="1614" y="171"/>
                    <a:pt x="1614" y="171"/>
                  </a:cubicBezTo>
                  <a:cubicBezTo>
                    <a:pt x="1613" y="171"/>
                    <a:pt x="1613" y="172"/>
                    <a:pt x="1613" y="174"/>
                  </a:cubicBezTo>
                  <a:cubicBezTo>
                    <a:pt x="1612" y="175"/>
                    <a:pt x="1612" y="177"/>
                    <a:pt x="1610" y="178"/>
                  </a:cubicBezTo>
                  <a:cubicBezTo>
                    <a:pt x="1611" y="179"/>
                    <a:pt x="1612" y="180"/>
                    <a:pt x="1616" y="184"/>
                  </a:cubicBezTo>
                  <a:cubicBezTo>
                    <a:pt x="1618" y="186"/>
                    <a:pt x="1619" y="189"/>
                    <a:pt x="1619" y="191"/>
                  </a:cubicBezTo>
                  <a:cubicBezTo>
                    <a:pt x="1619" y="194"/>
                    <a:pt x="1616" y="196"/>
                    <a:pt x="1612" y="198"/>
                  </a:cubicBezTo>
                  <a:cubicBezTo>
                    <a:pt x="1611" y="199"/>
                    <a:pt x="1610" y="199"/>
                    <a:pt x="1608" y="199"/>
                  </a:cubicBezTo>
                  <a:cubicBezTo>
                    <a:pt x="1603" y="199"/>
                    <a:pt x="1597" y="195"/>
                    <a:pt x="1594" y="192"/>
                  </a:cubicBezTo>
                  <a:cubicBezTo>
                    <a:pt x="1593" y="190"/>
                    <a:pt x="1592" y="190"/>
                    <a:pt x="1590" y="189"/>
                  </a:cubicBezTo>
                  <a:cubicBezTo>
                    <a:pt x="1588" y="189"/>
                    <a:pt x="1584" y="188"/>
                    <a:pt x="1583" y="184"/>
                  </a:cubicBezTo>
                  <a:cubicBezTo>
                    <a:pt x="1582" y="181"/>
                    <a:pt x="1583" y="179"/>
                    <a:pt x="1583" y="178"/>
                  </a:cubicBezTo>
                  <a:cubicBezTo>
                    <a:pt x="1585" y="176"/>
                    <a:pt x="1589" y="176"/>
                    <a:pt x="1592" y="179"/>
                  </a:cubicBezTo>
                  <a:cubicBezTo>
                    <a:pt x="1593" y="180"/>
                    <a:pt x="1596" y="179"/>
                    <a:pt x="1597" y="177"/>
                  </a:cubicBezTo>
                  <a:cubicBezTo>
                    <a:pt x="1597" y="177"/>
                    <a:pt x="1597" y="177"/>
                    <a:pt x="1596" y="176"/>
                  </a:cubicBezTo>
                  <a:cubicBezTo>
                    <a:pt x="1595" y="175"/>
                    <a:pt x="1589" y="173"/>
                    <a:pt x="1585" y="173"/>
                  </a:cubicBezTo>
                  <a:cubicBezTo>
                    <a:pt x="1582" y="173"/>
                    <a:pt x="1581" y="175"/>
                    <a:pt x="1578" y="178"/>
                  </a:cubicBezTo>
                  <a:cubicBezTo>
                    <a:pt x="1577" y="180"/>
                    <a:pt x="1575" y="182"/>
                    <a:pt x="1572" y="183"/>
                  </a:cubicBezTo>
                  <a:cubicBezTo>
                    <a:pt x="1570" y="184"/>
                    <a:pt x="1568" y="185"/>
                    <a:pt x="1565" y="185"/>
                  </a:cubicBezTo>
                  <a:cubicBezTo>
                    <a:pt x="1557" y="185"/>
                    <a:pt x="1544" y="182"/>
                    <a:pt x="1542" y="180"/>
                  </a:cubicBezTo>
                  <a:cubicBezTo>
                    <a:pt x="1542" y="180"/>
                    <a:pt x="1540" y="180"/>
                    <a:pt x="1535" y="180"/>
                  </a:cubicBezTo>
                  <a:cubicBezTo>
                    <a:pt x="1526" y="180"/>
                    <a:pt x="1512" y="181"/>
                    <a:pt x="1510" y="182"/>
                  </a:cubicBezTo>
                  <a:cubicBezTo>
                    <a:pt x="1509" y="183"/>
                    <a:pt x="1509" y="186"/>
                    <a:pt x="1509" y="187"/>
                  </a:cubicBezTo>
                  <a:cubicBezTo>
                    <a:pt x="1509" y="190"/>
                    <a:pt x="1509" y="192"/>
                    <a:pt x="1507" y="193"/>
                  </a:cubicBezTo>
                  <a:cubicBezTo>
                    <a:pt x="1507" y="193"/>
                    <a:pt x="1507" y="193"/>
                    <a:pt x="1507" y="193"/>
                  </a:cubicBezTo>
                  <a:cubicBezTo>
                    <a:pt x="1506" y="193"/>
                    <a:pt x="1506" y="193"/>
                    <a:pt x="1506" y="193"/>
                  </a:cubicBezTo>
                  <a:cubicBezTo>
                    <a:pt x="1504" y="193"/>
                    <a:pt x="1503" y="191"/>
                    <a:pt x="1503" y="187"/>
                  </a:cubicBezTo>
                  <a:cubicBezTo>
                    <a:pt x="1502" y="184"/>
                    <a:pt x="1502" y="181"/>
                    <a:pt x="1502" y="180"/>
                  </a:cubicBezTo>
                  <a:cubicBezTo>
                    <a:pt x="1501" y="180"/>
                    <a:pt x="1499" y="179"/>
                    <a:pt x="1495" y="179"/>
                  </a:cubicBezTo>
                  <a:cubicBezTo>
                    <a:pt x="1490" y="179"/>
                    <a:pt x="1487" y="179"/>
                    <a:pt x="1486" y="177"/>
                  </a:cubicBezTo>
                  <a:cubicBezTo>
                    <a:pt x="1486" y="176"/>
                    <a:pt x="1486" y="175"/>
                    <a:pt x="1487" y="173"/>
                  </a:cubicBezTo>
                  <a:cubicBezTo>
                    <a:pt x="1488" y="173"/>
                    <a:pt x="1487" y="173"/>
                    <a:pt x="1487" y="172"/>
                  </a:cubicBezTo>
                  <a:cubicBezTo>
                    <a:pt x="1487" y="171"/>
                    <a:pt x="1486" y="168"/>
                    <a:pt x="1490" y="166"/>
                  </a:cubicBezTo>
                  <a:cubicBezTo>
                    <a:pt x="1490" y="164"/>
                    <a:pt x="1482" y="158"/>
                    <a:pt x="1472" y="153"/>
                  </a:cubicBezTo>
                  <a:cubicBezTo>
                    <a:pt x="1468" y="152"/>
                    <a:pt x="1462" y="151"/>
                    <a:pt x="1454" y="151"/>
                  </a:cubicBezTo>
                  <a:cubicBezTo>
                    <a:pt x="1445" y="151"/>
                    <a:pt x="1434" y="152"/>
                    <a:pt x="1430" y="154"/>
                  </a:cubicBezTo>
                  <a:cubicBezTo>
                    <a:pt x="1426" y="155"/>
                    <a:pt x="1419" y="155"/>
                    <a:pt x="1412" y="155"/>
                  </a:cubicBezTo>
                  <a:cubicBezTo>
                    <a:pt x="1407" y="155"/>
                    <a:pt x="1407" y="155"/>
                    <a:pt x="1407" y="155"/>
                  </a:cubicBezTo>
                  <a:cubicBezTo>
                    <a:pt x="1406" y="155"/>
                    <a:pt x="1405" y="155"/>
                    <a:pt x="1404" y="155"/>
                  </a:cubicBezTo>
                  <a:cubicBezTo>
                    <a:pt x="1403" y="155"/>
                    <a:pt x="1403" y="155"/>
                    <a:pt x="1403" y="155"/>
                  </a:cubicBezTo>
                  <a:cubicBezTo>
                    <a:pt x="1401" y="155"/>
                    <a:pt x="1400" y="155"/>
                    <a:pt x="1399" y="154"/>
                  </a:cubicBezTo>
                  <a:cubicBezTo>
                    <a:pt x="1398" y="153"/>
                    <a:pt x="1398" y="151"/>
                    <a:pt x="1399" y="150"/>
                  </a:cubicBezTo>
                  <a:cubicBezTo>
                    <a:pt x="1399" y="149"/>
                    <a:pt x="1399" y="149"/>
                    <a:pt x="1399" y="149"/>
                  </a:cubicBezTo>
                  <a:cubicBezTo>
                    <a:pt x="1398" y="147"/>
                    <a:pt x="1392" y="145"/>
                    <a:pt x="1389" y="145"/>
                  </a:cubicBezTo>
                  <a:cubicBezTo>
                    <a:pt x="1388" y="145"/>
                    <a:pt x="1388" y="145"/>
                    <a:pt x="1388" y="145"/>
                  </a:cubicBezTo>
                  <a:cubicBezTo>
                    <a:pt x="1387" y="146"/>
                    <a:pt x="1386" y="147"/>
                    <a:pt x="1385" y="147"/>
                  </a:cubicBezTo>
                  <a:cubicBezTo>
                    <a:pt x="1384" y="147"/>
                    <a:pt x="1382" y="146"/>
                    <a:pt x="1381" y="145"/>
                  </a:cubicBezTo>
                  <a:cubicBezTo>
                    <a:pt x="1381" y="144"/>
                    <a:pt x="1380" y="143"/>
                    <a:pt x="1380" y="142"/>
                  </a:cubicBezTo>
                  <a:cubicBezTo>
                    <a:pt x="1379" y="141"/>
                    <a:pt x="1373" y="139"/>
                    <a:pt x="1369" y="139"/>
                  </a:cubicBezTo>
                  <a:cubicBezTo>
                    <a:pt x="1369" y="139"/>
                    <a:pt x="1369" y="139"/>
                    <a:pt x="1368" y="139"/>
                  </a:cubicBezTo>
                  <a:cubicBezTo>
                    <a:pt x="1366" y="140"/>
                    <a:pt x="1364" y="139"/>
                    <a:pt x="1362" y="137"/>
                  </a:cubicBezTo>
                  <a:cubicBezTo>
                    <a:pt x="1362" y="136"/>
                    <a:pt x="1362" y="134"/>
                    <a:pt x="1362" y="133"/>
                  </a:cubicBezTo>
                  <a:cubicBezTo>
                    <a:pt x="1363" y="133"/>
                    <a:pt x="1364" y="131"/>
                    <a:pt x="1367" y="131"/>
                  </a:cubicBezTo>
                  <a:cubicBezTo>
                    <a:pt x="1367" y="131"/>
                    <a:pt x="1368" y="131"/>
                    <a:pt x="1369" y="131"/>
                  </a:cubicBezTo>
                  <a:cubicBezTo>
                    <a:pt x="1370" y="131"/>
                    <a:pt x="1370" y="131"/>
                    <a:pt x="1371" y="131"/>
                  </a:cubicBezTo>
                  <a:cubicBezTo>
                    <a:pt x="1374" y="131"/>
                    <a:pt x="1374" y="131"/>
                    <a:pt x="1375" y="131"/>
                  </a:cubicBezTo>
                  <a:cubicBezTo>
                    <a:pt x="1375" y="131"/>
                    <a:pt x="1375" y="131"/>
                    <a:pt x="1374" y="130"/>
                  </a:cubicBezTo>
                  <a:cubicBezTo>
                    <a:pt x="1372" y="127"/>
                    <a:pt x="1355" y="125"/>
                    <a:pt x="1343" y="125"/>
                  </a:cubicBezTo>
                  <a:cubicBezTo>
                    <a:pt x="1341" y="125"/>
                    <a:pt x="1340" y="125"/>
                    <a:pt x="1340" y="125"/>
                  </a:cubicBezTo>
                  <a:cubicBezTo>
                    <a:pt x="1340" y="125"/>
                    <a:pt x="1340" y="126"/>
                    <a:pt x="1340" y="126"/>
                  </a:cubicBezTo>
                  <a:cubicBezTo>
                    <a:pt x="1339" y="128"/>
                    <a:pt x="1338" y="132"/>
                    <a:pt x="1334" y="136"/>
                  </a:cubicBezTo>
                  <a:cubicBezTo>
                    <a:pt x="1331" y="139"/>
                    <a:pt x="1328" y="139"/>
                    <a:pt x="1326" y="139"/>
                  </a:cubicBezTo>
                  <a:cubicBezTo>
                    <a:pt x="1323" y="139"/>
                    <a:pt x="1321" y="138"/>
                    <a:pt x="1320" y="136"/>
                  </a:cubicBezTo>
                  <a:cubicBezTo>
                    <a:pt x="1319" y="135"/>
                    <a:pt x="1319" y="134"/>
                    <a:pt x="1319" y="133"/>
                  </a:cubicBezTo>
                  <a:cubicBezTo>
                    <a:pt x="1320" y="130"/>
                    <a:pt x="1322" y="129"/>
                    <a:pt x="1325" y="128"/>
                  </a:cubicBezTo>
                  <a:cubicBezTo>
                    <a:pt x="1325" y="128"/>
                    <a:pt x="1326" y="128"/>
                    <a:pt x="1327" y="128"/>
                  </a:cubicBezTo>
                  <a:cubicBezTo>
                    <a:pt x="1326" y="128"/>
                    <a:pt x="1324" y="128"/>
                    <a:pt x="1323" y="127"/>
                  </a:cubicBezTo>
                  <a:cubicBezTo>
                    <a:pt x="1320" y="127"/>
                    <a:pt x="1317" y="127"/>
                    <a:pt x="1315" y="125"/>
                  </a:cubicBezTo>
                  <a:cubicBezTo>
                    <a:pt x="1315" y="124"/>
                    <a:pt x="1314" y="122"/>
                    <a:pt x="1315" y="121"/>
                  </a:cubicBezTo>
                  <a:cubicBezTo>
                    <a:pt x="1316" y="120"/>
                    <a:pt x="1317" y="119"/>
                    <a:pt x="1319" y="119"/>
                  </a:cubicBezTo>
                  <a:cubicBezTo>
                    <a:pt x="1319" y="118"/>
                    <a:pt x="1319" y="118"/>
                    <a:pt x="1319" y="118"/>
                  </a:cubicBezTo>
                  <a:cubicBezTo>
                    <a:pt x="1311" y="117"/>
                    <a:pt x="1299" y="115"/>
                    <a:pt x="1293" y="115"/>
                  </a:cubicBezTo>
                  <a:cubicBezTo>
                    <a:pt x="1287" y="116"/>
                    <a:pt x="1283" y="114"/>
                    <a:pt x="1280" y="113"/>
                  </a:cubicBezTo>
                  <a:cubicBezTo>
                    <a:pt x="1278" y="112"/>
                    <a:pt x="1277" y="112"/>
                    <a:pt x="1275" y="112"/>
                  </a:cubicBezTo>
                  <a:cubicBezTo>
                    <a:pt x="1274" y="112"/>
                    <a:pt x="1274" y="112"/>
                    <a:pt x="1274" y="112"/>
                  </a:cubicBezTo>
                  <a:cubicBezTo>
                    <a:pt x="1274" y="112"/>
                    <a:pt x="1274" y="113"/>
                    <a:pt x="1275" y="114"/>
                  </a:cubicBezTo>
                  <a:cubicBezTo>
                    <a:pt x="1276" y="115"/>
                    <a:pt x="1276" y="116"/>
                    <a:pt x="1275" y="117"/>
                  </a:cubicBezTo>
                  <a:cubicBezTo>
                    <a:pt x="1274" y="120"/>
                    <a:pt x="1268" y="121"/>
                    <a:pt x="1266" y="121"/>
                  </a:cubicBezTo>
                  <a:cubicBezTo>
                    <a:pt x="1265" y="121"/>
                    <a:pt x="1264" y="121"/>
                    <a:pt x="1263" y="120"/>
                  </a:cubicBezTo>
                  <a:cubicBezTo>
                    <a:pt x="1259" y="120"/>
                    <a:pt x="1255" y="122"/>
                    <a:pt x="1254" y="123"/>
                  </a:cubicBezTo>
                  <a:cubicBezTo>
                    <a:pt x="1254" y="123"/>
                    <a:pt x="1254" y="124"/>
                    <a:pt x="1254" y="124"/>
                  </a:cubicBezTo>
                  <a:cubicBezTo>
                    <a:pt x="1255" y="125"/>
                    <a:pt x="1255" y="125"/>
                    <a:pt x="1255" y="125"/>
                  </a:cubicBezTo>
                  <a:cubicBezTo>
                    <a:pt x="1256" y="125"/>
                    <a:pt x="1257" y="125"/>
                    <a:pt x="1257" y="124"/>
                  </a:cubicBezTo>
                  <a:cubicBezTo>
                    <a:pt x="1259" y="124"/>
                    <a:pt x="1261" y="123"/>
                    <a:pt x="1263" y="124"/>
                  </a:cubicBezTo>
                  <a:cubicBezTo>
                    <a:pt x="1264" y="124"/>
                    <a:pt x="1264" y="125"/>
                    <a:pt x="1264" y="126"/>
                  </a:cubicBezTo>
                  <a:cubicBezTo>
                    <a:pt x="1264" y="128"/>
                    <a:pt x="1263" y="129"/>
                    <a:pt x="1261" y="130"/>
                  </a:cubicBezTo>
                  <a:cubicBezTo>
                    <a:pt x="1261" y="130"/>
                    <a:pt x="1261" y="130"/>
                    <a:pt x="1261" y="130"/>
                  </a:cubicBezTo>
                  <a:cubicBezTo>
                    <a:pt x="1264" y="133"/>
                    <a:pt x="1264" y="136"/>
                    <a:pt x="1264" y="138"/>
                  </a:cubicBezTo>
                  <a:cubicBezTo>
                    <a:pt x="1264" y="139"/>
                    <a:pt x="1264" y="139"/>
                    <a:pt x="1264" y="139"/>
                  </a:cubicBezTo>
                  <a:cubicBezTo>
                    <a:pt x="1264" y="140"/>
                    <a:pt x="1264" y="141"/>
                    <a:pt x="1263" y="141"/>
                  </a:cubicBezTo>
                  <a:cubicBezTo>
                    <a:pt x="1262" y="143"/>
                    <a:pt x="1259" y="143"/>
                    <a:pt x="1258" y="143"/>
                  </a:cubicBezTo>
                  <a:cubicBezTo>
                    <a:pt x="1255" y="143"/>
                    <a:pt x="1253" y="142"/>
                    <a:pt x="1252" y="141"/>
                  </a:cubicBezTo>
                  <a:cubicBezTo>
                    <a:pt x="1251" y="139"/>
                    <a:pt x="1249" y="140"/>
                    <a:pt x="1247" y="140"/>
                  </a:cubicBezTo>
                  <a:cubicBezTo>
                    <a:pt x="1246" y="140"/>
                    <a:pt x="1245" y="141"/>
                    <a:pt x="1244" y="141"/>
                  </a:cubicBezTo>
                  <a:cubicBezTo>
                    <a:pt x="1245" y="141"/>
                    <a:pt x="1246" y="142"/>
                    <a:pt x="1246" y="144"/>
                  </a:cubicBezTo>
                  <a:cubicBezTo>
                    <a:pt x="1246" y="145"/>
                    <a:pt x="1245" y="147"/>
                    <a:pt x="1239" y="148"/>
                  </a:cubicBezTo>
                  <a:cubicBezTo>
                    <a:pt x="1234" y="148"/>
                    <a:pt x="1233" y="145"/>
                    <a:pt x="1232" y="143"/>
                  </a:cubicBezTo>
                  <a:cubicBezTo>
                    <a:pt x="1231" y="143"/>
                    <a:pt x="1231" y="142"/>
                    <a:pt x="1231" y="142"/>
                  </a:cubicBezTo>
                  <a:cubicBezTo>
                    <a:pt x="1230" y="142"/>
                    <a:pt x="1230" y="142"/>
                    <a:pt x="1229" y="142"/>
                  </a:cubicBezTo>
                  <a:cubicBezTo>
                    <a:pt x="1227" y="142"/>
                    <a:pt x="1224" y="142"/>
                    <a:pt x="1221" y="141"/>
                  </a:cubicBezTo>
                  <a:cubicBezTo>
                    <a:pt x="1218" y="140"/>
                    <a:pt x="1215" y="139"/>
                    <a:pt x="1213" y="139"/>
                  </a:cubicBezTo>
                  <a:cubicBezTo>
                    <a:pt x="1211" y="139"/>
                    <a:pt x="1210" y="140"/>
                    <a:pt x="1208" y="141"/>
                  </a:cubicBezTo>
                  <a:cubicBezTo>
                    <a:pt x="1206" y="142"/>
                    <a:pt x="1204" y="143"/>
                    <a:pt x="1200" y="144"/>
                  </a:cubicBezTo>
                  <a:cubicBezTo>
                    <a:pt x="1194" y="144"/>
                    <a:pt x="1184" y="140"/>
                    <a:pt x="1181" y="136"/>
                  </a:cubicBezTo>
                  <a:cubicBezTo>
                    <a:pt x="1181" y="136"/>
                    <a:pt x="1180" y="134"/>
                    <a:pt x="1180" y="134"/>
                  </a:cubicBezTo>
                  <a:cubicBezTo>
                    <a:pt x="1180" y="134"/>
                    <a:pt x="1179" y="135"/>
                    <a:pt x="1178" y="136"/>
                  </a:cubicBezTo>
                  <a:cubicBezTo>
                    <a:pt x="1177" y="137"/>
                    <a:pt x="1176" y="139"/>
                    <a:pt x="1176" y="141"/>
                  </a:cubicBezTo>
                  <a:cubicBezTo>
                    <a:pt x="1175" y="145"/>
                    <a:pt x="1174" y="148"/>
                    <a:pt x="1171" y="148"/>
                  </a:cubicBezTo>
                  <a:cubicBezTo>
                    <a:pt x="1170" y="148"/>
                    <a:pt x="1169" y="150"/>
                    <a:pt x="1168" y="151"/>
                  </a:cubicBezTo>
                  <a:cubicBezTo>
                    <a:pt x="1167" y="154"/>
                    <a:pt x="1166" y="156"/>
                    <a:pt x="1164" y="157"/>
                  </a:cubicBezTo>
                  <a:cubicBezTo>
                    <a:pt x="1163" y="157"/>
                    <a:pt x="1163" y="157"/>
                    <a:pt x="1162" y="157"/>
                  </a:cubicBezTo>
                  <a:cubicBezTo>
                    <a:pt x="1160" y="157"/>
                    <a:pt x="1159" y="156"/>
                    <a:pt x="1159" y="156"/>
                  </a:cubicBezTo>
                  <a:cubicBezTo>
                    <a:pt x="1158" y="155"/>
                    <a:pt x="1157" y="155"/>
                    <a:pt x="1157" y="155"/>
                  </a:cubicBezTo>
                  <a:cubicBezTo>
                    <a:pt x="1156" y="155"/>
                    <a:pt x="1156" y="155"/>
                    <a:pt x="1156" y="155"/>
                  </a:cubicBezTo>
                  <a:cubicBezTo>
                    <a:pt x="1151" y="155"/>
                    <a:pt x="1138" y="142"/>
                    <a:pt x="1137" y="138"/>
                  </a:cubicBezTo>
                  <a:cubicBezTo>
                    <a:pt x="1137" y="136"/>
                    <a:pt x="1130" y="129"/>
                    <a:pt x="1128" y="128"/>
                  </a:cubicBezTo>
                  <a:cubicBezTo>
                    <a:pt x="1126" y="127"/>
                    <a:pt x="1127" y="125"/>
                    <a:pt x="1127" y="125"/>
                  </a:cubicBezTo>
                  <a:cubicBezTo>
                    <a:pt x="1127" y="124"/>
                    <a:pt x="1127" y="123"/>
                    <a:pt x="1130" y="123"/>
                  </a:cubicBezTo>
                  <a:cubicBezTo>
                    <a:pt x="1132" y="123"/>
                    <a:pt x="1134" y="124"/>
                    <a:pt x="1135" y="125"/>
                  </a:cubicBezTo>
                  <a:cubicBezTo>
                    <a:pt x="1137" y="126"/>
                    <a:pt x="1139" y="126"/>
                    <a:pt x="1141" y="125"/>
                  </a:cubicBezTo>
                  <a:cubicBezTo>
                    <a:pt x="1141" y="125"/>
                    <a:pt x="1141" y="124"/>
                    <a:pt x="1141" y="123"/>
                  </a:cubicBezTo>
                  <a:cubicBezTo>
                    <a:pt x="1141" y="122"/>
                    <a:pt x="1140" y="121"/>
                    <a:pt x="1139" y="121"/>
                  </a:cubicBezTo>
                  <a:cubicBezTo>
                    <a:pt x="1136" y="121"/>
                    <a:pt x="1135" y="119"/>
                    <a:pt x="1135" y="118"/>
                  </a:cubicBezTo>
                  <a:cubicBezTo>
                    <a:pt x="1135" y="116"/>
                    <a:pt x="1136" y="115"/>
                    <a:pt x="1137" y="114"/>
                  </a:cubicBezTo>
                  <a:cubicBezTo>
                    <a:pt x="1137" y="113"/>
                    <a:pt x="1136" y="113"/>
                    <a:pt x="1136" y="112"/>
                  </a:cubicBezTo>
                  <a:cubicBezTo>
                    <a:pt x="1135" y="110"/>
                    <a:pt x="1134" y="109"/>
                    <a:pt x="1134" y="107"/>
                  </a:cubicBezTo>
                  <a:cubicBezTo>
                    <a:pt x="1135" y="106"/>
                    <a:pt x="1135" y="106"/>
                    <a:pt x="1136" y="105"/>
                  </a:cubicBezTo>
                  <a:cubicBezTo>
                    <a:pt x="1135" y="105"/>
                    <a:pt x="1135" y="105"/>
                    <a:pt x="1134" y="105"/>
                  </a:cubicBezTo>
                  <a:cubicBezTo>
                    <a:pt x="1131" y="105"/>
                    <a:pt x="1126" y="102"/>
                    <a:pt x="1125" y="99"/>
                  </a:cubicBezTo>
                  <a:cubicBezTo>
                    <a:pt x="1124" y="99"/>
                    <a:pt x="1122" y="98"/>
                    <a:pt x="1118" y="98"/>
                  </a:cubicBezTo>
                  <a:cubicBezTo>
                    <a:pt x="1116" y="98"/>
                    <a:pt x="1115" y="98"/>
                    <a:pt x="1114" y="99"/>
                  </a:cubicBezTo>
                  <a:cubicBezTo>
                    <a:pt x="1114" y="99"/>
                    <a:pt x="1114" y="100"/>
                    <a:pt x="1113" y="100"/>
                  </a:cubicBezTo>
                  <a:cubicBezTo>
                    <a:pt x="1113" y="101"/>
                    <a:pt x="1112" y="102"/>
                    <a:pt x="1110" y="102"/>
                  </a:cubicBezTo>
                  <a:cubicBezTo>
                    <a:pt x="1109" y="102"/>
                    <a:pt x="1107" y="101"/>
                    <a:pt x="1106" y="100"/>
                  </a:cubicBezTo>
                  <a:cubicBezTo>
                    <a:pt x="1106" y="99"/>
                    <a:pt x="1106" y="99"/>
                    <a:pt x="1106" y="98"/>
                  </a:cubicBezTo>
                  <a:cubicBezTo>
                    <a:pt x="1105" y="98"/>
                    <a:pt x="1104" y="98"/>
                    <a:pt x="1103" y="98"/>
                  </a:cubicBezTo>
                  <a:cubicBezTo>
                    <a:pt x="1100" y="97"/>
                    <a:pt x="1097" y="97"/>
                    <a:pt x="1094" y="96"/>
                  </a:cubicBezTo>
                  <a:cubicBezTo>
                    <a:pt x="1089" y="95"/>
                    <a:pt x="1087" y="92"/>
                    <a:pt x="1086" y="90"/>
                  </a:cubicBezTo>
                  <a:cubicBezTo>
                    <a:pt x="1085" y="90"/>
                    <a:pt x="1085" y="89"/>
                    <a:pt x="1085" y="89"/>
                  </a:cubicBezTo>
                  <a:cubicBezTo>
                    <a:pt x="1085" y="89"/>
                    <a:pt x="1085" y="90"/>
                    <a:pt x="1085" y="90"/>
                  </a:cubicBezTo>
                  <a:cubicBezTo>
                    <a:pt x="1084" y="92"/>
                    <a:pt x="1083" y="94"/>
                    <a:pt x="1081" y="94"/>
                  </a:cubicBezTo>
                  <a:cubicBezTo>
                    <a:pt x="1080" y="94"/>
                    <a:pt x="1079" y="94"/>
                    <a:pt x="1079" y="94"/>
                  </a:cubicBezTo>
                  <a:cubicBezTo>
                    <a:pt x="1078" y="93"/>
                    <a:pt x="1076" y="94"/>
                    <a:pt x="1076" y="95"/>
                  </a:cubicBezTo>
                  <a:cubicBezTo>
                    <a:pt x="1075" y="95"/>
                    <a:pt x="1075" y="96"/>
                    <a:pt x="1076" y="97"/>
                  </a:cubicBezTo>
                  <a:cubicBezTo>
                    <a:pt x="1077" y="100"/>
                    <a:pt x="1077" y="102"/>
                    <a:pt x="1076" y="104"/>
                  </a:cubicBezTo>
                  <a:cubicBezTo>
                    <a:pt x="1076" y="105"/>
                    <a:pt x="1076" y="106"/>
                    <a:pt x="1076" y="107"/>
                  </a:cubicBezTo>
                  <a:cubicBezTo>
                    <a:pt x="1075" y="110"/>
                    <a:pt x="1073" y="111"/>
                    <a:pt x="1072" y="111"/>
                  </a:cubicBezTo>
                  <a:cubicBezTo>
                    <a:pt x="1071" y="111"/>
                    <a:pt x="1070" y="110"/>
                    <a:pt x="1068" y="110"/>
                  </a:cubicBezTo>
                  <a:cubicBezTo>
                    <a:pt x="1068" y="109"/>
                    <a:pt x="1067" y="109"/>
                    <a:pt x="1066" y="109"/>
                  </a:cubicBezTo>
                  <a:cubicBezTo>
                    <a:pt x="1065" y="108"/>
                    <a:pt x="1065" y="109"/>
                    <a:pt x="1064" y="109"/>
                  </a:cubicBezTo>
                  <a:cubicBezTo>
                    <a:pt x="1063" y="110"/>
                    <a:pt x="1061" y="111"/>
                    <a:pt x="1058" y="111"/>
                  </a:cubicBezTo>
                  <a:cubicBezTo>
                    <a:pt x="1056" y="111"/>
                    <a:pt x="1055" y="111"/>
                    <a:pt x="1053" y="110"/>
                  </a:cubicBezTo>
                  <a:cubicBezTo>
                    <a:pt x="1049" y="109"/>
                    <a:pt x="1046" y="109"/>
                    <a:pt x="1043" y="109"/>
                  </a:cubicBezTo>
                  <a:cubicBezTo>
                    <a:pt x="1041" y="109"/>
                    <a:pt x="1038" y="109"/>
                    <a:pt x="1036" y="106"/>
                  </a:cubicBezTo>
                  <a:cubicBezTo>
                    <a:pt x="1036" y="106"/>
                    <a:pt x="1036" y="105"/>
                    <a:pt x="1035" y="105"/>
                  </a:cubicBezTo>
                  <a:cubicBezTo>
                    <a:pt x="1035" y="108"/>
                    <a:pt x="1030" y="108"/>
                    <a:pt x="1029" y="108"/>
                  </a:cubicBezTo>
                  <a:cubicBezTo>
                    <a:pt x="1025" y="108"/>
                    <a:pt x="1017" y="107"/>
                    <a:pt x="1016" y="103"/>
                  </a:cubicBezTo>
                  <a:cubicBezTo>
                    <a:pt x="1015" y="100"/>
                    <a:pt x="1016" y="98"/>
                    <a:pt x="1018" y="97"/>
                  </a:cubicBezTo>
                  <a:cubicBezTo>
                    <a:pt x="1016" y="97"/>
                    <a:pt x="1014" y="97"/>
                    <a:pt x="1012" y="97"/>
                  </a:cubicBezTo>
                  <a:cubicBezTo>
                    <a:pt x="1008" y="97"/>
                    <a:pt x="1005" y="96"/>
                    <a:pt x="1001" y="95"/>
                  </a:cubicBezTo>
                  <a:cubicBezTo>
                    <a:pt x="998" y="94"/>
                    <a:pt x="995" y="94"/>
                    <a:pt x="991" y="94"/>
                  </a:cubicBezTo>
                  <a:cubicBezTo>
                    <a:pt x="988" y="94"/>
                    <a:pt x="988" y="94"/>
                    <a:pt x="988" y="94"/>
                  </a:cubicBezTo>
                  <a:cubicBezTo>
                    <a:pt x="981" y="95"/>
                    <a:pt x="967" y="96"/>
                    <a:pt x="964" y="97"/>
                  </a:cubicBezTo>
                  <a:cubicBezTo>
                    <a:pt x="964" y="97"/>
                    <a:pt x="964" y="98"/>
                    <a:pt x="964" y="98"/>
                  </a:cubicBezTo>
                  <a:cubicBezTo>
                    <a:pt x="965" y="99"/>
                    <a:pt x="965" y="101"/>
                    <a:pt x="964" y="102"/>
                  </a:cubicBezTo>
                  <a:cubicBezTo>
                    <a:pt x="964" y="103"/>
                    <a:pt x="963" y="103"/>
                    <a:pt x="962" y="104"/>
                  </a:cubicBezTo>
                  <a:cubicBezTo>
                    <a:pt x="961" y="104"/>
                    <a:pt x="961" y="104"/>
                    <a:pt x="961" y="104"/>
                  </a:cubicBezTo>
                  <a:cubicBezTo>
                    <a:pt x="960" y="104"/>
                    <a:pt x="959" y="103"/>
                    <a:pt x="958" y="102"/>
                  </a:cubicBezTo>
                  <a:cubicBezTo>
                    <a:pt x="957" y="101"/>
                    <a:pt x="957" y="98"/>
                    <a:pt x="957" y="95"/>
                  </a:cubicBezTo>
                  <a:cubicBezTo>
                    <a:pt x="958" y="94"/>
                    <a:pt x="958" y="92"/>
                    <a:pt x="958" y="91"/>
                  </a:cubicBezTo>
                  <a:cubicBezTo>
                    <a:pt x="957" y="90"/>
                    <a:pt x="957" y="90"/>
                    <a:pt x="956" y="89"/>
                  </a:cubicBezTo>
                  <a:cubicBezTo>
                    <a:pt x="956" y="90"/>
                    <a:pt x="956" y="91"/>
                    <a:pt x="955" y="91"/>
                  </a:cubicBezTo>
                  <a:cubicBezTo>
                    <a:pt x="953" y="94"/>
                    <a:pt x="948" y="94"/>
                    <a:pt x="947" y="94"/>
                  </a:cubicBezTo>
                  <a:cubicBezTo>
                    <a:pt x="946" y="94"/>
                    <a:pt x="943" y="94"/>
                    <a:pt x="941" y="92"/>
                  </a:cubicBezTo>
                  <a:cubicBezTo>
                    <a:pt x="937" y="89"/>
                    <a:pt x="934" y="87"/>
                    <a:pt x="929" y="86"/>
                  </a:cubicBezTo>
                  <a:cubicBezTo>
                    <a:pt x="928" y="86"/>
                    <a:pt x="928" y="86"/>
                    <a:pt x="927" y="86"/>
                  </a:cubicBezTo>
                  <a:cubicBezTo>
                    <a:pt x="923" y="86"/>
                    <a:pt x="919" y="89"/>
                    <a:pt x="918" y="90"/>
                  </a:cubicBezTo>
                  <a:cubicBezTo>
                    <a:pt x="919" y="91"/>
                    <a:pt x="920" y="91"/>
                    <a:pt x="921" y="91"/>
                  </a:cubicBezTo>
                  <a:cubicBezTo>
                    <a:pt x="923" y="91"/>
                    <a:pt x="925" y="91"/>
                    <a:pt x="925" y="93"/>
                  </a:cubicBezTo>
                  <a:cubicBezTo>
                    <a:pt x="925" y="94"/>
                    <a:pt x="925" y="95"/>
                    <a:pt x="925" y="95"/>
                  </a:cubicBezTo>
                  <a:cubicBezTo>
                    <a:pt x="924" y="97"/>
                    <a:pt x="921" y="97"/>
                    <a:pt x="916" y="98"/>
                  </a:cubicBezTo>
                  <a:cubicBezTo>
                    <a:pt x="915" y="98"/>
                    <a:pt x="912" y="98"/>
                    <a:pt x="911" y="98"/>
                  </a:cubicBezTo>
                  <a:cubicBezTo>
                    <a:pt x="909" y="103"/>
                    <a:pt x="893" y="105"/>
                    <a:pt x="893" y="105"/>
                  </a:cubicBezTo>
                  <a:cubicBezTo>
                    <a:pt x="890" y="106"/>
                    <a:pt x="890" y="106"/>
                    <a:pt x="890" y="106"/>
                  </a:cubicBezTo>
                  <a:cubicBezTo>
                    <a:pt x="881" y="107"/>
                    <a:pt x="879" y="107"/>
                    <a:pt x="875" y="111"/>
                  </a:cubicBezTo>
                  <a:cubicBezTo>
                    <a:pt x="874" y="112"/>
                    <a:pt x="873" y="112"/>
                    <a:pt x="872" y="112"/>
                  </a:cubicBezTo>
                  <a:cubicBezTo>
                    <a:pt x="870" y="112"/>
                    <a:pt x="870" y="112"/>
                    <a:pt x="870" y="112"/>
                  </a:cubicBezTo>
                  <a:cubicBezTo>
                    <a:pt x="870" y="111"/>
                    <a:pt x="870" y="111"/>
                    <a:pt x="870" y="111"/>
                  </a:cubicBezTo>
                  <a:cubicBezTo>
                    <a:pt x="868" y="108"/>
                    <a:pt x="874" y="101"/>
                    <a:pt x="875" y="100"/>
                  </a:cubicBezTo>
                  <a:cubicBezTo>
                    <a:pt x="878" y="97"/>
                    <a:pt x="880" y="97"/>
                    <a:pt x="882" y="96"/>
                  </a:cubicBezTo>
                  <a:cubicBezTo>
                    <a:pt x="884" y="96"/>
                    <a:pt x="885" y="95"/>
                    <a:pt x="886" y="95"/>
                  </a:cubicBezTo>
                  <a:cubicBezTo>
                    <a:pt x="888" y="91"/>
                    <a:pt x="891" y="91"/>
                    <a:pt x="896" y="90"/>
                  </a:cubicBezTo>
                  <a:cubicBezTo>
                    <a:pt x="897" y="90"/>
                    <a:pt x="898" y="90"/>
                    <a:pt x="899" y="90"/>
                  </a:cubicBezTo>
                  <a:cubicBezTo>
                    <a:pt x="902" y="89"/>
                    <a:pt x="903" y="88"/>
                    <a:pt x="905" y="87"/>
                  </a:cubicBezTo>
                  <a:cubicBezTo>
                    <a:pt x="905" y="86"/>
                    <a:pt x="906" y="85"/>
                    <a:pt x="908" y="84"/>
                  </a:cubicBezTo>
                  <a:cubicBezTo>
                    <a:pt x="909" y="84"/>
                    <a:pt x="909" y="84"/>
                    <a:pt x="909" y="84"/>
                  </a:cubicBezTo>
                  <a:cubicBezTo>
                    <a:pt x="911" y="83"/>
                    <a:pt x="918" y="80"/>
                    <a:pt x="918" y="78"/>
                  </a:cubicBezTo>
                  <a:cubicBezTo>
                    <a:pt x="920" y="74"/>
                    <a:pt x="936" y="69"/>
                    <a:pt x="939" y="69"/>
                  </a:cubicBezTo>
                  <a:cubicBezTo>
                    <a:pt x="940" y="69"/>
                    <a:pt x="941" y="67"/>
                    <a:pt x="941" y="66"/>
                  </a:cubicBezTo>
                  <a:cubicBezTo>
                    <a:pt x="942" y="65"/>
                    <a:pt x="943" y="63"/>
                    <a:pt x="945" y="63"/>
                  </a:cubicBezTo>
                  <a:cubicBezTo>
                    <a:pt x="946" y="63"/>
                    <a:pt x="949" y="62"/>
                    <a:pt x="958" y="58"/>
                  </a:cubicBezTo>
                  <a:cubicBezTo>
                    <a:pt x="960" y="57"/>
                    <a:pt x="961" y="54"/>
                    <a:pt x="962" y="53"/>
                  </a:cubicBezTo>
                  <a:cubicBezTo>
                    <a:pt x="961" y="53"/>
                    <a:pt x="961" y="53"/>
                    <a:pt x="961" y="53"/>
                  </a:cubicBezTo>
                  <a:cubicBezTo>
                    <a:pt x="959" y="52"/>
                    <a:pt x="957" y="51"/>
                    <a:pt x="957" y="49"/>
                  </a:cubicBezTo>
                  <a:cubicBezTo>
                    <a:pt x="957" y="48"/>
                    <a:pt x="957" y="48"/>
                    <a:pt x="957" y="47"/>
                  </a:cubicBezTo>
                  <a:cubicBezTo>
                    <a:pt x="958" y="46"/>
                    <a:pt x="959" y="46"/>
                    <a:pt x="960" y="46"/>
                  </a:cubicBezTo>
                  <a:cubicBezTo>
                    <a:pt x="961" y="46"/>
                    <a:pt x="962" y="46"/>
                    <a:pt x="964" y="45"/>
                  </a:cubicBezTo>
                  <a:cubicBezTo>
                    <a:pt x="964" y="45"/>
                    <a:pt x="964" y="45"/>
                    <a:pt x="963" y="44"/>
                  </a:cubicBezTo>
                  <a:cubicBezTo>
                    <a:pt x="963" y="44"/>
                    <a:pt x="963" y="44"/>
                    <a:pt x="962" y="44"/>
                  </a:cubicBezTo>
                  <a:cubicBezTo>
                    <a:pt x="962" y="44"/>
                    <a:pt x="961" y="44"/>
                    <a:pt x="961" y="44"/>
                  </a:cubicBezTo>
                  <a:cubicBezTo>
                    <a:pt x="960" y="44"/>
                    <a:pt x="960" y="44"/>
                    <a:pt x="960" y="44"/>
                  </a:cubicBezTo>
                  <a:cubicBezTo>
                    <a:pt x="959" y="43"/>
                    <a:pt x="959" y="43"/>
                    <a:pt x="959" y="43"/>
                  </a:cubicBezTo>
                  <a:cubicBezTo>
                    <a:pt x="958" y="42"/>
                    <a:pt x="959" y="41"/>
                    <a:pt x="959" y="40"/>
                  </a:cubicBezTo>
                  <a:cubicBezTo>
                    <a:pt x="959" y="39"/>
                    <a:pt x="960" y="38"/>
                    <a:pt x="959" y="38"/>
                  </a:cubicBezTo>
                  <a:cubicBezTo>
                    <a:pt x="959" y="37"/>
                    <a:pt x="957" y="37"/>
                    <a:pt x="956" y="38"/>
                  </a:cubicBezTo>
                  <a:cubicBezTo>
                    <a:pt x="956" y="38"/>
                    <a:pt x="955" y="38"/>
                    <a:pt x="954" y="38"/>
                  </a:cubicBezTo>
                  <a:cubicBezTo>
                    <a:pt x="953" y="38"/>
                    <a:pt x="952" y="38"/>
                    <a:pt x="952" y="37"/>
                  </a:cubicBezTo>
                  <a:cubicBezTo>
                    <a:pt x="951" y="37"/>
                    <a:pt x="951" y="36"/>
                    <a:pt x="951" y="35"/>
                  </a:cubicBezTo>
                  <a:cubicBezTo>
                    <a:pt x="951" y="31"/>
                    <a:pt x="951" y="28"/>
                    <a:pt x="949" y="27"/>
                  </a:cubicBezTo>
                  <a:cubicBezTo>
                    <a:pt x="950" y="27"/>
                    <a:pt x="949" y="28"/>
                    <a:pt x="948" y="28"/>
                  </a:cubicBezTo>
                  <a:cubicBezTo>
                    <a:pt x="947" y="28"/>
                    <a:pt x="946" y="29"/>
                    <a:pt x="944" y="29"/>
                  </a:cubicBezTo>
                  <a:cubicBezTo>
                    <a:pt x="942" y="29"/>
                    <a:pt x="941" y="29"/>
                    <a:pt x="940" y="28"/>
                  </a:cubicBezTo>
                  <a:cubicBezTo>
                    <a:pt x="937" y="26"/>
                    <a:pt x="930" y="24"/>
                    <a:pt x="926" y="24"/>
                  </a:cubicBezTo>
                  <a:cubicBezTo>
                    <a:pt x="926" y="24"/>
                    <a:pt x="926" y="24"/>
                    <a:pt x="926" y="24"/>
                  </a:cubicBezTo>
                  <a:cubicBezTo>
                    <a:pt x="925" y="25"/>
                    <a:pt x="924" y="25"/>
                    <a:pt x="921" y="24"/>
                  </a:cubicBezTo>
                  <a:cubicBezTo>
                    <a:pt x="921" y="24"/>
                    <a:pt x="919" y="23"/>
                    <a:pt x="919" y="23"/>
                  </a:cubicBezTo>
                  <a:cubicBezTo>
                    <a:pt x="918" y="24"/>
                    <a:pt x="917" y="25"/>
                    <a:pt x="911" y="25"/>
                  </a:cubicBezTo>
                  <a:cubicBezTo>
                    <a:pt x="909" y="25"/>
                    <a:pt x="905" y="24"/>
                    <a:pt x="903" y="24"/>
                  </a:cubicBezTo>
                  <a:cubicBezTo>
                    <a:pt x="901" y="23"/>
                    <a:pt x="899" y="25"/>
                    <a:pt x="899" y="26"/>
                  </a:cubicBezTo>
                  <a:cubicBezTo>
                    <a:pt x="898" y="30"/>
                    <a:pt x="892" y="30"/>
                    <a:pt x="890" y="30"/>
                  </a:cubicBezTo>
                  <a:cubicBezTo>
                    <a:pt x="887" y="30"/>
                    <a:pt x="883" y="30"/>
                    <a:pt x="882" y="29"/>
                  </a:cubicBezTo>
                  <a:cubicBezTo>
                    <a:pt x="881" y="29"/>
                    <a:pt x="881" y="29"/>
                    <a:pt x="881" y="29"/>
                  </a:cubicBezTo>
                  <a:cubicBezTo>
                    <a:pt x="880" y="28"/>
                    <a:pt x="880" y="28"/>
                    <a:pt x="880" y="28"/>
                  </a:cubicBezTo>
                  <a:cubicBezTo>
                    <a:pt x="880" y="26"/>
                    <a:pt x="881" y="24"/>
                    <a:pt x="885" y="20"/>
                  </a:cubicBezTo>
                  <a:cubicBezTo>
                    <a:pt x="886" y="20"/>
                    <a:pt x="886" y="19"/>
                    <a:pt x="887" y="18"/>
                  </a:cubicBezTo>
                  <a:cubicBezTo>
                    <a:pt x="886" y="18"/>
                    <a:pt x="884" y="18"/>
                    <a:pt x="882" y="18"/>
                  </a:cubicBezTo>
                  <a:cubicBezTo>
                    <a:pt x="881" y="18"/>
                    <a:pt x="880" y="18"/>
                    <a:pt x="878" y="18"/>
                  </a:cubicBezTo>
                  <a:cubicBezTo>
                    <a:pt x="873" y="18"/>
                    <a:pt x="871" y="18"/>
                    <a:pt x="870" y="17"/>
                  </a:cubicBezTo>
                  <a:cubicBezTo>
                    <a:pt x="870" y="16"/>
                    <a:pt x="865" y="16"/>
                    <a:pt x="860" y="16"/>
                  </a:cubicBezTo>
                  <a:cubicBezTo>
                    <a:pt x="860" y="16"/>
                    <a:pt x="859" y="16"/>
                    <a:pt x="859" y="16"/>
                  </a:cubicBezTo>
                  <a:cubicBezTo>
                    <a:pt x="858" y="16"/>
                    <a:pt x="858" y="16"/>
                    <a:pt x="858" y="16"/>
                  </a:cubicBezTo>
                  <a:cubicBezTo>
                    <a:pt x="856" y="16"/>
                    <a:pt x="855" y="14"/>
                    <a:pt x="855" y="14"/>
                  </a:cubicBezTo>
                  <a:cubicBezTo>
                    <a:pt x="855" y="13"/>
                    <a:pt x="855" y="11"/>
                    <a:pt x="862" y="10"/>
                  </a:cubicBezTo>
                  <a:cubicBezTo>
                    <a:pt x="863" y="10"/>
                    <a:pt x="865" y="9"/>
                    <a:pt x="866" y="9"/>
                  </a:cubicBezTo>
                  <a:cubicBezTo>
                    <a:pt x="868" y="8"/>
                    <a:pt x="870" y="7"/>
                    <a:pt x="872" y="6"/>
                  </a:cubicBezTo>
                  <a:cubicBezTo>
                    <a:pt x="873" y="6"/>
                    <a:pt x="873" y="6"/>
                    <a:pt x="873" y="6"/>
                  </a:cubicBezTo>
                  <a:cubicBezTo>
                    <a:pt x="873" y="6"/>
                    <a:pt x="872" y="5"/>
                    <a:pt x="872" y="5"/>
                  </a:cubicBezTo>
                  <a:cubicBezTo>
                    <a:pt x="872" y="4"/>
                    <a:pt x="870" y="4"/>
                    <a:pt x="869" y="4"/>
                  </a:cubicBezTo>
                  <a:cubicBezTo>
                    <a:pt x="867" y="4"/>
                    <a:pt x="866" y="4"/>
                    <a:pt x="864" y="3"/>
                  </a:cubicBezTo>
                  <a:cubicBezTo>
                    <a:pt x="862" y="3"/>
                    <a:pt x="862" y="3"/>
                    <a:pt x="862" y="3"/>
                  </a:cubicBezTo>
                  <a:cubicBezTo>
                    <a:pt x="858" y="2"/>
                    <a:pt x="855" y="1"/>
                    <a:pt x="852" y="1"/>
                  </a:cubicBezTo>
                  <a:cubicBezTo>
                    <a:pt x="851" y="0"/>
                    <a:pt x="849" y="1"/>
                    <a:pt x="846" y="2"/>
                  </a:cubicBezTo>
                  <a:cubicBezTo>
                    <a:pt x="844" y="2"/>
                    <a:pt x="842" y="3"/>
                    <a:pt x="838" y="4"/>
                  </a:cubicBezTo>
                  <a:cubicBezTo>
                    <a:pt x="834" y="5"/>
                    <a:pt x="832" y="7"/>
                    <a:pt x="831" y="9"/>
                  </a:cubicBezTo>
                  <a:cubicBezTo>
                    <a:pt x="829" y="10"/>
                    <a:pt x="828" y="12"/>
                    <a:pt x="826" y="13"/>
                  </a:cubicBezTo>
                  <a:cubicBezTo>
                    <a:pt x="824" y="14"/>
                    <a:pt x="820" y="17"/>
                    <a:pt x="819" y="19"/>
                  </a:cubicBezTo>
                  <a:cubicBezTo>
                    <a:pt x="822" y="20"/>
                    <a:pt x="822" y="23"/>
                    <a:pt x="822" y="24"/>
                  </a:cubicBezTo>
                  <a:cubicBezTo>
                    <a:pt x="822" y="24"/>
                    <a:pt x="822" y="25"/>
                    <a:pt x="822" y="25"/>
                  </a:cubicBezTo>
                  <a:cubicBezTo>
                    <a:pt x="822" y="26"/>
                    <a:pt x="822" y="27"/>
                    <a:pt x="821" y="28"/>
                  </a:cubicBezTo>
                  <a:cubicBezTo>
                    <a:pt x="820" y="30"/>
                    <a:pt x="817" y="30"/>
                    <a:pt x="813" y="30"/>
                  </a:cubicBezTo>
                  <a:cubicBezTo>
                    <a:pt x="812" y="30"/>
                    <a:pt x="810" y="29"/>
                    <a:pt x="808" y="29"/>
                  </a:cubicBezTo>
                  <a:cubicBezTo>
                    <a:pt x="803" y="29"/>
                    <a:pt x="800" y="30"/>
                    <a:pt x="799" y="30"/>
                  </a:cubicBezTo>
                  <a:cubicBezTo>
                    <a:pt x="799" y="31"/>
                    <a:pt x="801" y="32"/>
                    <a:pt x="802" y="32"/>
                  </a:cubicBezTo>
                  <a:cubicBezTo>
                    <a:pt x="804" y="33"/>
                    <a:pt x="806" y="34"/>
                    <a:pt x="805" y="36"/>
                  </a:cubicBezTo>
                  <a:cubicBezTo>
                    <a:pt x="805" y="37"/>
                    <a:pt x="805" y="38"/>
                    <a:pt x="802" y="38"/>
                  </a:cubicBezTo>
                  <a:cubicBezTo>
                    <a:pt x="800" y="38"/>
                    <a:pt x="796" y="37"/>
                    <a:pt x="794" y="36"/>
                  </a:cubicBezTo>
                  <a:cubicBezTo>
                    <a:pt x="794" y="36"/>
                    <a:pt x="793" y="35"/>
                    <a:pt x="792" y="35"/>
                  </a:cubicBezTo>
                  <a:cubicBezTo>
                    <a:pt x="789" y="35"/>
                    <a:pt x="787" y="36"/>
                    <a:pt x="787" y="37"/>
                  </a:cubicBezTo>
                  <a:cubicBezTo>
                    <a:pt x="786" y="39"/>
                    <a:pt x="784" y="40"/>
                    <a:pt x="781" y="40"/>
                  </a:cubicBezTo>
                  <a:cubicBezTo>
                    <a:pt x="780" y="40"/>
                    <a:pt x="778" y="40"/>
                    <a:pt x="777" y="40"/>
                  </a:cubicBezTo>
                  <a:cubicBezTo>
                    <a:pt x="777" y="40"/>
                    <a:pt x="776" y="40"/>
                    <a:pt x="775" y="40"/>
                  </a:cubicBezTo>
                  <a:cubicBezTo>
                    <a:pt x="774" y="40"/>
                    <a:pt x="772" y="41"/>
                    <a:pt x="770" y="40"/>
                  </a:cubicBezTo>
                  <a:cubicBezTo>
                    <a:pt x="769" y="40"/>
                    <a:pt x="768" y="39"/>
                    <a:pt x="768" y="38"/>
                  </a:cubicBezTo>
                  <a:cubicBezTo>
                    <a:pt x="768" y="37"/>
                    <a:pt x="769" y="35"/>
                    <a:pt x="770" y="34"/>
                  </a:cubicBezTo>
                  <a:cubicBezTo>
                    <a:pt x="771" y="34"/>
                    <a:pt x="771" y="34"/>
                    <a:pt x="771" y="33"/>
                  </a:cubicBezTo>
                  <a:cubicBezTo>
                    <a:pt x="771" y="33"/>
                    <a:pt x="771" y="33"/>
                    <a:pt x="771" y="33"/>
                  </a:cubicBezTo>
                  <a:cubicBezTo>
                    <a:pt x="768" y="33"/>
                    <a:pt x="765" y="35"/>
                    <a:pt x="765" y="35"/>
                  </a:cubicBezTo>
                  <a:cubicBezTo>
                    <a:pt x="765" y="37"/>
                    <a:pt x="763" y="38"/>
                    <a:pt x="762" y="38"/>
                  </a:cubicBezTo>
                  <a:cubicBezTo>
                    <a:pt x="761" y="38"/>
                    <a:pt x="759" y="37"/>
                    <a:pt x="758" y="36"/>
                  </a:cubicBezTo>
                  <a:cubicBezTo>
                    <a:pt x="758" y="36"/>
                    <a:pt x="757" y="36"/>
                    <a:pt x="756" y="35"/>
                  </a:cubicBezTo>
                  <a:cubicBezTo>
                    <a:pt x="756" y="36"/>
                    <a:pt x="756" y="36"/>
                    <a:pt x="756" y="36"/>
                  </a:cubicBezTo>
                  <a:cubicBezTo>
                    <a:pt x="754" y="37"/>
                    <a:pt x="752" y="38"/>
                    <a:pt x="749" y="39"/>
                  </a:cubicBezTo>
                  <a:cubicBezTo>
                    <a:pt x="747" y="40"/>
                    <a:pt x="745" y="40"/>
                    <a:pt x="742" y="39"/>
                  </a:cubicBezTo>
                  <a:cubicBezTo>
                    <a:pt x="742" y="39"/>
                    <a:pt x="741" y="39"/>
                    <a:pt x="741" y="39"/>
                  </a:cubicBezTo>
                  <a:cubicBezTo>
                    <a:pt x="741" y="39"/>
                    <a:pt x="742" y="40"/>
                    <a:pt x="742" y="40"/>
                  </a:cubicBezTo>
                  <a:cubicBezTo>
                    <a:pt x="744" y="40"/>
                    <a:pt x="746" y="41"/>
                    <a:pt x="746" y="43"/>
                  </a:cubicBezTo>
                  <a:cubicBezTo>
                    <a:pt x="746" y="43"/>
                    <a:pt x="746" y="43"/>
                    <a:pt x="746" y="43"/>
                  </a:cubicBezTo>
                  <a:cubicBezTo>
                    <a:pt x="746" y="44"/>
                    <a:pt x="746" y="44"/>
                    <a:pt x="746" y="44"/>
                  </a:cubicBezTo>
                  <a:cubicBezTo>
                    <a:pt x="745" y="45"/>
                    <a:pt x="744" y="45"/>
                    <a:pt x="737" y="46"/>
                  </a:cubicBezTo>
                  <a:cubicBezTo>
                    <a:pt x="734" y="46"/>
                    <a:pt x="729" y="47"/>
                    <a:pt x="727" y="47"/>
                  </a:cubicBezTo>
                  <a:cubicBezTo>
                    <a:pt x="726" y="49"/>
                    <a:pt x="721" y="50"/>
                    <a:pt x="713" y="50"/>
                  </a:cubicBezTo>
                  <a:cubicBezTo>
                    <a:pt x="711" y="50"/>
                    <a:pt x="711" y="50"/>
                    <a:pt x="711" y="50"/>
                  </a:cubicBezTo>
                  <a:cubicBezTo>
                    <a:pt x="708" y="50"/>
                    <a:pt x="708" y="50"/>
                    <a:pt x="707" y="51"/>
                  </a:cubicBezTo>
                  <a:cubicBezTo>
                    <a:pt x="706" y="53"/>
                    <a:pt x="705" y="54"/>
                    <a:pt x="701" y="55"/>
                  </a:cubicBezTo>
                  <a:cubicBezTo>
                    <a:pt x="699" y="55"/>
                    <a:pt x="699" y="55"/>
                    <a:pt x="699" y="55"/>
                  </a:cubicBezTo>
                  <a:cubicBezTo>
                    <a:pt x="695" y="56"/>
                    <a:pt x="693" y="56"/>
                    <a:pt x="692" y="58"/>
                  </a:cubicBezTo>
                  <a:cubicBezTo>
                    <a:pt x="690" y="60"/>
                    <a:pt x="688" y="62"/>
                    <a:pt x="685" y="62"/>
                  </a:cubicBezTo>
                  <a:cubicBezTo>
                    <a:pt x="683" y="62"/>
                    <a:pt x="681" y="61"/>
                    <a:pt x="680" y="60"/>
                  </a:cubicBezTo>
                  <a:cubicBezTo>
                    <a:pt x="680" y="60"/>
                    <a:pt x="680" y="60"/>
                    <a:pt x="680" y="61"/>
                  </a:cubicBezTo>
                  <a:cubicBezTo>
                    <a:pt x="680" y="63"/>
                    <a:pt x="678" y="65"/>
                    <a:pt x="675" y="64"/>
                  </a:cubicBezTo>
                  <a:cubicBezTo>
                    <a:pt x="676" y="65"/>
                    <a:pt x="676" y="65"/>
                    <a:pt x="676" y="66"/>
                  </a:cubicBezTo>
                  <a:cubicBezTo>
                    <a:pt x="677" y="67"/>
                    <a:pt x="677" y="69"/>
                    <a:pt x="676" y="71"/>
                  </a:cubicBezTo>
                  <a:cubicBezTo>
                    <a:pt x="676" y="71"/>
                    <a:pt x="675" y="71"/>
                    <a:pt x="675" y="71"/>
                  </a:cubicBezTo>
                  <a:cubicBezTo>
                    <a:pt x="676" y="72"/>
                    <a:pt x="677" y="74"/>
                    <a:pt x="678" y="76"/>
                  </a:cubicBezTo>
                  <a:cubicBezTo>
                    <a:pt x="678" y="77"/>
                    <a:pt x="678" y="77"/>
                    <a:pt x="677" y="78"/>
                  </a:cubicBezTo>
                  <a:cubicBezTo>
                    <a:pt x="677" y="78"/>
                    <a:pt x="676" y="79"/>
                    <a:pt x="675" y="79"/>
                  </a:cubicBezTo>
                  <a:cubicBezTo>
                    <a:pt x="675" y="79"/>
                    <a:pt x="675" y="79"/>
                    <a:pt x="675" y="79"/>
                  </a:cubicBezTo>
                  <a:cubicBezTo>
                    <a:pt x="675" y="79"/>
                    <a:pt x="675" y="80"/>
                    <a:pt x="676" y="80"/>
                  </a:cubicBezTo>
                  <a:cubicBezTo>
                    <a:pt x="676" y="81"/>
                    <a:pt x="676" y="81"/>
                    <a:pt x="677" y="82"/>
                  </a:cubicBezTo>
                  <a:cubicBezTo>
                    <a:pt x="677" y="82"/>
                    <a:pt x="677" y="83"/>
                    <a:pt x="677" y="83"/>
                  </a:cubicBezTo>
                  <a:cubicBezTo>
                    <a:pt x="679" y="85"/>
                    <a:pt x="678" y="87"/>
                    <a:pt x="677" y="88"/>
                  </a:cubicBezTo>
                  <a:cubicBezTo>
                    <a:pt x="677" y="88"/>
                    <a:pt x="677" y="89"/>
                    <a:pt x="677" y="89"/>
                  </a:cubicBezTo>
                  <a:cubicBezTo>
                    <a:pt x="677" y="90"/>
                    <a:pt x="676" y="91"/>
                    <a:pt x="676" y="92"/>
                  </a:cubicBezTo>
                  <a:cubicBezTo>
                    <a:pt x="674" y="93"/>
                    <a:pt x="672" y="93"/>
                    <a:pt x="670" y="92"/>
                  </a:cubicBezTo>
                  <a:cubicBezTo>
                    <a:pt x="670" y="92"/>
                    <a:pt x="670" y="91"/>
                    <a:pt x="669" y="91"/>
                  </a:cubicBezTo>
                  <a:cubicBezTo>
                    <a:pt x="669" y="90"/>
                    <a:pt x="668" y="90"/>
                    <a:pt x="666" y="90"/>
                  </a:cubicBezTo>
                  <a:cubicBezTo>
                    <a:pt x="664" y="90"/>
                    <a:pt x="662" y="91"/>
                    <a:pt x="662" y="91"/>
                  </a:cubicBezTo>
                  <a:cubicBezTo>
                    <a:pt x="661" y="93"/>
                    <a:pt x="659" y="94"/>
                    <a:pt x="657" y="94"/>
                  </a:cubicBezTo>
                  <a:cubicBezTo>
                    <a:pt x="656" y="94"/>
                    <a:pt x="655" y="94"/>
                    <a:pt x="654" y="93"/>
                  </a:cubicBezTo>
                  <a:cubicBezTo>
                    <a:pt x="654" y="93"/>
                    <a:pt x="654" y="92"/>
                    <a:pt x="653" y="92"/>
                  </a:cubicBezTo>
                  <a:cubicBezTo>
                    <a:pt x="651" y="92"/>
                    <a:pt x="650" y="93"/>
                    <a:pt x="648" y="93"/>
                  </a:cubicBezTo>
                  <a:cubicBezTo>
                    <a:pt x="645" y="93"/>
                    <a:pt x="642" y="94"/>
                    <a:pt x="639" y="94"/>
                  </a:cubicBezTo>
                  <a:cubicBezTo>
                    <a:pt x="631" y="94"/>
                    <a:pt x="614" y="95"/>
                    <a:pt x="610" y="96"/>
                  </a:cubicBezTo>
                  <a:cubicBezTo>
                    <a:pt x="608" y="97"/>
                    <a:pt x="607" y="99"/>
                    <a:pt x="606" y="101"/>
                  </a:cubicBezTo>
                  <a:cubicBezTo>
                    <a:pt x="606" y="102"/>
                    <a:pt x="606" y="103"/>
                    <a:pt x="607" y="104"/>
                  </a:cubicBezTo>
                  <a:cubicBezTo>
                    <a:pt x="611" y="108"/>
                    <a:pt x="609" y="111"/>
                    <a:pt x="608" y="112"/>
                  </a:cubicBezTo>
                  <a:cubicBezTo>
                    <a:pt x="608" y="113"/>
                    <a:pt x="608" y="113"/>
                    <a:pt x="608" y="114"/>
                  </a:cubicBezTo>
                  <a:cubicBezTo>
                    <a:pt x="609" y="115"/>
                    <a:pt x="617" y="119"/>
                    <a:pt x="621" y="120"/>
                  </a:cubicBezTo>
                  <a:cubicBezTo>
                    <a:pt x="625" y="120"/>
                    <a:pt x="629" y="123"/>
                    <a:pt x="630" y="126"/>
                  </a:cubicBezTo>
                  <a:cubicBezTo>
                    <a:pt x="631" y="129"/>
                    <a:pt x="631" y="132"/>
                    <a:pt x="629" y="134"/>
                  </a:cubicBezTo>
                  <a:cubicBezTo>
                    <a:pt x="629" y="135"/>
                    <a:pt x="627" y="136"/>
                    <a:pt x="624" y="136"/>
                  </a:cubicBezTo>
                  <a:cubicBezTo>
                    <a:pt x="619" y="136"/>
                    <a:pt x="612" y="132"/>
                    <a:pt x="607" y="128"/>
                  </a:cubicBezTo>
                  <a:cubicBezTo>
                    <a:pt x="602" y="124"/>
                    <a:pt x="588" y="122"/>
                    <a:pt x="583" y="122"/>
                  </a:cubicBezTo>
                  <a:cubicBezTo>
                    <a:pt x="579" y="122"/>
                    <a:pt x="578" y="120"/>
                    <a:pt x="578" y="119"/>
                  </a:cubicBezTo>
                  <a:cubicBezTo>
                    <a:pt x="577" y="118"/>
                    <a:pt x="577" y="118"/>
                    <a:pt x="575" y="118"/>
                  </a:cubicBezTo>
                  <a:cubicBezTo>
                    <a:pt x="573" y="118"/>
                    <a:pt x="571" y="119"/>
                    <a:pt x="569" y="120"/>
                  </a:cubicBezTo>
                  <a:cubicBezTo>
                    <a:pt x="570" y="120"/>
                    <a:pt x="570" y="120"/>
                    <a:pt x="570" y="120"/>
                  </a:cubicBezTo>
                  <a:cubicBezTo>
                    <a:pt x="572" y="120"/>
                    <a:pt x="574" y="120"/>
                    <a:pt x="575" y="121"/>
                  </a:cubicBezTo>
                  <a:cubicBezTo>
                    <a:pt x="575" y="122"/>
                    <a:pt x="575" y="123"/>
                    <a:pt x="574" y="124"/>
                  </a:cubicBezTo>
                  <a:cubicBezTo>
                    <a:pt x="576" y="124"/>
                    <a:pt x="577" y="124"/>
                    <a:pt x="579" y="125"/>
                  </a:cubicBezTo>
                  <a:cubicBezTo>
                    <a:pt x="582" y="126"/>
                    <a:pt x="582" y="128"/>
                    <a:pt x="582" y="129"/>
                  </a:cubicBezTo>
                  <a:cubicBezTo>
                    <a:pt x="581" y="131"/>
                    <a:pt x="578" y="132"/>
                    <a:pt x="575" y="132"/>
                  </a:cubicBezTo>
                  <a:cubicBezTo>
                    <a:pt x="572" y="132"/>
                    <a:pt x="570" y="131"/>
                    <a:pt x="568" y="130"/>
                  </a:cubicBezTo>
                  <a:cubicBezTo>
                    <a:pt x="567" y="129"/>
                    <a:pt x="565" y="129"/>
                    <a:pt x="564" y="129"/>
                  </a:cubicBezTo>
                  <a:cubicBezTo>
                    <a:pt x="561" y="129"/>
                    <a:pt x="559" y="131"/>
                    <a:pt x="558" y="132"/>
                  </a:cubicBezTo>
                  <a:cubicBezTo>
                    <a:pt x="558" y="133"/>
                    <a:pt x="564" y="140"/>
                    <a:pt x="572" y="141"/>
                  </a:cubicBezTo>
                  <a:cubicBezTo>
                    <a:pt x="578" y="142"/>
                    <a:pt x="580" y="143"/>
                    <a:pt x="581" y="145"/>
                  </a:cubicBezTo>
                  <a:cubicBezTo>
                    <a:pt x="581" y="146"/>
                    <a:pt x="582" y="146"/>
                    <a:pt x="583" y="147"/>
                  </a:cubicBezTo>
                  <a:cubicBezTo>
                    <a:pt x="586" y="148"/>
                    <a:pt x="586" y="149"/>
                    <a:pt x="586" y="150"/>
                  </a:cubicBezTo>
                  <a:cubicBezTo>
                    <a:pt x="586" y="153"/>
                    <a:pt x="583" y="154"/>
                    <a:pt x="580" y="154"/>
                  </a:cubicBezTo>
                  <a:cubicBezTo>
                    <a:pt x="580" y="154"/>
                    <a:pt x="580" y="154"/>
                    <a:pt x="580" y="154"/>
                  </a:cubicBezTo>
                  <a:cubicBezTo>
                    <a:pt x="578" y="154"/>
                    <a:pt x="574" y="152"/>
                    <a:pt x="571" y="150"/>
                  </a:cubicBezTo>
                  <a:cubicBezTo>
                    <a:pt x="569" y="149"/>
                    <a:pt x="568" y="148"/>
                    <a:pt x="566" y="147"/>
                  </a:cubicBezTo>
                  <a:cubicBezTo>
                    <a:pt x="565" y="146"/>
                    <a:pt x="564" y="146"/>
                    <a:pt x="562" y="146"/>
                  </a:cubicBezTo>
                  <a:cubicBezTo>
                    <a:pt x="560" y="146"/>
                    <a:pt x="559" y="146"/>
                    <a:pt x="557" y="146"/>
                  </a:cubicBezTo>
                  <a:cubicBezTo>
                    <a:pt x="556" y="146"/>
                    <a:pt x="554" y="147"/>
                    <a:pt x="553" y="147"/>
                  </a:cubicBezTo>
                  <a:cubicBezTo>
                    <a:pt x="551" y="147"/>
                    <a:pt x="548" y="146"/>
                    <a:pt x="547" y="145"/>
                  </a:cubicBezTo>
                  <a:cubicBezTo>
                    <a:pt x="544" y="143"/>
                    <a:pt x="545" y="140"/>
                    <a:pt x="546" y="139"/>
                  </a:cubicBezTo>
                  <a:cubicBezTo>
                    <a:pt x="546" y="138"/>
                    <a:pt x="546" y="138"/>
                    <a:pt x="546" y="138"/>
                  </a:cubicBezTo>
                  <a:cubicBezTo>
                    <a:pt x="542" y="134"/>
                    <a:pt x="547" y="127"/>
                    <a:pt x="548" y="124"/>
                  </a:cubicBezTo>
                  <a:cubicBezTo>
                    <a:pt x="549" y="122"/>
                    <a:pt x="549" y="120"/>
                    <a:pt x="549" y="117"/>
                  </a:cubicBezTo>
                  <a:cubicBezTo>
                    <a:pt x="548" y="115"/>
                    <a:pt x="546" y="113"/>
                    <a:pt x="545" y="113"/>
                  </a:cubicBezTo>
                  <a:cubicBezTo>
                    <a:pt x="544" y="113"/>
                    <a:pt x="544" y="113"/>
                    <a:pt x="544" y="113"/>
                  </a:cubicBezTo>
                  <a:cubicBezTo>
                    <a:pt x="544" y="113"/>
                    <a:pt x="544" y="114"/>
                    <a:pt x="544" y="114"/>
                  </a:cubicBezTo>
                  <a:cubicBezTo>
                    <a:pt x="546" y="117"/>
                    <a:pt x="545" y="124"/>
                    <a:pt x="541" y="128"/>
                  </a:cubicBezTo>
                  <a:cubicBezTo>
                    <a:pt x="539" y="131"/>
                    <a:pt x="535" y="132"/>
                    <a:pt x="532" y="133"/>
                  </a:cubicBezTo>
                  <a:cubicBezTo>
                    <a:pt x="530" y="134"/>
                    <a:pt x="529" y="134"/>
                    <a:pt x="528" y="135"/>
                  </a:cubicBezTo>
                  <a:cubicBezTo>
                    <a:pt x="528" y="137"/>
                    <a:pt x="526" y="138"/>
                    <a:pt x="524" y="139"/>
                  </a:cubicBezTo>
                  <a:cubicBezTo>
                    <a:pt x="524" y="140"/>
                    <a:pt x="524" y="140"/>
                    <a:pt x="523" y="140"/>
                  </a:cubicBezTo>
                  <a:cubicBezTo>
                    <a:pt x="526" y="143"/>
                    <a:pt x="535" y="153"/>
                    <a:pt x="536" y="156"/>
                  </a:cubicBezTo>
                  <a:cubicBezTo>
                    <a:pt x="537" y="158"/>
                    <a:pt x="535" y="161"/>
                    <a:pt x="533" y="165"/>
                  </a:cubicBezTo>
                  <a:cubicBezTo>
                    <a:pt x="531" y="169"/>
                    <a:pt x="529" y="173"/>
                    <a:pt x="530" y="175"/>
                  </a:cubicBezTo>
                  <a:cubicBezTo>
                    <a:pt x="530" y="179"/>
                    <a:pt x="530" y="181"/>
                    <a:pt x="530" y="183"/>
                  </a:cubicBezTo>
                  <a:cubicBezTo>
                    <a:pt x="529" y="185"/>
                    <a:pt x="529" y="185"/>
                    <a:pt x="530" y="186"/>
                  </a:cubicBezTo>
                  <a:cubicBezTo>
                    <a:pt x="530" y="186"/>
                    <a:pt x="530" y="187"/>
                    <a:pt x="531" y="187"/>
                  </a:cubicBezTo>
                  <a:cubicBezTo>
                    <a:pt x="532" y="187"/>
                    <a:pt x="532" y="186"/>
                    <a:pt x="533" y="186"/>
                  </a:cubicBezTo>
                  <a:cubicBezTo>
                    <a:pt x="535" y="186"/>
                    <a:pt x="536" y="186"/>
                    <a:pt x="538" y="187"/>
                  </a:cubicBezTo>
                  <a:cubicBezTo>
                    <a:pt x="538" y="187"/>
                    <a:pt x="540" y="186"/>
                    <a:pt x="543" y="186"/>
                  </a:cubicBezTo>
                  <a:cubicBezTo>
                    <a:pt x="545" y="185"/>
                    <a:pt x="547" y="184"/>
                    <a:pt x="550" y="184"/>
                  </a:cubicBezTo>
                  <a:cubicBezTo>
                    <a:pt x="555" y="183"/>
                    <a:pt x="565" y="187"/>
                    <a:pt x="570" y="190"/>
                  </a:cubicBezTo>
                  <a:cubicBezTo>
                    <a:pt x="571" y="191"/>
                    <a:pt x="572" y="191"/>
                    <a:pt x="572" y="191"/>
                  </a:cubicBezTo>
                  <a:cubicBezTo>
                    <a:pt x="576" y="193"/>
                    <a:pt x="576" y="196"/>
                    <a:pt x="577" y="198"/>
                  </a:cubicBezTo>
                  <a:cubicBezTo>
                    <a:pt x="577" y="199"/>
                    <a:pt x="577" y="200"/>
                    <a:pt x="577" y="201"/>
                  </a:cubicBezTo>
                  <a:cubicBezTo>
                    <a:pt x="580" y="204"/>
                    <a:pt x="577" y="206"/>
                    <a:pt x="575" y="207"/>
                  </a:cubicBezTo>
                  <a:cubicBezTo>
                    <a:pt x="574" y="208"/>
                    <a:pt x="573" y="209"/>
                    <a:pt x="573" y="210"/>
                  </a:cubicBezTo>
                  <a:cubicBezTo>
                    <a:pt x="573" y="212"/>
                    <a:pt x="578" y="214"/>
                    <a:pt x="581" y="215"/>
                  </a:cubicBezTo>
                  <a:cubicBezTo>
                    <a:pt x="584" y="216"/>
                    <a:pt x="585" y="217"/>
                    <a:pt x="585" y="218"/>
                  </a:cubicBezTo>
                  <a:cubicBezTo>
                    <a:pt x="586" y="219"/>
                    <a:pt x="586" y="219"/>
                    <a:pt x="586" y="219"/>
                  </a:cubicBezTo>
                  <a:cubicBezTo>
                    <a:pt x="585" y="220"/>
                    <a:pt x="585" y="220"/>
                    <a:pt x="585" y="220"/>
                  </a:cubicBezTo>
                  <a:cubicBezTo>
                    <a:pt x="584" y="221"/>
                    <a:pt x="583" y="221"/>
                    <a:pt x="581" y="221"/>
                  </a:cubicBezTo>
                  <a:cubicBezTo>
                    <a:pt x="578" y="221"/>
                    <a:pt x="573" y="221"/>
                    <a:pt x="570" y="220"/>
                  </a:cubicBezTo>
                  <a:cubicBezTo>
                    <a:pt x="567" y="218"/>
                    <a:pt x="566" y="215"/>
                    <a:pt x="565" y="213"/>
                  </a:cubicBezTo>
                  <a:cubicBezTo>
                    <a:pt x="565" y="213"/>
                    <a:pt x="564" y="212"/>
                    <a:pt x="564" y="212"/>
                  </a:cubicBezTo>
                  <a:cubicBezTo>
                    <a:pt x="563" y="211"/>
                    <a:pt x="564" y="208"/>
                    <a:pt x="565" y="206"/>
                  </a:cubicBezTo>
                  <a:cubicBezTo>
                    <a:pt x="566" y="205"/>
                    <a:pt x="566" y="203"/>
                    <a:pt x="567" y="202"/>
                  </a:cubicBezTo>
                  <a:cubicBezTo>
                    <a:pt x="567" y="201"/>
                    <a:pt x="565" y="200"/>
                    <a:pt x="564" y="199"/>
                  </a:cubicBezTo>
                  <a:cubicBezTo>
                    <a:pt x="563" y="198"/>
                    <a:pt x="562" y="197"/>
                    <a:pt x="561" y="196"/>
                  </a:cubicBezTo>
                  <a:cubicBezTo>
                    <a:pt x="559" y="193"/>
                    <a:pt x="557" y="192"/>
                    <a:pt x="557" y="192"/>
                  </a:cubicBezTo>
                  <a:cubicBezTo>
                    <a:pt x="555" y="193"/>
                    <a:pt x="554" y="193"/>
                    <a:pt x="553" y="193"/>
                  </a:cubicBezTo>
                  <a:cubicBezTo>
                    <a:pt x="549" y="194"/>
                    <a:pt x="542" y="195"/>
                    <a:pt x="540" y="197"/>
                  </a:cubicBezTo>
                  <a:cubicBezTo>
                    <a:pt x="538" y="199"/>
                    <a:pt x="541" y="207"/>
                    <a:pt x="542" y="210"/>
                  </a:cubicBezTo>
                  <a:cubicBezTo>
                    <a:pt x="544" y="214"/>
                    <a:pt x="540" y="217"/>
                    <a:pt x="537" y="220"/>
                  </a:cubicBezTo>
                  <a:cubicBezTo>
                    <a:pt x="536" y="221"/>
                    <a:pt x="534" y="223"/>
                    <a:pt x="533" y="224"/>
                  </a:cubicBezTo>
                  <a:cubicBezTo>
                    <a:pt x="534" y="228"/>
                    <a:pt x="530" y="230"/>
                    <a:pt x="526" y="233"/>
                  </a:cubicBezTo>
                  <a:cubicBezTo>
                    <a:pt x="524" y="234"/>
                    <a:pt x="524" y="234"/>
                    <a:pt x="524" y="234"/>
                  </a:cubicBezTo>
                  <a:cubicBezTo>
                    <a:pt x="523" y="234"/>
                    <a:pt x="522" y="234"/>
                    <a:pt x="522" y="235"/>
                  </a:cubicBezTo>
                  <a:cubicBezTo>
                    <a:pt x="517" y="237"/>
                    <a:pt x="514" y="238"/>
                    <a:pt x="515" y="241"/>
                  </a:cubicBezTo>
                  <a:cubicBezTo>
                    <a:pt x="515" y="242"/>
                    <a:pt x="514" y="243"/>
                    <a:pt x="513" y="244"/>
                  </a:cubicBezTo>
                  <a:cubicBezTo>
                    <a:pt x="513" y="245"/>
                    <a:pt x="511" y="245"/>
                    <a:pt x="510" y="245"/>
                  </a:cubicBezTo>
                  <a:cubicBezTo>
                    <a:pt x="507" y="245"/>
                    <a:pt x="504" y="244"/>
                    <a:pt x="501" y="242"/>
                  </a:cubicBezTo>
                  <a:cubicBezTo>
                    <a:pt x="500" y="242"/>
                    <a:pt x="498" y="242"/>
                    <a:pt x="496" y="243"/>
                  </a:cubicBezTo>
                  <a:cubicBezTo>
                    <a:pt x="494" y="243"/>
                    <a:pt x="492" y="244"/>
                    <a:pt x="490" y="244"/>
                  </a:cubicBezTo>
                  <a:cubicBezTo>
                    <a:pt x="489" y="244"/>
                    <a:pt x="489" y="244"/>
                    <a:pt x="489" y="244"/>
                  </a:cubicBezTo>
                  <a:cubicBezTo>
                    <a:pt x="486" y="244"/>
                    <a:pt x="485" y="242"/>
                    <a:pt x="483" y="241"/>
                  </a:cubicBezTo>
                  <a:cubicBezTo>
                    <a:pt x="482" y="240"/>
                    <a:pt x="482" y="240"/>
                    <a:pt x="481" y="241"/>
                  </a:cubicBezTo>
                  <a:cubicBezTo>
                    <a:pt x="478" y="242"/>
                    <a:pt x="475" y="241"/>
                    <a:pt x="474" y="239"/>
                  </a:cubicBezTo>
                  <a:cubicBezTo>
                    <a:pt x="473" y="237"/>
                    <a:pt x="472" y="235"/>
                    <a:pt x="473" y="233"/>
                  </a:cubicBezTo>
                  <a:cubicBezTo>
                    <a:pt x="474" y="232"/>
                    <a:pt x="475" y="231"/>
                    <a:pt x="477" y="231"/>
                  </a:cubicBezTo>
                  <a:cubicBezTo>
                    <a:pt x="479" y="231"/>
                    <a:pt x="482" y="233"/>
                    <a:pt x="483" y="235"/>
                  </a:cubicBezTo>
                  <a:cubicBezTo>
                    <a:pt x="483" y="235"/>
                    <a:pt x="484" y="234"/>
                    <a:pt x="486" y="233"/>
                  </a:cubicBezTo>
                  <a:cubicBezTo>
                    <a:pt x="489" y="232"/>
                    <a:pt x="491" y="233"/>
                    <a:pt x="492" y="234"/>
                  </a:cubicBezTo>
                  <a:cubicBezTo>
                    <a:pt x="492" y="235"/>
                    <a:pt x="493" y="235"/>
                    <a:pt x="494" y="236"/>
                  </a:cubicBezTo>
                  <a:cubicBezTo>
                    <a:pt x="495" y="236"/>
                    <a:pt x="496" y="236"/>
                    <a:pt x="496" y="236"/>
                  </a:cubicBezTo>
                  <a:cubicBezTo>
                    <a:pt x="496" y="235"/>
                    <a:pt x="497" y="233"/>
                    <a:pt x="500" y="233"/>
                  </a:cubicBezTo>
                  <a:cubicBezTo>
                    <a:pt x="500" y="233"/>
                    <a:pt x="500" y="233"/>
                    <a:pt x="501" y="233"/>
                  </a:cubicBezTo>
                  <a:cubicBezTo>
                    <a:pt x="500" y="233"/>
                    <a:pt x="500" y="232"/>
                    <a:pt x="500" y="231"/>
                  </a:cubicBezTo>
                  <a:cubicBezTo>
                    <a:pt x="501" y="229"/>
                    <a:pt x="504" y="228"/>
                    <a:pt x="506" y="227"/>
                  </a:cubicBezTo>
                  <a:cubicBezTo>
                    <a:pt x="507" y="227"/>
                    <a:pt x="507" y="227"/>
                    <a:pt x="507" y="227"/>
                  </a:cubicBezTo>
                  <a:cubicBezTo>
                    <a:pt x="507" y="227"/>
                    <a:pt x="507" y="226"/>
                    <a:pt x="507" y="225"/>
                  </a:cubicBezTo>
                  <a:cubicBezTo>
                    <a:pt x="508" y="224"/>
                    <a:pt x="508" y="222"/>
                    <a:pt x="510" y="221"/>
                  </a:cubicBezTo>
                  <a:cubicBezTo>
                    <a:pt x="510" y="221"/>
                    <a:pt x="510" y="221"/>
                    <a:pt x="510" y="220"/>
                  </a:cubicBezTo>
                  <a:cubicBezTo>
                    <a:pt x="511" y="219"/>
                    <a:pt x="511" y="217"/>
                    <a:pt x="514" y="217"/>
                  </a:cubicBezTo>
                  <a:cubicBezTo>
                    <a:pt x="514" y="217"/>
                    <a:pt x="515" y="216"/>
                    <a:pt x="515" y="216"/>
                  </a:cubicBezTo>
                  <a:cubicBezTo>
                    <a:pt x="516" y="215"/>
                    <a:pt x="517" y="213"/>
                    <a:pt x="519" y="213"/>
                  </a:cubicBezTo>
                  <a:cubicBezTo>
                    <a:pt x="519" y="213"/>
                    <a:pt x="520" y="213"/>
                    <a:pt x="520" y="212"/>
                  </a:cubicBezTo>
                  <a:cubicBezTo>
                    <a:pt x="520" y="212"/>
                    <a:pt x="520" y="211"/>
                    <a:pt x="520" y="211"/>
                  </a:cubicBezTo>
                  <a:cubicBezTo>
                    <a:pt x="519" y="210"/>
                    <a:pt x="519" y="208"/>
                    <a:pt x="519" y="206"/>
                  </a:cubicBezTo>
                  <a:cubicBezTo>
                    <a:pt x="520" y="204"/>
                    <a:pt x="522" y="201"/>
                    <a:pt x="524" y="201"/>
                  </a:cubicBezTo>
                  <a:cubicBezTo>
                    <a:pt x="524" y="200"/>
                    <a:pt x="524" y="200"/>
                    <a:pt x="524" y="200"/>
                  </a:cubicBezTo>
                  <a:cubicBezTo>
                    <a:pt x="524" y="200"/>
                    <a:pt x="524" y="200"/>
                    <a:pt x="524" y="200"/>
                  </a:cubicBezTo>
                  <a:cubicBezTo>
                    <a:pt x="523" y="199"/>
                    <a:pt x="523" y="199"/>
                    <a:pt x="523" y="199"/>
                  </a:cubicBezTo>
                  <a:cubicBezTo>
                    <a:pt x="518" y="196"/>
                    <a:pt x="513" y="192"/>
                    <a:pt x="514" y="188"/>
                  </a:cubicBezTo>
                  <a:cubicBezTo>
                    <a:pt x="514" y="187"/>
                    <a:pt x="514" y="185"/>
                    <a:pt x="514" y="183"/>
                  </a:cubicBezTo>
                  <a:cubicBezTo>
                    <a:pt x="513" y="181"/>
                    <a:pt x="513" y="178"/>
                    <a:pt x="514" y="176"/>
                  </a:cubicBezTo>
                  <a:cubicBezTo>
                    <a:pt x="514" y="175"/>
                    <a:pt x="514" y="170"/>
                    <a:pt x="514" y="168"/>
                  </a:cubicBezTo>
                  <a:cubicBezTo>
                    <a:pt x="513" y="167"/>
                    <a:pt x="513" y="167"/>
                    <a:pt x="513" y="167"/>
                  </a:cubicBezTo>
                  <a:cubicBezTo>
                    <a:pt x="513" y="165"/>
                    <a:pt x="514" y="162"/>
                    <a:pt x="515" y="160"/>
                  </a:cubicBezTo>
                  <a:cubicBezTo>
                    <a:pt x="515" y="158"/>
                    <a:pt x="516" y="157"/>
                    <a:pt x="516" y="154"/>
                  </a:cubicBezTo>
                  <a:cubicBezTo>
                    <a:pt x="517" y="150"/>
                    <a:pt x="511" y="145"/>
                    <a:pt x="508" y="144"/>
                  </a:cubicBezTo>
                  <a:cubicBezTo>
                    <a:pt x="506" y="143"/>
                    <a:pt x="506" y="141"/>
                    <a:pt x="506" y="140"/>
                  </a:cubicBezTo>
                  <a:cubicBezTo>
                    <a:pt x="505" y="138"/>
                    <a:pt x="507" y="135"/>
                    <a:pt x="511" y="132"/>
                  </a:cubicBezTo>
                  <a:cubicBezTo>
                    <a:pt x="515" y="128"/>
                    <a:pt x="516" y="117"/>
                    <a:pt x="516" y="114"/>
                  </a:cubicBezTo>
                  <a:cubicBezTo>
                    <a:pt x="515" y="113"/>
                    <a:pt x="508" y="111"/>
                    <a:pt x="504" y="111"/>
                  </a:cubicBezTo>
                  <a:cubicBezTo>
                    <a:pt x="504" y="111"/>
                    <a:pt x="504" y="111"/>
                    <a:pt x="504" y="111"/>
                  </a:cubicBezTo>
                  <a:cubicBezTo>
                    <a:pt x="500" y="112"/>
                    <a:pt x="485" y="111"/>
                    <a:pt x="482" y="110"/>
                  </a:cubicBezTo>
                  <a:cubicBezTo>
                    <a:pt x="480" y="110"/>
                    <a:pt x="479" y="112"/>
                    <a:pt x="478" y="114"/>
                  </a:cubicBezTo>
                  <a:cubicBezTo>
                    <a:pt x="478" y="116"/>
                    <a:pt x="478" y="116"/>
                    <a:pt x="478" y="116"/>
                  </a:cubicBezTo>
                  <a:cubicBezTo>
                    <a:pt x="477" y="117"/>
                    <a:pt x="477" y="118"/>
                    <a:pt x="476" y="119"/>
                  </a:cubicBezTo>
                  <a:cubicBezTo>
                    <a:pt x="474" y="122"/>
                    <a:pt x="472" y="126"/>
                    <a:pt x="470" y="131"/>
                  </a:cubicBezTo>
                  <a:cubicBezTo>
                    <a:pt x="468" y="139"/>
                    <a:pt x="460" y="142"/>
                    <a:pt x="456" y="143"/>
                  </a:cubicBezTo>
                  <a:cubicBezTo>
                    <a:pt x="455" y="144"/>
                    <a:pt x="455" y="144"/>
                    <a:pt x="454" y="144"/>
                  </a:cubicBezTo>
                  <a:cubicBezTo>
                    <a:pt x="452" y="145"/>
                    <a:pt x="451" y="147"/>
                    <a:pt x="450" y="149"/>
                  </a:cubicBezTo>
                  <a:cubicBezTo>
                    <a:pt x="450" y="150"/>
                    <a:pt x="450" y="150"/>
                    <a:pt x="450" y="151"/>
                  </a:cubicBezTo>
                  <a:cubicBezTo>
                    <a:pt x="451" y="152"/>
                    <a:pt x="451" y="151"/>
                    <a:pt x="452" y="151"/>
                  </a:cubicBezTo>
                  <a:cubicBezTo>
                    <a:pt x="454" y="151"/>
                    <a:pt x="455" y="151"/>
                    <a:pt x="456" y="152"/>
                  </a:cubicBezTo>
                  <a:cubicBezTo>
                    <a:pt x="457" y="152"/>
                    <a:pt x="457" y="153"/>
                    <a:pt x="458" y="155"/>
                  </a:cubicBezTo>
                  <a:cubicBezTo>
                    <a:pt x="458" y="157"/>
                    <a:pt x="457" y="162"/>
                    <a:pt x="455" y="163"/>
                  </a:cubicBezTo>
                  <a:cubicBezTo>
                    <a:pt x="455" y="164"/>
                    <a:pt x="455" y="164"/>
                    <a:pt x="456" y="164"/>
                  </a:cubicBezTo>
                  <a:cubicBezTo>
                    <a:pt x="456" y="165"/>
                    <a:pt x="457" y="168"/>
                    <a:pt x="454" y="170"/>
                  </a:cubicBezTo>
                  <a:cubicBezTo>
                    <a:pt x="452" y="171"/>
                    <a:pt x="451" y="173"/>
                    <a:pt x="451" y="174"/>
                  </a:cubicBezTo>
                  <a:cubicBezTo>
                    <a:pt x="451" y="174"/>
                    <a:pt x="451" y="174"/>
                    <a:pt x="451" y="174"/>
                  </a:cubicBezTo>
                  <a:cubicBezTo>
                    <a:pt x="451" y="175"/>
                    <a:pt x="454" y="176"/>
                    <a:pt x="456" y="176"/>
                  </a:cubicBezTo>
                  <a:cubicBezTo>
                    <a:pt x="459" y="177"/>
                    <a:pt x="462" y="178"/>
                    <a:pt x="463" y="179"/>
                  </a:cubicBezTo>
                  <a:cubicBezTo>
                    <a:pt x="466" y="180"/>
                    <a:pt x="467" y="183"/>
                    <a:pt x="467" y="185"/>
                  </a:cubicBezTo>
                  <a:cubicBezTo>
                    <a:pt x="468" y="186"/>
                    <a:pt x="468" y="187"/>
                    <a:pt x="469" y="189"/>
                  </a:cubicBezTo>
                  <a:cubicBezTo>
                    <a:pt x="470" y="190"/>
                    <a:pt x="471" y="190"/>
                    <a:pt x="472" y="190"/>
                  </a:cubicBezTo>
                  <a:cubicBezTo>
                    <a:pt x="473" y="190"/>
                    <a:pt x="475" y="190"/>
                    <a:pt x="476" y="192"/>
                  </a:cubicBezTo>
                  <a:cubicBezTo>
                    <a:pt x="477" y="193"/>
                    <a:pt x="476" y="195"/>
                    <a:pt x="475" y="198"/>
                  </a:cubicBezTo>
                  <a:cubicBezTo>
                    <a:pt x="474" y="200"/>
                    <a:pt x="470" y="206"/>
                    <a:pt x="467" y="206"/>
                  </a:cubicBezTo>
                  <a:cubicBezTo>
                    <a:pt x="467" y="206"/>
                    <a:pt x="467" y="206"/>
                    <a:pt x="467" y="206"/>
                  </a:cubicBezTo>
                  <a:cubicBezTo>
                    <a:pt x="465" y="206"/>
                    <a:pt x="462" y="204"/>
                    <a:pt x="456" y="198"/>
                  </a:cubicBezTo>
                  <a:cubicBezTo>
                    <a:pt x="454" y="197"/>
                    <a:pt x="453" y="196"/>
                    <a:pt x="452" y="195"/>
                  </a:cubicBezTo>
                  <a:cubicBezTo>
                    <a:pt x="451" y="194"/>
                    <a:pt x="447" y="193"/>
                    <a:pt x="444" y="191"/>
                  </a:cubicBezTo>
                  <a:cubicBezTo>
                    <a:pt x="440" y="190"/>
                    <a:pt x="437" y="189"/>
                    <a:pt x="434" y="188"/>
                  </a:cubicBezTo>
                  <a:cubicBezTo>
                    <a:pt x="432" y="186"/>
                    <a:pt x="430" y="186"/>
                    <a:pt x="428" y="185"/>
                  </a:cubicBezTo>
                  <a:cubicBezTo>
                    <a:pt x="426" y="185"/>
                    <a:pt x="423" y="184"/>
                    <a:pt x="419" y="181"/>
                  </a:cubicBezTo>
                  <a:cubicBezTo>
                    <a:pt x="414" y="178"/>
                    <a:pt x="410" y="176"/>
                    <a:pt x="401" y="176"/>
                  </a:cubicBezTo>
                  <a:cubicBezTo>
                    <a:pt x="398" y="176"/>
                    <a:pt x="398" y="176"/>
                    <a:pt x="398" y="176"/>
                  </a:cubicBezTo>
                  <a:cubicBezTo>
                    <a:pt x="393" y="176"/>
                    <a:pt x="388" y="175"/>
                    <a:pt x="385" y="175"/>
                  </a:cubicBezTo>
                  <a:cubicBezTo>
                    <a:pt x="382" y="174"/>
                    <a:pt x="380" y="174"/>
                    <a:pt x="379" y="174"/>
                  </a:cubicBezTo>
                  <a:cubicBezTo>
                    <a:pt x="376" y="175"/>
                    <a:pt x="375" y="173"/>
                    <a:pt x="374" y="172"/>
                  </a:cubicBezTo>
                  <a:cubicBezTo>
                    <a:pt x="373" y="170"/>
                    <a:pt x="372" y="169"/>
                    <a:pt x="370" y="168"/>
                  </a:cubicBezTo>
                  <a:cubicBezTo>
                    <a:pt x="368" y="167"/>
                    <a:pt x="366" y="166"/>
                    <a:pt x="365" y="165"/>
                  </a:cubicBezTo>
                  <a:cubicBezTo>
                    <a:pt x="362" y="164"/>
                    <a:pt x="359" y="163"/>
                    <a:pt x="358" y="163"/>
                  </a:cubicBezTo>
                  <a:cubicBezTo>
                    <a:pt x="357" y="164"/>
                    <a:pt x="357" y="165"/>
                    <a:pt x="357" y="166"/>
                  </a:cubicBezTo>
                  <a:cubicBezTo>
                    <a:pt x="357" y="167"/>
                    <a:pt x="358" y="169"/>
                    <a:pt x="360" y="169"/>
                  </a:cubicBezTo>
                  <a:cubicBezTo>
                    <a:pt x="363" y="169"/>
                    <a:pt x="365" y="170"/>
                    <a:pt x="365" y="172"/>
                  </a:cubicBezTo>
                  <a:cubicBezTo>
                    <a:pt x="366" y="172"/>
                    <a:pt x="366" y="172"/>
                    <a:pt x="368" y="172"/>
                  </a:cubicBezTo>
                  <a:cubicBezTo>
                    <a:pt x="372" y="172"/>
                    <a:pt x="374" y="173"/>
                    <a:pt x="376" y="174"/>
                  </a:cubicBezTo>
                  <a:cubicBezTo>
                    <a:pt x="377" y="176"/>
                    <a:pt x="378" y="177"/>
                    <a:pt x="378" y="180"/>
                  </a:cubicBezTo>
                  <a:cubicBezTo>
                    <a:pt x="377" y="182"/>
                    <a:pt x="380" y="186"/>
                    <a:pt x="382" y="187"/>
                  </a:cubicBezTo>
                  <a:cubicBezTo>
                    <a:pt x="384" y="189"/>
                    <a:pt x="384" y="191"/>
                    <a:pt x="384" y="193"/>
                  </a:cubicBezTo>
                  <a:cubicBezTo>
                    <a:pt x="383" y="195"/>
                    <a:pt x="380" y="197"/>
                    <a:pt x="377" y="197"/>
                  </a:cubicBezTo>
                  <a:cubicBezTo>
                    <a:pt x="373" y="197"/>
                    <a:pt x="372" y="197"/>
                    <a:pt x="371" y="198"/>
                  </a:cubicBezTo>
                  <a:cubicBezTo>
                    <a:pt x="373" y="200"/>
                    <a:pt x="372" y="201"/>
                    <a:pt x="372" y="202"/>
                  </a:cubicBezTo>
                  <a:cubicBezTo>
                    <a:pt x="371" y="203"/>
                    <a:pt x="370" y="204"/>
                    <a:pt x="368" y="204"/>
                  </a:cubicBezTo>
                  <a:cubicBezTo>
                    <a:pt x="366" y="204"/>
                    <a:pt x="365" y="204"/>
                    <a:pt x="363" y="203"/>
                  </a:cubicBezTo>
                  <a:cubicBezTo>
                    <a:pt x="361" y="202"/>
                    <a:pt x="360" y="201"/>
                    <a:pt x="359" y="199"/>
                  </a:cubicBezTo>
                  <a:cubicBezTo>
                    <a:pt x="359" y="197"/>
                    <a:pt x="360" y="195"/>
                    <a:pt x="362" y="194"/>
                  </a:cubicBezTo>
                  <a:cubicBezTo>
                    <a:pt x="361" y="193"/>
                    <a:pt x="359" y="192"/>
                    <a:pt x="356" y="191"/>
                  </a:cubicBezTo>
                  <a:cubicBezTo>
                    <a:pt x="355" y="191"/>
                    <a:pt x="349" y="195"/>
                    <a:pt x="346" y="197"/>
                  </a:cubicBezTo>
                  <a:cubicBezTo>
                    <a:pt x="343" y="198"/>
                    <a:pt x="342" y="199"/>
                    <a:pt x="340" y="200"/>
                  </a:cubicBezTo>
                  <a:cubicBezTo>
                    <a:pt x="339" y="200"/>
                    <a:pt x="336" y="200"/>
                    <a:pt x="333" y="200"/>
                  </a:cubicBezTo>
                  <a:cubicBezTo>
                    <a:pt x="329" y="199"/>
                    <a:pt x="325" y="199"/>
                    <a:pt x="321" y="200"/>
                  </a:cubicBezTo>
                  <a:cubicBezTo>
                    <a:pt x="317" y="201"/>
                    <a:pt x="316" y="203"/>
                    <a:pt x="315" y="205"/>
                  </a:cubicBezTo>
                  <a:cubicBezTo>
                    <a:pt x="313" y="206"/>
                    <a:pt x="312" y="208"/>
                    <a:pt x="310" y="208"/>
                  </a:cubicBezTo>
                  <a:cubicBezTo>
                    <a:pt x="309" y="207"/>
                    <a:pt x="307" y="207"/>
                    <a:pt x="305" y="207"/>
                  </a:cubicBezTo>
                  <a:cubicBezTo>
                    <a:pt x="304" y="207"/>
                    <a:pt x="303" y="208"/>
                    <a:pt x="302" y="208"/>
                  </a:cubicBezTo>
                  <a:cubicBezTo>
                    <a:pt x="298" y="208"/>
                    <a:pt x="295" y="207"/>
                    <a:pt x="294" y="206"/>
                  </a:cubicBezTo>
                  <a:cubicBezTo>
                    <a:pt x="291" y="205"/>
                    <a:pt x="291" y="203"/>
                    <a:pt x="291" y="202"/>
                  </a:cubicBezTo>
                  <a:cubicBezTo>
                    <a:pt x="292" y="200"/>
                    <a:pt x="294" y="199"/>
                    <a:pt x="297" y="199"/>
                  </a:cubicBezTo>
                  <a:cubicBezTo>
                    <a:pt x="298" y="199"/>
                    <a:pt x="298" y="199"/>
                    <a:pt x="298" y="199"/>
                  </a:cubicBezTo>
                  <a:cubicBezTo>
                    <a:pt x="299" y="199"/>
                    <a:pt x="299" y="199"/>
                    <a:pt x="299" y="199"/>
                  </a:cubicBezTo>
                  <a:cubicBezTo>
                    <a:pt x="299" y="199"/>
                    <a:pt x="299" y="199"/>
                    <a:pt x="299" y="199"/>
                  </a:cubicBezTo>
                  <a:cubicBezTo>
                    <a:pt x="297" y="197"/>
                    <a:pt x="298" y="194"/>
                    <a:pt x="300" y="192"/>
                  </a:cubicBezTo>
                  <a:cubicBezTo>
                    <a:pt x="296" y="193"/>
                    <a:pt x="290" y="196"/>
                    <a:pt x="289" y="196"/>
                  </a:cubicBezTo>
                  <a:cubicBezTo>
                    <a:pt x="289" y="197"/>
                    <a:pt x="289" y="197"/>
                    <a:pt x="289" y="198"/>
                  </a:cubicBezTo>
                  <a:cubicBezTo>
                    <a:pt x="289" y="200"/>
                    <a:pt x="289" y="202"/>
                    <a:pt x="286" y="203"/>
                  </a:cubicBezTo>
                  <a:cubicBezTo>
                    <a:pt x="286" y="203"/>
                    <a:pt x="285" y="204"/>
                    <a:pt x="284" y="204"/>
                  </a:cubicBezTo>
                  <a:cubicBezTo>
                    <a:pt x="283" y="204"/>
                    <a:pt x="282" y="202"/>
                    <a:pt x="281" y="201"/>
                  </a:cubicBezTo>
                  <a:cubicBezTo>
                    <a:pt x="281" y="201"/>
                    <a:pt x="280" y="200"/>
                    <a:pt x="280" y="200"/>
                  </a:cubicBezTo>
                  <a:cubicBezTo>
                    <a:pt x="280" y="200"/>
                    <a:pt x="280" y="200"/>
                    <a:pt x="279" y="200"/>
                  </a:cubicBezTo>
                  <a:cubicBezTo>
                    <a:pt x="274" y="200"/>
                    <a:pt x="259" y="204"/>
                    <a:pt x="256" y="207"/>
                  </a:cubicBezTo>
                  <a:cubicBezTo>
                    <a:pt x="254" y="210"/>
                    <a:pt x="251" y="211"/>
                    <a:pt x="248" y="212"/>
                  </a:cubicBezTo>
                  <a:cubicBezTo>
                    <a:pt x="247" y="212"/>
                    <a:pt x="246" y="213"/>
                    <a:pt x="246" y="213"/>
                  </a:cubicBezTo>
                  <a:cubicBezTo>
                    <a:pt x="245" y="216"/>
                    <a:pt x="242" y="216"/>
                    <a:pt x="238" y="217"/>
                  </a:cubicBezTo>
                  <a:cubicBezTo>
                    <a:pt x="236" y="217"/>
                    <a:pt x="233" y="218"/>
                    <a:pt x="232" y="218"/>
                  </a:cubicBezTo>
                  <a:cubicBezTo>
                    <a:pt x="231" y="219"/>
                    <a:pt x="231" y="221"/>
                    <a:pt x="231" y="223"/>
                  </a:cubicBezTo>
                  <a:cubicBezTo>
                    <a:pt x="231" y="225"/>
                    <a:pt x="231" y="227"/>
                    <a:pt x="231" y="229"/>
                  </a:cubicBezTo>
                  <a:cubicBezTo>
                    <a:pt x="230" y="232"/>
                    <a:pt x="224" y="233"/>
                    <a:pt x="216" y="233"/>
                  </a:cubicBezTo>
                  <a:cubicBezTo>
                    <a:pt x="211" y="233"/>
                    <a:pt x="211" y="233"/>
                    <a:pt x="211" y="233"/>
                  </a:cubicBezTo>
                  <a:cubicBezTo>
                    <a:pt x="211" y="233"/>
                    <a:pt x="210" y="233"/>
                    <a:pt x="210" y="233"/>
                  </a:cubicBezTo>
                  <a:cubicBezTo>
                    <a:pt x="210" y="233"/>
                    <a:pt x="210" y="233"/>
                    <a:pt x="210" y="233"/>
                  </a:cubicBezTo>
                  <a:cubicBezTo>
                    <a:pt x="206" y="233"/>
                    <a:pt x="204" y="230"/>
                    <a:pt x="203" y="227"/>
                  </a:cubicBezTo>
                  <a:cubicBezTo>
                    <a:pt x="202" y="226"/>
                    <a:pt x="201" y="224"/>
                    <a:pt x="200" y="224"/>
                  </a:cubicBezTo>
                  <a:cubicBezTo>
                    <a:pt x="199" y="224"/>
                    <a:pt x="198" y="223"/>
                    <a:pt x="197" y="222"/>
                  </a:cubicBezTo>
                  <a:cubicBezTo>
                    <a:pt x="196" y="220"/>
                    <a:pt x="197" y="218"/>
                    <a:pt x="199" y="214"/>
                  </a:cubicBezTo>
                  <a:cubicBezTo>
                    <a:pt x="200" y="212"/>
                    <a:pt x="201" y="212"/>
                    <a:pt x="203" y="212"/>
                  </a:cubicBezTo>
                  <a:cubicBezTo>
                    <a:pt x="204" y="212"/>
                    <a:pt x="205" y="212"/>
                    <a:pt x="207" y="210"/>
                  </a:cubicBezTo>
                  <a:cubicBezTo>
                    <a:pt x="210" y="209"/>
                    <a:pt x="213" y="209"/>
                    <a:pt x="215" y="210"/>
                  </a:cubicBezTo>
                  <a:cubicBezTo>
                    <a:pt x="215" y="210"/>
                    <a:pt x="215" y="210"/>
                    <a:pt x="215" y="210"/>
                  </a:cubicBezTo>
                  <a:cubicBezTo>
                    <a:pt x="215" y="209"/>
                    <a:pt x="215" y="209"/>
                    <a:pt x="214" y="208"/>
                  </a:cubicBezTo>
                  <a:cubicBezTo>
                    <a:pt x="212" y="206"/>
                    <a:pt x="210" y="204"/>
                    <a:pt x="209" y="201"/>
                  </a:cubicBezTo>
                  <a:cubicBezTo>
                    <a:pt x="209" y="200"/>
                    <a:pt x="206" y="198"/>
                    <a:pt x="202" y="198"/>
                  </a:cubicBezTo>
                  <a:cubicBezTo>
                    <a:pt x="200" y="198"/>
                    <a:pt x="199" y="198"/>
                    <a:pt x="198" y="199"/>
                  </a:cubicBezTo>
                  <a:cubicBezTo>
                    <a:pt x="195" y="199"/>
                    <a:pt x="192" y="200"/>
                    <a:pt x="188" y="199"/>
                  </a:cubicBezTo>
                  <a:cubicBezTo>
                    <a:pt x="191" y="201"/>
                    <a:pt x="190" y="203"/>
                    <a:pt x="190" y="205"/>
                  </a:cubicBezTo>
                  <a:cubicBezTo>
                    <a:pt x="190" y="206"/>
                    <a:pt x="190" y="206"/>
                    <a:pt x="190" y="207"/>
                  </a:cubicBezTo>
                  <a:cubicBezTo>
                    <a:pt x="192" y="211"/>
                    <a:pt x="188" y="217"/>
                    <a:pt x="186" y="221"/>
                  </a:cubicBezTo>
                  <a:cubicBezTo>
                    <a:pt x="185" y="221"/>
                    <a:pt x="185" y="222"/>
                    <a:pt x="185" y="222"/>
                  </a:cubicBezTo>
                  <a:cubicBezTo>
                    <a:pt x="186" y="222"/>
                    <a:pt x="187" y="222"/>
                    <a:pt x="187" y="222"/>
                  </a:cubicBezTo>
                  <a:cubicBezTo>
                    <a:pt x="188" y="222"/>
                    <a:pt x="188" y="222"/>
                    <a:pt x="188" y="222"/>
                  </a:cubicBezTo>
                  <a:cubicBezTo>
                    <a:pt x="189" y="222"/>
                    <a:pt x="191" y="222"/>
                    <a:pt x="192" y="223"/>
                  </a:cubicBezTo>
                  <a:cubicBezTo>
                    <a:pt x="194" y="226"/>
                    <a:pt x="194" y="230"/>
                    <a:pt x="194" y="233"/>
                  </a:cubicBezTo>
                  <a:cubicBezTo>
                    <a:pt x="194" y="234"/>
                    <a:pt x="194" y="234"/>
                    <a:pt x="194" y="234"/>
                  </a:cubicBezTo>
                  <a:cubicBezTo>
                    <a:pt x="194" y="237"/>
                    <a:pt x="193" y="239"/>
                    <a:pt x="192" y="240"/>
                  </a:cubicBezTo>
                  <a:cubicBezTo>
                    <a:pt x="191" y="241"/>
                    <a:pt x="190" y="242"/>
                    <a:pt x="190" y="243"/>
                  </a:cubicBezTo>
                  <a:cubicBezTo>
                    <a:pt x="190" y="245"/>
                    <a:pt x="189" y="246"/>
                    <a:pt x="188" y="246"/>
                  </a:cubicBezTo>
                  <a:cubicBezTo>
                    <a:pt x="187" y="246"/>
                    <a:pt x="186" y="245"/>
                    <a:pt x="185" y="245"/>
                  </a:cubicBezTo>
                  <a:cubicBezTo>
                    <a:pt x="185" y="245"/>
                    <a:pt x="185" y="244"/>
                    <a:pt x="184" y="244"/>
                  </a:cubicBezTo>
                  <a:cubicBezTo>
                    <a:pt x="184" y="245"/>
                    <a:pt x="183" y="245"/>
                    <a:pt x="183" y="245"/>
                  </a:cubicBezTo>
                  <a:cubicBezTo>
                    <a:pt x="181" y="245"/>
                    <a:pt x="179" y="243"/>
                    <a:pt x="178" y="240"/>
                  </a:cubicBezTo>
                  <a:cubicBezTo>
                    <a:pt x="178" y="239"/>
                    <a:pt x="175" y="239"/>
                    <a:pt x="174" y="239"/>
                  </a:cubicBezTo>
                  <a:cubicBezTo>
                    <a:pt x="172" y="239"/>
                    <a:pt x="170" y="239"/>
                    <a:pt x="168" y="239"/>
                  </a:cubicBezTo>
                  <a:cubicBezTo>
                    <a:pt x="166" y="238"/>
                    <a:pt x="165" y="238"/>
                    <a:pt x="163" y="241"/>
                  </a:cubicBezTo>
                  <a:cubicBezTo>
                    <a:pt x="161" y="245"/>
                    <a:pt x="155" y="246"/>
                    <a:pt x="152" y="247"/>
                  </a:cubicBezTo>
                  <a:cubicBezTo>
                    <a:pt x="151" y="247"/>
                    <a:pt x="148" y="249"/>
                    <a:pt x="146" y="251"/>
                  </a:cubicBezTo>
                  <a:cubicBezTo>
                    <a:pt x="144" y="252"/>
                    <a:pt x="143" y="253"/>
                    <a:pt x="142" y="254"/>
                  </a:cubicBezTo>
                  <a:cubicBezTo>
                    <a:pt x="141" y="255"/>
                    <a:pt x="141" y="255"/>
                    <a:pt x="141" y="256"/>
                  </a:cubicBezTo>
                  <a:cubicBezTo>
                    <a:pt x="140" y="258"/>
                    <a:pt x="141" y="259"/>
                    <a:pt x="143" y="261"/>
                  </a:cubicBezTo>
                  <a:cubicBezTo>
                    <a:pt x="147" y="265"/>
                    <a:pt x="149" y="268"/>
                    <a:pt x="148" y="272"/>
                  </a:cubicBezTo>
                  <a:cubicBezTo>
                    <a:pt x="148" y="275"/>
                    <a:pt x="143" y="275"/>
                    <a:pt x="142" y="275"/>
                  </a:cubicBezTo>
                  <a:cubicBezTo>
                    <a:pt x="141" y="275"/>
                    <a:pt x="133" y="275"/>
                    <a:pt x="131" y="272"/>
                  </a:cubicBezTo>
                  <a:cubicBezTo>
                    <a:pt x="130" y="271"/>
                    <a:pt x="126" y="270"/>
                    <a:pt x="123" y="270"/>
                  </a:cubicBezTo>
                  <a:cubicBezTo>
                    <a:pt x="122" y="270"/>
                    <a:pt x="122" y="270"/>
                    <a:pt x="121" y="270"/>
                  </a:cubicBezTo>
                  <a:cubicBezTo>
                    <a:pt x="121" y="270"/>
                    <a:pt x="121" y="270"/>
                    <a:pt x="121" y="270"/>
                  </a:cubicBezTo>
                  <a:cubicBezTo>
                    <a:pt x="119" y="270"/>
                    <a:pt x="117" y="268"/>
                    <a:pt x="114" y="266"/>
                  </a:cubicBezTo>
                  <a:cubicBezTo>
                    <a:pt x="112" y="264"/>
                    <a:pt x="109" y="262"/>
                    <a:pt x="108" y="262"/>
                  </a:cubicBezTo>
                  <a:cubicBezTo>
                    <a:pt x="108" y="262"/>
                    <a:pt x="108" y="262"/>
                    <a:pt x="108" y="262"/>
                  </a:cubicBezTo>
                  <a:cubicBezTo>
                    <a:pt x="106" y="262"/>
                    <a:pt x="104" y="265"/>
                    <a:pt x="103" y="267"/>
                  </a:cubicBezTo>
                  <a:cubicBezTo>
                    <a:pt x="101" y="267"/>
                    <a:pt x="101" y="267"/>
                    <a:pt x="101" y="267"/>
                  </a:cubicBezTo>
                  <a:cubicBezTo>
                    <a:pt x="101" y="267"/>
                    <a:pt x="101" y="267"/>
                    <a:pt x="101" y="267"/>
                  </a:cubicBezTo>
                  <a:cubicBezTo>
                    <a:pt x="103" y="267"/>
                    <a:pt x="103" y="267"/>
                    <a:pt x="103" y="267"/>
                  </a:cubicBezTo>
                  <a:cubicBezTo>
                    <a:pt x="103" y="267"/>
                    <a:pt x="104" y="268"/>
                    <a:pt x="104" y="268"/>
                  </a:cubicBezTo>
                  <a:close/>
                  <a:moveTo>
                    <a:pt x="849" y="490"/>
                  </a:moveTo>
                  <a:cubicBezTo>
                    <a:pt x="850" y="489"/>
                    <a:pt x="852" y="488"/>
                    <a:pt x="855" y="487"/>
                  </a:cubicBezTo>
                  <a:cubicBezTo>
                    <a:pt x="860" y="485"/>
                    <a:pt x="868" y="482"/>
                    <a:pt x="871" y="477"/>
                  </a:cubicBezTo>
                  <a:cubicBezTo>
                    <a:pt x="873" y="472"/>
                    <a:pt x="879" y="468"/>
                    <a:pt x="884" y="464"/>
                  </a:cubicBezTo>
                  <a:cubicBezTo>
                    <a:pt x="890" y="459"/>
                    <a:pt x="897" y="455"/>
                    <a:pt x="901" y="448"/>
                  </a:cubicBezTo>
                  <a:cubicBezTo>
                    <a:pt x="903" y="445"/>
                    <a:pt x="905" y="441"/>
                    <a:pt x="907" y="437"/>
                  </a:cubicBezTo>
                  <a:cubicBezTo>
                    <a:pt x="911" y="429"/>
                    <a:pt x="913" y="424"/>
                    <a:pt x="917" y="424"/>
                  </a:cubicBezTo>
                  <a:cubicBezTo>
                    <a:pt x="917" y="424"/>
                    <a:pt x="917" y="424"/>
                    <a:pt x="917" y="424"/>
                  </a:cubicBezTo>
                  <a:cubicBezTo>
                    <a:pt x="918" y="425"/>
                    <a:pt x="919" y="425"/>
                    <a:pt x="920" y="427"/>
                  </a:cubicBezTo>
                  <a:cubicBezTo>
                    <a:pt x="921" y="434"/>
                    <a:pt x="915" y="460"/>
                    <a:pt x="906" y="468"/>
                  </a:cubicBezTo>
                  <a:cubicBezTo>
                    <a:pt x="901" y="472"/>
                    <a:pt x="895" y="475"/>
                    <a:pt x="889" y="477"/>
                  </a:cubicBezTo>
                  <a:cubicBezTo>
                    <a:pt x="884" y="479"/>
                    <a:pt x="878" y="481"/>
                    <a:pt x="878" y="484"/>
                  </a:cubicBezTo>
                  <a:cubicBezTo>
                    <a:pt x="878" y="491"/>
                    <a:pt x="862" y="494"/>
                    <a:pt x="855" y="494"/>
                  </a:cubicBezTo>
                  <a:cubicBezTo>
                    <a:pt x="852" y="494"/>
                    <a:pt x="850" y="494"/>
                    <a:pt x="849" y="493"/>
                  </a:cubicBezTo>
                  <a:cubicBezTo>
                    <a:pt x="849" y="492"/>
                    <a:pt x="849" y="491"/>
                    <a:pt x="849" y="4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" name="Freeform 1148">
              <a:extLst>
                <a:ext uri="{FF2B5EF4-FFF2-40B4-BE49-F238E27FC236}">
                  <a16:creationId xmlns:a16="http://schemas.microsoft.com/office/drawing/2014/main" id="{AB9354B3-8E6D-441C-9CA9-4116F904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185" y="3663804"/>
              <a:ext cx="48006" cy="222815"/>
            </a:xfrm>
            <a:custGeom>
              <a:avLst/>
              <a:gdLst>
                <a:gd name="T0" fmla="*/ 5 w 26"/>
                <a:gd name="T1" fmla="*/ 42 h 114"/>
                <a:gd name="T2" fmla="*/ 5 w 26"/>
                <a:gd name="T3" fmla="*/ 65 h 114"/>
                <a:gd name="T4" fmla="*/ 4 w 26"/>
                <a:gd name="T5" fmla="*/ 85 h 114"/>
                <a:gd name="T6" fmla="*/ 3 w 26"/>
                <a:gd name="T7" fmla="*/ 105 h 114"/>
                <a:gd name="T8" fmla="*/ 2 w 26"/>
                <a:gd name="T9" fmla="*/ 114 h 114"/>
                <a:gd name="T10" fmla="*/ 7 w 26"/>
                <a:gd name="T11" fmla="*/ 109 h 114"/>
                <a:gd name="T12" fmla="*/ 11 w 26"/>
                <a:gd name="T13" fmla="*/ 109 h 114"/>
                <a:gd name="T14" fmla="*/ 6 w 26"/>
                <a:gd name="T15" fmla="*/ 96 h 114"/>
                <a:gd name="T16" fmla="*/ 7 w 26"/>
                <a:gd name="T17" fmla="*/ 85 h 114"/>
                <a:gd name="T18" fmla="*/ 9 w 26"/>
                <a:gd name="T19" fmla="*/ 77 h 114"/>
                <a:gd name="T20" fmla="*/ 16 w 26"/>
                <a:gd name="T21" fmla="*/ 70 h 114"/>
                <a:gd name="T22" fmla="*/ 25 w 26"/>
                <a:gd name="T23" fmla="*/ 74 h 114"/>
                <a:gd name="T24" fmla="*/ 26 w 26"/>
                <a:gd name="T25" fmla="*/ 75 h 114"/>
                <a:gd name="T26" fmla="*/ 26 w 26"/>
                <a:gd name="T27" fmla="*/ 75 h 114"/>
                <a:gd name="T28" fmla="*/ 20 w 26"/>
                <a:gd name="T29" fmla="*/ 57 h 114"/>
                <a:gd name="T30" fmla="*/ 14 w 26"/>
                <a:gd name="T31" fmla="*/ 35 h 114"/>
                <a:gd name="T32" fmla="*/ 14 w 26"/>
                <a:gd name="T33" fmla="*/ 21 h 114"/>
                <a:gd name="T34" fmla="*/ 13 w 26"/>
                <a:gd name="T35" fmla="*/ 12 h 114"/>
                <a:gd name="T36" fmla="*/ 7 w 26"/>
                <a:gd name="T37" fmla="*/ 0 h 114"/>
                <a:gd name="T38" fmla="*/ 7 w 26"/>
                <a:gd name="T39" fmla="*/ 2 h 114"/>
                <a:gd name="T40" fmla="*/ 2 w 26"/>
                <a:gd name="T41" fmla="*/ 10 h 114"/>
                <a:gd name="T42" fmla="*/ 1 w 26"/>
                <a:gd name="T43" fmla="*/ 10 h 114"/>
                <a:gd name="T44" fmla="*/ 1 w 26"/>
                <a:gd name="T45" fmla="*/ 13 h 114"/>
                <a:gd name="T46" fmla="*/ 1 w 26"/>
                <a:gd name="T47" fmla="*/ 21 h 114"/>
                <a:gd name="T48" fmla="*/ 5 w 26"/>
                <a:gd name="T49" fmla="*/ 4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114">
                  <a:moveTo>
                    <a:pt x="5" y="42"/>
                  </a:moveTo>
                  <a:cubicBezTo>
                    <a:pt x="6" y="45"/>
                    <a:pt x="6" y="53"/>
                    <a:pt x="5" y="65"/>
                  </a:cubicBezTo>
                  <a:cubicBezTo>
                    <a:pt x="4" y="73"/>
                    <a:pt x="3" y="83"/>
                    <a:pt x="4" y="85"/>
                  </a:cubicBezTo>
                  <a:cubicBezTo>
                    <a:pt x="5" y="89"/>
                    <a:pt x="5" y="95"/>
                    <a:pt x="3" y="105"/>
                  </a:cubicBezTo>
                  <a:cubicBezTo>
                    <a:pt x="2" y="108"/>
                    <a:pt x="2" y="111"/>
                    <a:pt x="2" y="114"/>
                  </a:cubicBezTo>
                  <a:cubicBezTo>
                    <a:pt x="2" y="112"/>
                    <a:pt x="4" y="109"/>
                    <a:pt x="7" y="109"/>
                  </a:cubicBezTo>
                  <a:cubicBezTo>
                    <a:pt x="9" y="108"/>
                    <a:pt x="10" y="109"/>
                    <a:pt x="11" y="109"/>
                  </a:cubicBezTo>
                  <a:cubicBezTo>
                    <a:pt x="9" y="107"/>
                    <a:pt x="7" y="102"/>
                    <a:pt x="6" y="96"/>
                  </a:cubicBezTo>
                  <a:cubicBezTo>
                    <a:pt x="4" y="93"/>
                    <a:pt x="6" y="89"/>
                    <a:pt x="7" y="85"/>
                  </a:cubicBezTo>
                  <a:cubicBezTo>
                    <a:pt x="8" y="83"/>
                    <a:pt x="9" y="80"/>
                    <a:pt x="9" y="77"/>
                  </a:cubicBezTo>
                  <a:cubicBezTo>
                    <a:pt x="9" y="73"/>
                    <a:pt x="12" y="70"/>
                    <a:pt x="16" y="70"/>
                  </a:cubicBezTo>
                  <a:cubicBezTo>
                    <a:pt x="19" y="70"/>
                    <a:pt x="23" y="72"/>
                    <a:pt x="25" y="74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5" y="73"/>
                    <a:pt x="23" y="67"/>
                    <a:pt x="20" y="57"/>
                  </a:cubicBezTo>
                  <a:cubicBezTo>
                    <a:pt x="18" y="49"/>
                    <a:pt x="16" y="39"/>
                    <a:pt x="14" y="35"/>
                  </a:cubicBezTo>
                  <a:cubicBezTo>
                    <a:pt x="12" y="30"/>
                    <a:pt x="13" y="25"/>
                    <a:pt x="14" y="21"/>
                  </a:cubicBezTo>
                  <a:cubicBezTo>
                    <a:pt x="15" y="16"/>
                    <a:pt x="16" y="13"/>
                    <a:pt x="13" y="12"/>
                  </a:cubicBezTo>
                  <a:cubicBezTo>
                    <a:pt x="9" y="8"/>
                    <a:pt x="8" y="4"/>
                    <a:pt x="7" y="0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7" y="5"/>
                    <a:pt x="7" y="10"/>
                    <a:pt x="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2"/>
                    <a:pt x="1" y="13"/>
                  </a:cubicBezTo>
                  <a:cubicBezTo>
                    <a:pt x="2" y="15"/>
                    <a:pt x="2" y="18"/>
                    <a:pt x="1" y="21"/>
                  </a:cubicBezTo>
                  <a:cubicBezTo>
                    <a:pt x="0" y="27"/>
                    <a:pt x="2" y="36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" name="Freeform 1149">
              <a:extLst>
                <a:ext uri="{FF2B5EF4-FFF2-40B4-BE49-F238E27FC236}">
                  <a16:creationId xmlns:a16="http://schemas.microsoft.com/office/drawing/2014/main" id="{B92D3758-01E9-4001-92BE-8604BC7E8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225" y="2815470"/>
              <a:ext cx="364847" cy="265743"/>
            </a:xfrm>
            <a:custGeom>
              <a:avLst/>
              <a:gdLst>
                <a:gd name="T0" fmla="*/ 10 w 199"/>
                <a:gd name="T1" fmla="*/ 115 h 136"/>
                <a:gd name="T2" fmla="*/ 13 w 199"/>
                <a:gd name="T3" fmla="*/ 121 h 136"/>
                <a:gd name="T4" fmla="*/ 15 w 199"/>
                <a:gd name="T5" fmla="*/ 124 h 136"/>
                <a:gd name="T6" fmla="*/ 15 w 199"/>
                <a:gd name="T7" fmla="*/ 119 h 136"/>
                <a:gd name="T8" fmla="*/ 28 w 199"/>
                <a:gd name="T9" fmla="*/ 124 h 136"/>
                <a:gd name="T10" fmla="*/ 26 w 199"/>
                <a:gd name="T11" fmla="*/ 130 h 136"/>
                <a:gd name="T12" fmla="*/ 47 w 199"/>
                <a:gd name="T13" fmla="*/ 134 h 136"/>
                <a:gd name="T14" fmla="*/ 67 w 199"/>
                <a:gd name="T15" fmla="*/ 135 h 136"/>
                <a:gd name="T16" fmla="*/ 52 w 199"/>
                <a:gd name="T17" fmla="*/ 123 h 136"/>
                <a:gd name="T18" fmla="*/ 49 w 199"/>
                <a:gd name="T19" fmla="*/ 96 h 136"/>
                <a:gd name="T20" fmla="*/ 58 w 199"/>
                <a:gd name="T21" fmla="*/ 83 h 136"/>
                <a:gd name="T22" fmla="*/ 69 w 199"/>
                <a:gd name="T23" fmla="*/ 71 h 136"/>
                <a:gd name="T24" fmla="*/ 70 w 199"/>
                <a:gd name="T25" fmla="*/ 69 h 136"/>
                <a:gd name="T26" fmla="*/ 79 w 199"/>
                <a:gd name="T27" fmla="*/ 60 h 136"/>
                <a:gd name="T28" fmla="*/ 80 w 199"/>
                <a:gd name="T29" fmla="*/ 52 h 136"/>
                <a:gd name="T30" fmla="*/ 91 w 199"/>
                <a:gd name="T31" fmla="*/ 49 h 136"/>
                <a:gd name="T32" fmla="*/ 106 w 199"/>
                <a:gd name="T33" fmla="*/ 43 h 136"/>
                <a:gd name="T34" fmla="*/ 199 w 199"/>
                <a:gd name="T35" fmla="*/ 4 h 136"/>
                <a:gd name="T36" fmla="*/ 191 w 199"/>
                <a:gd name="T37" fmla="*/ 0 h 136"/>
                <a:gd name="T38" fmla="*/ 154 w 199"/>
                <a:gd name="T39" fmla="*/ 11 h 136"/>
                <a:gd name="T40" fmla="*/ 131 w 199"/>
                <a:gd name="T41" fmla="*/ 17 h 136"/>
                <a:gd name="T42" fmla="*/ 114 w 199"/>
                <a:gd name="T43" fmla="*/ 16 h 136"/>
                <a:gd name="T44" fmla="*/ 107 w 199"/>
                <a:gd name="T45" fmla="*/ 19 h 136"/>
                <a:gd name="T46" fmla="*/ 93 w 199"/>
                <a:gd name="T47" fmla="*/ 23 h 136"/>
                <a:gd name="T48" fmla="*/ 80 w 199"/>
                <a:gd name="T49" fmla="*/ 28 h 136"/>
                <a:gd name="T50" fmla="*/ 72 w 199"/>
                <a:gd name="T51" fmla="*/ 33 h 136"/>
                <a:gd name="T52" fmla="*/ 59 w 199"/>
                <a:gd name="T53" fmla="*/ 37 h 136"/>
                <a:gd name="T54" fmla="*/ 59 w 199"/>
                <a:gd name="T55" fmla="*/ 42 h 136"/>
                <a:gd name="T56" fmla="*/ 55 w 199"/>
                <a:gd name="T57" fmla="*/ 50 h 136"/>
                <a:gd name="T58" fmla="*/ 54 w 199"/>
                <a:gd name="T59" fmla="*/ 52 h 136"/>
                <a:gd name="T60" fmla="*/ 49 w 199"/>
                <a:gd name="T61" fmla="*/ 57 h 136"/>
                <a:gd name="T62" fmla="*/ 39 w 199"/>
                <a:gd name="T63" fmla="*/ 65 h 136"/>
                <a:gd name="T64" fmla="*/ 35 w 199"/>
                <a:gd name="T65" fmla="*/ 68 h 136"/>
                <a:gd name="T66" fmla="*/ 41 w 199"/>
                <a:gd name="T67" fmla="*/ 71 h 136"/>
                <a:gd name="T68" fmla="*/ 36 w 199"/>
                <a:gd name="T69" fmla="*/ 77 h 136"/>
                <a:gd name="T70" fmla="*/ 28 w 199"/>
                <a:gd name="T71" fmla="*/ 83 h 136"/>
                <a:gd name="T72" fmla="*/ 24 w 199"/>
                <a:gd name="T73" fmla="*/ 88 h 136"/>
                <a:gd name="T74" fmla="*/ 21 w 199"/>
                <a:gd name="T75" fmla="*/ 96 h 136"/>
                <a:gd name="T76" fmla="*/ 15 w 199"/>
                <a:gd name="T77" fmla="*/ 103 h 136"/>
                <a:gd name="T78" fmla="*/ 1 w 199"/>
                <a:gd name="T79" fmla="*/ 110 h 136"/>
                <a:gd name="T80" fmla="*/ 8 w 199"/>
                <a:gd name="T81" fmla="*/ 1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9" h="136">
                  <a:moveTo>
                    <a:pt x="8" y="114"/>
                  </a:moveTo>
                  <a:cubicBezTo>
                    <a:pt x="9" y="115"/>
                    <a:pt x="9" y="115"/>
                    <a:pt x="10" y="115"/>
                  </a:cubicBezTo>
                  <a:cubicBezTo>
                    <a:pt x="11" y="115"/>
                    <a:pt x="13" y="115"/>
                    <a:pt x="14" y="116"/>
                  </a:cubicBezTo>
                  <a:cubicBezTo>
                    <a:pt x="15" y="118"/>
                    <a:pt x="14" y="119"/>
                    <a:pt x="13" y="121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4" y="124"/>
                    <a:pt x="15" y="124"/>
                    <a:pt x="15" y="124"/>
                  </a:cubicBezTo>
                  <a:cubicBezTo>
                    <a:pt x="15" y="124"/>
                    <a:pt x="15" y="123"/>
                    <a:pt x="15" y="122"/>
                  </a:cubicBezTo>
                  <a:cubicBezTo>
                    <a:pt x="14" y="120"/>
                    <a:pt x="14" y="119"/>
                    <a:pt x="15" y="119"/>
                  </a:cubicBezTo>
                  <a:cubicBezTo>
                    <a:pt x="15" y="118"/>
                    <a:pt x="16" y="117"/>
                    <a:pt x="17" y="117"/>
                  </a:cubicBezTo>
                  <a:cubicBezTo>
                    <a:pt x="21" y="117"/>
                    <a:pt x="27" y="120"/>
                    <a:pt x="28" y="124"/>
                  </a:cubicBezTo>
                  <a:cubicBezTo>
                    <a:pt x="29" y="126"/>
                    <a:pt x="28" y="128"/>
                    <a:pt x="27" y="129"/>
                  </a:cubicBezTo>
                  <a:cubicBezTo>
                    <a:pt x="26" y="129"/>
                    <a:pt x="26" y="130"/>
                    <a:pt x="26" y="130"/>
                  </a:cubicBezTo>
                  <a:cubicBezTo>
                    <a:pt x="27" y="131"/>
                    <a:pt x="34" y="133"/>
                    <a:pt x="40" y="134"/>
                  </a:cubicBezTo>
                  <a:cubicBezTo>
                    <a:pt x="41" y="134"/>
                    <a:pt x="44" y="134"/>
                    <a:pt x="47" y="134"/>
                  </a:cubicBezTo>
                  <a:cubicBezTo>
                    <a:pt x="52" y="135"/>
                    <a:pt x="58" y="136"/>
                    <a:pt x="62" y="136"/>
                  </a:cubicBezTo>
                  <a:cubicBezTo>
                    <a:pt x="66" y="136"/>
                    <a:pt x="67" y="135"/>
                    <a:pt x="67" y="135"/>
                  </a:cubicBezTo>
                  <a:cubicBezTo>
                    <a:pt x="67" y="135"/>
                    <a:pt x="64" y="133"/>
                    <a:pt x="62" y="131"/>
                  </a:cubicBezTo>
                  <a:cubicBezTo>
                    <a:pt x="59" y="129"/>
                    <a:pt x="56" y="127"/>
                    <a:pt x="52" y="123"/>
                  </a:cubicBezTo>
                  <a:cubicBezTo>
                    <a:pt x="48" y="119"/>
                    <a:pt x="43" y="111"/>
                    <a:pt x="44" y="104"/>
                  </a:cubicBezTo>
                  <a:cubicBezTo>
                    <a:pt x="44" y="100"/>
                    <a:pt x="46" y="98"/>
                    <a:pt x="49" y="96"/>
                  </a:cubicBezTo>
                  <a:cubicBezTo>
                    <a:pt x="52" y="94"/>
                    <a:pt x="52" y="93"/>
                    <a:pt x="52" y="91"/>
                  </a:cubicBezTo>
                  <a:cubicBezTo>
                    <a:pt x="53" y="88"/>
                    <a:pt x="53" y="86"/>
                    <a:pt x="58" y="83"/>
                  </a:cubicBezTo>
                  <a:cubicBezTo>
                    <a:pt x="61" y="81"/>
                    <a:pt x="62" y="78"/>
                    <a:pt x="62" y="76"/>
                  </a:cubicBezTo>
                  <a:cubicBezTo>
                    <a:pt x="63" y="74"/>
                    <a:pt x="64" y="71"/>
                    <a:pt x="69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0"/>
                    <a:pt x="70" y="70"/>
                    <a:pt x="70" y="69"/>
                  </a:cubicBezTo>
                  <a:cubicBezTo>
                    <a:pt x="70" y="68"/>
                    <a:pt x="69" y="64"/>
                    <a:pt x="74" y="63"/>
                  </a:cubicBezTo>
                  <a:cubicBezTo>
                    <a:pt x="76" y="63"/>
                    <a:pt x="78" y="62"/>
                    <a:pt x="79" y="60"/>
                  </a:cubicBezTo>
                  <a:cubicBezTo>
                    <a:pt x="80" y="58"/>
                    <a:pt x="80" y="56"/>
                    <a:pt x="80" y="55"/>
                  </a:cubicBezTo>
                  <a:cubicBezTo>
                    <a:pt x="79" y="54"/>
                    <a:pt x="80" y="53"/>
                    <a:pt x="80" y="52"/>
                  </a:cubicBezTo>
                  <a:cubicBezTo>
                    <a:pt x="81" y="51"/>
                    <a:pt x="83" y="51"/>
                    <a:pt x="85" y="51"/>
                  </a:cubicBezTo>
                  <a:cubicBezTo>
                    <a:pt x="87" y="51"/>
                    <a:pt x="90" y="51"/>
                    <a:pt x="91" y="49"/>
                  </a:cubicBezTo>
                  <a:cubicBezTo>
                    <a:pt x="93" y="47"/>
                    <a:pt x="96" y="46"/>
                    <a:pt x="99" y="46"/>
                  </a:cubicBezTo>
                  <a:cubicBezTo>
                    <a:pt x="102" y="45"/>
                    <a:pt x="105" y="45"/>
                    <a:pt x="106" y="43"/>
                  </a:cubicBezTo>
                  <a:cubicBezTo>
                    <a:pt x="109" y="35"/>
                    <a:pt x="152" y="22"/>
                    <a:pt x="170" y="18"/>
                  </a:cubicBezTo>
                  <a:cubicBezTo>
                    <a:pt x="188" y="14"/>
                    <a:pt x="198" y="8"/>
                    <a:pt x="199" y="4"/>
                  </a:cubicBezTo>
                  <a:cubicBezTo>
                    <a:pt x="199" y="3"/>
                    <a:pt x="199" y="3"/>
                    <a:pt x="198" y="1"/>
                  </a:cubicBezTo>
                  <a:cubicBezTo>
                    <a:pt x="196" y="0"/>
                    <a:pt x="194" y="0"/>
                    <a:pt x="191" y="0"/>
                  </a:cubicBezTo>
                  <a:cubicBezTo>
                    <a:pt x="182" y="0"/>
                    <a:pt x="169" y="5"/>
                    <a:pt x="166" y="8"/>
                  </a:cubicBezTo>
                  <a:cubicBezTo>
                    <a:pt x="162" y="11"/>
                    <a:pt x="158" y="11"/>
                    <a:pt x="154" y="11"/>
                  </a:cubicBezTo>
                  <a:cubicBezTo>
                    <a:pt x="152" y="11"/>
                    <a:pt x="149" y="12"/>
                    <a:pt x="147" y="13"/>
                  </a:cubicBezTo>
                  <a:cubicBezTo>
                    <a:pt x="144" y="15"/>
                    <a:pt x="137" y="17"/>
                    <a:pt x="131" y="17"/>
                  </a:cubicBezTo>
                  <a:cubicBezTo>
                    <a:pt x="128" y="17"/>
                    <a:pt x="125" y="16"/>
                    <a:pt x="123" y="15"/>
                  </a:cubicBezTo>
                  <a:cubicBezTo>
                    <a:pt x="120" y="13"/>
                    <a:pt x="117" y="15"/>
                    <a:pt x="114" y="16"/>
                  </a:cubicBezTo>
                  <a:cubicBezTo>
                    <a:pt x="112" y="18"/>
                    <a:pt x="109" y="19"/>
                    <a:pt x="107" y="19"/>
                  </a:cubicBezTo>
                  <a:cubicBezTo>
                    <a:pt x="107" y="19"/>
                    <a:pt x="107" y="19"/>
                    <a:pt x="107" y="19"/>
                  </a:cubicBezTo>
                  <a:cubicBezTo>
                    <a:pt x="105" y="19"/>
                    <a:pt x="103" y="20"/>
                    <a:pt x="101" y="21"/>
                  </a:cubicBezTo>
                  <a:cubicBezTo>
                    <a:pt x="99" y="22"/>
                    <a:pt x="96" y="23"/>
                    <a:pt x="93" y="23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88" y="23"/>
                    <a:pt x="81" y="26"/>
                    <a:pt x="80" y="28"/>
                  </a:cubicBezTo>
                  <a:cubicBezTo>
                    <a:pt x="80" y="30"/>
                    <a:pt x="77" y="31"/>
                    <a:pt x="75" y="31"/>
                  </a:cubicBezTo>
                  <a:cubicBezTo>
                    <a:pt x="74" y="32"/>
                    <a:pt x="72" y="32"/>
                    <a:pt x="72" y="33"/>
                  </a:cubicBezTo>
                  <a:cubicBezTo>
                    <a:pt x="72" y="36"/>
                    <a:pt x="67" y="39"/>
                    <a:pt x="63" y="39"/>
                  </a:cubicBezTo>
                  <a:cubicBezTo>
                    <a:pt x="62" y="39"/>
                    <a:pt x="60" y="39"/>
                    <a:pt x="59" y="37"/>
                  </a:cubicBezTo>
                  <a:cubicBezTo>
                    <a:pt x="58" y="37"/>
                    <a:pt x="58" y="37"/>
                    <a:pt x="57" y="38"/>
                  </a:cubicBezTo>
                  <a:cubicBezTo>
                    <a:pt x="57" y="39"/>
                    <a:pt x="57" y="41"/>
                    <a:pt x="59" y="42"/>
                  </a:cubicBezTo>
                  <a:cubicBezTo>
                    <a:pt x="60" y="43"/>
                    <a:pt x="61" y="45"/>
                    <a:pt x="60" y="46"/>
                  </a:cubicBezTo>
                  <a:cubicBezTo>
                    <a:pt x="60" y="48"/>
                    <a:pt x="57" y="49"/>
                    <a:pt x="55" y="50"/>
                  </a:cubicBezTo>
                  <a:cubicBezTo>
                    <a:pt x="54" y="50"/>
                    <a:pt x="54" y="51"/>
                    <a:pt x="53" y="51"/>
                  </a:cubicBezTo>
                  <a:cubicBezTo>
                    <a:pt x="54" y="51"/>
                    <a:pt x="54" y="52"/>
                    <a:pt x="54" y="52"/>
                  </a:cubicBezTo>
                  <a:cubicBezTo>
                    <a:pt x="53" y="54"/>
                    <a:pt x="52" y="55"/>
                    <a:pt x="51" y="56"/>
                  </a:cubicBezTo>
                  <a:cubicBezTo>
                    <a:pt x="50" y="56"/>
                    <a:pt x="50" y="57"/>
                    <a:pt x="49" y="57"/>
                  </a:cubicBezTo>
                  <a:cubicBezTo>
                    <a:pt x="50" y="58"/>
                    <a:pt x="50" y="60"/>
                    <a:pt x="50" y="61"/>
                  </a:cubicBezTo>
                  <a:cubicBezTo>
                    <a:pt x="48" y="63"/>
                    <a:pt x="44" y="64"/>
                    <a:pt x="39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6" y="66"/>
                    <a:pt x="35" y="67"/>
                    <a:pt x="35" y="68"/>
                  </a:cubicBezTo>
                  <a:cubicBezTo>
                    <a:pt x="35" y="69"/>
                    <a:pt x="36" y="69"/>
                    <a:pt x="37" y="69"/>
                  </a:cubicBezTo>
                  <a:cubicBezTo>
                    <a:pt x="39" y="69"/>
                    <a:pt x="40" y="69"/>
                    <a:pt x="41" y="71"/>
                  </a:cubicBezTo>
                  <a:cubicBezTo>
                    <a:pt x="41" y="73"/>
                    <a:pt x="40" y="74"/>
                    <a:pt x="39" y="74"/>
                  </a:cubicBezTo>
                  <a:cubicBezTo>
                    <a:pt x="37" y="75"/>
                    <a:pt x="36" y="76"/>
                    <a:pt x="36" y="77"/>
                  </a:cubicBezTo>
                  <a:cubicBezTo>
                    <a:pt x="36" y="79"/>
                    <a:pt x="35" y="80"/>
                    <a:pt x="35" y="81"/>
                  </a:cubicBezTo>
                  <a:cubicBezTo>
                    <a:pt x="33" y="82"/>
                    <a:pt x="31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5"/>
                    <a:pt x="25" y="86"/>
                    <a:pt x="24" y="88"/>
                  </a:cubicBezTo>
                  <a:cubicBezTo>
                    <a:pt x="23" y="89"/>
                    <a:pt x="21" y="90"/>
                    <a:pt x="17" y="90"/>
                  </a:cubicBezTo>
                  <a:cubicBezTo>
                    <a:pt x="19" y="92"/>
                    <a:pt x="21" y="93"/>
                    <a:pt x="21" y="96"/>
                  </a:cubicBezTo>
                  <a:cubicBezTo>
                    <a:pt x="22" y="99"/>
                    <a:pt x="19" y="100"/>
                    <a:pt x="17" y="100"/>
                  </a:cubicBezTo>
                  <a:cubicBezTo>
                    <a:pt x="15" y="101"/>
                    <a:pt x="15" y="101"/>
                    <a:pt x="15" y="103"/>
                  </a:cubicBezTo>
                  <a:cubicBezTo>
                    <a:pt x="14" y="107"/>
                    <a:pt x="10" y="107"/>
                    <a:pt x="7" y="108"/>
                  </a:cubicBezTo>
                  <a:cubicBezTo>
                    <a:pt x="3" y="108"/>
                    <a:pt x="1" y="108"/>
                    <a:pt x="1" y="110"/>
                  </a:cubicBezTo>
                  <a:cubicBezTo>
                    <a:pt x="0" y="112"/>
                    <a:pt x="0" y="113"/>
                    <a:pt x="1" y="113"/>
                  </a:cubicBezTo>
                  <a:cubicBezTo>
                    <a:pt x="2" y="114"/>
                    <a:pt x="5" y="114"/>
                    <a:pt x="8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" name="Freeform 1150">
              <a:extLst>
                <a:ext uri="{FF2B5EF4-FFF2-40B4-BE49-F238E27FC236}">
                  <a16:creationId xmlns:a16="http://schemas.microsoft.com/office/drawing/2014/main" id="{F7F9CF75-99F6-4EDA-8524-36B885EA7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3755" y="5006828"/>
              <a:ext cx="203546" cy="181932"/>
            </a:xfrm>
            <a:custGeom>
              <a:avLst/>
              <a:gdLst>
                <a:gd name="T0" fmla="*/ 74 w 111"/>
                <a:gd name="T1" fmla="*/ 14 h 93"/>
                <a:gd name="T2" fmla="*/ 70 w 111"/>
                <a:gd name="T3" fmla="*/ 18 h 93"/>
                <a:gd name="T4" fmla="*/ 64 w 111"/>
                <a:gd name="T5" fmla="*/ 23 h 93"/>
                <a:gd name="T6" fmla="*/ 58 w 111"/>
                <a:gd name="T7" fmla="*/ 27 h 93"/>
                <a:gd name="T8" fmla="*/ 46 w 111"/>
                <a:gd name="T9" fmla="*/ 34 h 93"/>
                <a:gd name="T10" fmla="*/ 45 w 111"/>
                <a:gd name="T11" fmla="*/ 35 h 93"/>
                <a:gd name="T12" fmla="*/ 35 w 111"/>
                <a:gd name="T13" fmla="*/ 16 h 93"/>
                <a:gd name="T14" fmla="*/ 32 w 111"/>
                <a:gd name="T15" fmla="*/ 6 h 93"/>
                <a:gd name="T16" fmla="*/ 15 w 111"/>
                <a:gd name="T17" fmla="*/ 0 h 93"/>
                <a:gd name="T18" fmla="*/ 10 w 111"/>
                <a:gd name="T19" fmla="*/ 2 h 93"/>
                <a:gd name="T20" fmla="*/ 3 w 111"/>
                <a:gd name="T21" fmla="*/ 7 h 93"/>
                <a:gd name="T22" fmla="*/ 0 w 111"/>
                <a:gd name="T23" fmla="*/ 9 h 93"/>
                <a:gd name="T24" fmla="*/ 0 w 111"/>
                <a:gd name="T25" fmla="*/ 10 h 93"/>
                <a:gd name="T26" fmla="*/ 2 w 111"/>
                <a:gd name="T27" fmla="*/ 10 h 93"/>
                <a:gd name="T28" fmla="*/ 4 w 111"/>
                <a:gd name="T29" fmla="*/ 10 h 93"/>
                <a:gd name="T30" fmla="*/ 11 w 111"/>
                <a:gd name="T31" fmla="*/ 16 h 93"/>
                <a:gd name="T32" fmla="*/ 13 w 111"/>
                <a:gd name="T33" fmla="*/ 18 h 93"/>
                <a:gd name="T34" fmla="*/ 17 w 111"/>
                <a:gd name="T35" fmla="*/ 20 h 93"/>
                <a:gd name="T36" fmla="*/ 25 w 111"/>
                <a:gd name="T37" fmla="*/ 19 h 93"/>
                <a:gd name="T38" fmla="*/ 29 w 111"/>
                <a:gd name="T39" fmla="*/ 18 h 93"/>
                <a:gd name="T40" fmla="*/ 29 w 111"/>
                <a:gd name="T41" fmla="*/ 18 h 93"/>
                <a:gd name="T42" fmla="*/ 34 w 111"/>
                <a:gd name="T43" fmla="*/ 22 h 93"/>
                <a:gd name="T44" fmla="*/ 27 w 111"/>
                <a:gd name="T45" fmla="*/ 25 h 93"/>
                <a:gd name="T46" fmla="*/ 23 w 111"/>
                <a:gd name="T47" fmla="*/ 26 h 93"/>
                <a:gd name="T48" fmla="*/ 18 w 111"/>
                <a:gd name="T49" fmla="*/ 27 h 93"/>
                <a:gd name="T50" fmla="*/ 14 w 111"/>
                <a:gd name="T51" fmla="*/ 27 h 93"/>
                <a:gd name="T52" fmla="*/ 20 w 111"/>
                <a:gd name="T53" fmla="*/ 37 h 93"/>
                <a:gd name="T54" fmla="*/ 22 w 111"/>
                <a:gd name="T55" fmla="*/ 39 h 93"/>
                <a:gd name="T56" fmla="*/ 24 w 111"/>
                <a:gd name="T57" fmla="*/ 37 h 93"/>
                <a:gd name="T58" fmla="*/ 27 w 111"/>
                <a:gd name="T59" fmla="*/ 33 h 93"/>
                <a:gd name="T60" fmla="*/ 31 w 111"/>
                <a:gd name="T61" fmla="*/ 35 h 93"/>
                <a:gd name="T62" fmla="*/ 38 w 111"/>
                <a:gd name="T63" fmla="*/ 38 h 93"/>
                <a:gd name="T64" fmla="*/ 44 w 111"/>
                <a:gd name="T65" fmla="*/ 42 h 93"/>
                <a:gd name="T66" fmla="*/ 48 w 111"/>
                <a:gd name="T67" fmla="*/ 44 h 93"/>
                <a:gd name="T68" fmla="*/ 81 w 111"/>
                <a:gd name="T69" fmla="*/ 55 h 93"/>
                <a:gd name="T70" fmla="*/ 86 w 111"/>
                <a:gd name="T71" fmla="*/ 64 h 93"/>
                <a:gd name="T72" fmla="*/ 87 w 111"/>
                <a:gd name="T73" fmla="*/ 68 h 93"/>
                <a:gd name="T74" fmla="*/ 91 w 111"/>
                <a:gd name="T75" fmla="*/ 79 h 93"/>
                <a:gd name="T76" fmla="*/ 85 w 111"/>
                <a:gd name="T77" fmla="*/ 82 h 93"/>
                <a:gd name="T78" fmla="*/ 77 w 111"/>
                <a:gd name="T79" fmla="*/ 86 h 93"/>
                <a:gd name="T80" fmla="*/ 76 w 111"/>
                <a:gd name="T81" fmla="*/ 87 h 93"/>
                <a:gd name="T82" fmla="*/ 79 w 111"/>
                <a:gd name="T83" fmla="*/ 88 h 93"/>
                <a:gd name="T84" fmla="*/ 93 w 111"/>
                <a:gd name="T85" fmla="*/ 86 h 93"/>
                <a:gd name="T86" fmla="*/ 101 w 111"/>
                <a:gd name="T87" fmla="*/ 85 h 93"/>
                <a:gd name="T88" fmla="*/ 108 w 111"/>
                <a:gd name="T89" fmla="*/ 90 h 93"/>
                <a:gd name="T90" fmla="*/ 111 w 111"/>
                <a:gd name="T91" fmla="*/ 93 h 93"/>
                <a:gd name="T92" fmla="*/ 111 w 111"/>
                <a:gd name="T93" fmla="*/ 27 h 93"/>
                <a:gd name="T94" fmla="*/ 94 w 111"/>
                <a:gd name="T95" fmla="*/ 21 h 93"/>
                <a:gd name="T96" fmla="*/ 74 w 111"/>
                <a:gd name="T97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93">
                  <a:moveTo>
                    <a:pt x="74" y="14"/>
                  </a:moveTo>
                  <a:cubicBezTo>
                    <a:pt x="73" y="14"/>
                    <a:pt x="72" y="15"/>
                    <a:pt x="70" y="18"/>
                  </a:cubicBezTo>
                  <a:cubicBezTo>
                    <a:pt x="69" y="20"/>
                    <a:pt x="67" y="23"/>
                    <a:pt x="64" y="23"/>
                  </a:cubicBezTo>
                  <a:cubicBezTo>
                    <a:pt x="63" y="23"/>
                    <a:pt x="60" y="25"/>
                    <a:pt x="58" y="27"/>
                  </a:cubicBezTo>
                  <a:cubicBezTo>
                    <a:pt x="55" y="30"/>
                    <a:pt x="51" y="33"/>
                    <a:pt x="46" y="34"/>
                  </a:cubicBezTo>
                  <a:cubicBezTo>
                    <a:pt x="46" y="35"/>
                    <a:pt x="45" y="35"/>
                    <a:pt x="45" y="35"/>
                  </a:cubicBezTo>
                  <a:cubicBezTo>
                    <a:pt x="39" y="35"/>
                    <a:pt x="37" y="25"/>
                    <a:pt x="35" y="16"/>
                  </a:cubicBezTo>
                  <a:cubicBezTo>
                    <a:pt x="34" y="12"/>
                    <a:pt x="33" y="7"/>
                    <a:pt x="32" y="6"/>
                  </a:cubicBezTo>
                  <a:cubicBezTo>
                    <a:pt x="30" y="3"/>
                    <a:pt x="22" y="0"/>
                    <a:pt x="15" y="0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9" y="6"/>
                    <a:pt x="5" y="7"/>
                    <a:pt x="3" y="7"/>
                  </a:cubicBezTo>
                  <a:cubicBezTo>
                    <a:pt x="1" y="8"/>
                    <a:pt x="1" y="8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1" y="10"/>
                    <a:pt x="1" y="10"/>
                    <a:pt x="2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9" y="10"/>
                    <a:pt x="10" y="13"/>
                    <a:pt x="11" y="16"/>
                  </a:cubicBezTo>
                  <a:cubicBezTo>
                    <a:pt x="12" y="17"/>
                    <a:pt x="12" y="17"/>
                    <a:pt x="13" y="18"/>
                  </a:cubicBezTo>
                  <a:cubicBezTo>
                    <a:pt x="13" y="19"/>
                    <a:pt x="13" y="20"/>
                    <a:pt x="17" y="20"/>
                  </a:cubicBezTo>
                  <a:cubicBezTo>
                    <a:pt x="20" y="20"/>
                    <a:pt x="23" y="19"/>
                    <a:pt x="25" y="19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2" y="18"/>
                    <a:pt x="34" y="20"/>
                    <a:pt x="34" y="22"/>
                  </a:cubicBezTo>
                  <a:cubicBezTo>
                    <a:pt x="34" y="25"/>
                    <a:pt x="31" y="27"/>
                    <a:pt x="27" y="25"/>
                  </a:cubicBezTo>
                  <a:cubicBezTo>
                    <a:pt x="25" y="25"/>
                    <a:pt x="24" y="25"/>
                    <a:pt x="23" y="26"/>
                  </a:cubicBezTo>
                  <a:cubicBezTo>
                    <a:pt x="22" y="27"/>
                    <a:pt x="20" y="28"/>
                    <a:pt x="18" y="27"/>
                  </a:cubicBezTo>
                  <a:cubicBezTo>
                    <a:pt x="17" y="27"/>
                    <a:pt x="15" y="27"/>
                    <a:pt x="14" y="27"/>
                  </a:cubicBezTo>
                  <a:cubicBezTo>
                    <a:pt x="17" y="29"/>
                    <a:pt x="20" y="32"/>
                    <a:pt x="20" y="37"/>
                  </a:cubicBezTo>
                  <a:cubicBezTo>
                    <a:pt x="20" y="37"/>
                    <a:pt x="20" y="39"/>
                    <a:pt x="22" y="39"/>
                  </a:cubicBezTo>
                  <a:cubicBezTo>
                    <a:pt x="23" y="39"/>
                    <a:pt x="24" y="38"/>
                    <a:pt x="24" y="37"/>
                  </a:cubicBezTo>
                  <a:cubicBezTo>
                    <a:pt x="24" y="33"/>
                    <a:pt x="26" y="33"/>
                    <a:pt x="27" y="33"/>
                  </a:cubicBezTo>
                  <a:cubicBezTo>
                    <a:pt x="28" y="33"/>
                    <a:pt x="29" y="34"/>
                    <a:pt x="31" y="35"/>
                  </a:cubicBezTo>
                  <a:cubicBezTo>
                    <a:pt x="33" y="36"/>
                    <a:pt x="35" y="38"/>
                    <a:pt x="38" y="38"/>
                  </a:cubicBezTo>
                  <a:cubicBezTo>
                    <a:pt x="42" y="39"/>
                    <a:pt x="44" y="41"/>
                    <a:pt x="44" y="42"/>
                  </a:cubicBezTo>
                  <a:cubicBezTo>
                    <a:pt x="45" y="43"/>
                    <a:pt x="45" y="43"/>
                    <a:pt x="48" y="44"/>
                  </a:cubicBezTo>
                  <a:cubicBezTo>
                    <a:pt x="56" y="44"/>
                    <a:pt x="73" y="50"/>
                    <a:pt x="81" y="55"/>
                  </a:cubicBezTo>
                  <a:cubicBezTo>
                    <a:pt x="85" y="58"/>
                    <a:pt x="85" y="61"/>
                    <a:pt x="86" y="64"/>
                  </a:cubicBezTo>
                  <a:cubicBezTo>
                    <a:pt x="86" y="65"/>
                    <a:pt x="86" y="67"/>
                    <a:pt x="87" y="68"/>
                  </a:cubicBezTo>
                  <a:cubicBezTo>
                    <a:pt x="91" y="72"/>
                    <a:pt x="92" y="76"/>
                    <a:pt x="91" y="79"/>
                  </a:cubicBezTo>
                  <a:cubicBezTo>
                    <a:pt x="90" y="80"/>
                    <a:pt x="89" y="82"/>
                    <a:pt x="85" y="82"/>
                  </a:cubicBezTo>
                  <a:cubicBezTo>
                    <a:pt x="82" y="82"/>
                    <a:pt x="78" y="84"/>
                    <a:pt x="77" y="86"/>
                  </a:cubicBezTo>
                  <a:cubicBezTo>
                    <a:pt x="77" y="87"/>
                    <a:pt x="76" y="87"/>
                    <a:pt x="76" y="87"/>
                  </a:cubicBezTo>
                  <a:cubicBezTo>
                    <a:pt x="77" y="87"/>
                    <a:pt x="77" y="88"/>
                    <a:pt x="79" y="88"/>
                  </a:cubicBezTo>
                  <a:cubicBezTo>
                    <a:pt x="83" y="88"/>
                    <a:pt x="88" y="87"/>
                    <a:pt x="93" y="86"/>
                  </a:cubicBezTo>
                  <a:cubicBezTo>
                    <a:pt x="96" y="86"/>
                    <a:pt x="99" y="85"/>
                    <a:pt x="101" y="85"/>
                  </a:cubicBezTo>
                  <a:cubicBezTo>
                    <a:pt x="103" y="85"/>
                    <a:pt x="105" y="87"/>
                    <a:pt x="108" y="90"/>
                  </a:cubicBezTo>
                  <a:cubicBezTo>
                    <a:pt x="109" y="91"/>
                    <a:pt x="110" y="92"/>
                    <a:pt x="111" y="93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05" y="25"/>
                    <a:pt x="100" y="23"/>
                    <a:pt x="94" y="21"/>
                  </a:cubicBezTo>
                  <a:cubicBezTo>
                    <a:pt x="86" y="17"/>
                    <a:pt x="77" y="14"/>
                    <a:pt x="7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" name="Freeform 1151">
              <a:extLst>
                <a:ext uri="{FF2B5EF4-FFF2-40B4-BE49-F238E27FC236}">
                  <a16:creationId xmlns:a16="http://schemas.microsoft.com/office/drawing/2014/main" id="{393FC9AA-C0E9-4092-A335-9534788A4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4227" y="5062021"/>
              <a:ext cx="49926" cy="18398"/>
            </a:xfrm>
            <a:custGeom>
              <a:avLst/>
              <a:gdLst>
                <a:gd name="T0" fmla="*/ 0 w 28"/>
                <a:gd name="T1" fmla="*/ 3 h 9"/>
                <a:gd name="T2" fmla="*/ 5 w 28"/>
                <a:gd name="T3" fmla="*/ 4 h 9"/>
                <a:gd name="T4" fmla="*/ 9 w 28"/>
                <a:gd name="T5" fmla="*/ 4 h 9"/>
                <a:gd name="T6" fmla="*/ 14 w 28"/>
                <a:gd name="T7" fmla="*/ 4 h 9"/>
                <a:gd name="T8" fmla="*/ 24 w 28"/>
                <a:gd name="T9" fmla="*/ 7 h 9"/>
                <a:gd name="T10" fmla="*/ 28 w 28"/>
                <a:gd name="T11" fmla="*/ 9 h 9"/>
                <a:gd name="T12" fmla="*/ 27 w 28"/>
                <a:gd name="T13" fmla="*/ 7 h 9"/>
                <a:gd name="T14" fmla="*/ 20 w 28"/>
                <a:gd name="T15" fmla="*/ 1 h 9"/>
                <a:gd name="T16" fmla="*/ 12 w 28"/>
                <a:gd name="T17" fmla="*/ 0 h 9"/>
                <a:gd name="T18" fmla="*/ 0 w 28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9">
                  <a:moveTo>
                    <a:pt x="0" y="3"/>
                  </a:moveTo>
                  <a:cubicBezTo>
                    <a:pt x="0" y="3"/>
                    <a:pt x="1" y="4"/>
                    <a:pt x="5" y="4"/>
                  </a:cubicBezTo>
                  <a:cubicBezTo>
                    <a:pt x="6" y="4"/>
                    <a:pt x="7" y="4"/>
                    <a:pt x="9" y="4"/>
                  </a:cubicBezTo>
                  <a:cubicBezTo>
                    <a:pt x="10" y="4"/>
                    <a:pt x="12" y="4"/>
                    <a:pt x="14" y="4"/>
                  </a:cubicBezTo>
                  <a:cubicBezTo>
                    <a:pt x="18" y="4"/>
                    <a:pt x="22" y="5"/>
                    <a:pt x="24" y="7"/>
                  </a:cubicBezTo>
                  <a:cubicBezTo>
                    <a:pt x="26" y="8"/>
                    <a:pt x="27" y="8"/>
                    <a:pt x="28" y="9"/>
                  </a:cubicBezTo>
                  <a:cubicBezTo>
                    <a:pt x="28" y="8"/>
                    <a:pt x="27" y="8"/>
                    <a:pt x="27" y="7"/>
                  </a:cubicBezTo>
                  <a:cubicBezTo>
                    <a:pt x="27" y="6"/>
                    <a:pt x="25" y="3"/>
                    <a:pt x="20" y="1"/>
                  </a:cubicBezTo>
                  <a:cubicBezTo>
                    <a:pt x="18" y="0"/>
                    <a:pt x="15" y="0"/>
                    <a:pt x="12" y="0"/>
                  </a:cubicBezTo>
                  <a:cubicBezTo>
                    <a:pt x="5" y="0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" name="Freeform 1152">
              <a:extLst>
                <a:ext uri="{FF2B5EF4-FFF2-40B4-BE49-F238E27FC236}">
                  <a16:creationId xmlns:a16="http://schemas.microsoft.com/office/drawing/2014/main" id="{66CA775B-7FF9-4534-861D-D271CE6CF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4459" y="4873957"/>
              <a:ext cx="230430" cy="247346"/>
            </a:xfrm>
            <a:custGeom>
              <a:avLst/>
              <a:gdLst>
                <a:gd name="T0" fmla="*/ 116 w 125"/>
                <a:gd name="T1" fmla="*/ 112 h 126"/>
                <a:gd name="T2" fmla="*/ 117 w 125"/>
                <a:gd name="T3" fmla="*/ 103 h 126"/>
                <a:gd name="T4" fmla="*/ 118 w 125"/>
                <a:gd name="T5" fmla="*/ 100 h 126"/>
                <a:gd name="T6" fmla="*/ 124 w 125"/>
                <a:gd name="T7" fmla="*/ 95 h 126"/>
                <a:gd name="T8" fmla="*/ 124 w 125"/>
                <a:gd name="T9" fmla="*/ 92 h 126"/>
                <a:gd name="T10" fmla="*/ 121 w 125"/>
                <a:gd name="T11" fmla="*/ 88 h 126"/>
                <a:gd name="T12" fmla="*/ 115 w 125"/>
                <a:gd name="T13" fmla="*/ 83 h 126"/>
                <a:gd name="T14" fmla="*/ 113 w 125"/>
                <a:gd name="T15" fmla="*/ 84 h 126"/>
                <a:gd name="T16" fmla="*/ 114 w 125"/>
                <a:gd name="T17" fmla="*/ 84 h 126"/>
                <a:gd name="T18" fmla="*/ 120 w 125"/>
                <a:gd name="T19" fmla="*/ 88 h 126"/>
                <a:gd name="T20" fmla="*/ 120 w 125"/>
                <a:gd name="T21" fmla="*/ 92 h 126"/>
                <a:gd name="T22" fmla="*/ 118 w 125"/>
                <a:gd name="T23" fmla="*/ 94 h 126"/>
                <a:gd name="T24" fmla="*/ 115 w 125"/>
                <a:gd name="T25" fmla="*/ 93 h 126"/>
                <a:gd name="T26" fmla="*/ 112 w 125"/>
                <a:gd name="T27" fmla="*/ 92 h 126"/>
                <a:gd name="T28" fmla="*/ 111 w 125"/>
                <a:gd name="T29" fmla="*/ 92 h 126"/>
                <a:gd name="T30" fmla="*/ 106 w 125"/>
                <a:gd name="T31" fmla="*/ 88 h 126"/>
                <a:gd name="T32" fmla="*/ 104 w 125"/>
                <a:gd name="T33" fmla="*/ 86 h 126"/>
                <a:gd name="T34" fmla="*/ 98 w 125"/>
                <a:gd name="T35" fmla="*/ 79 h 126"/>
                <a:gd name="T36" fmla="*/ 94 w 125"/>
                <a:gd name="T37" fmla="*/ 76 h 126"/>
                <a:gd name="T38" fmla="*/ 88 w 125"/>
                <a:gd name="T39" fmla="*/ 72 h 126"/>
                <a:gd name="T40" fmla="*/ 91 w 125"/>
                <a:gd name="T41" fmla="*/ 64 h 126"/>
                <a:gd name="T42" fmla="*/ 89 w 125"/>
                <a:gd name="T43" fmla="*/ 62 h 126"/>
                <a:gd name="T44" fmla="*/ 84 w 125"/>
                <a:gd name="T45" fmla="*/ 55 h 126"/>
                <a:gd name="T46" fmla="*/ 83 w 125"/>
                <a:gd name="T47" fmla="*/ 54 h 126"/>
                <a:gd name="T48" fmla="*/ 78 w 125"/>
                <a:gd name="T49" fmla="*/ 50 h 126"/>
                <a:gd name="T50" fmla="*/ 78 w 125"/>
                <a:gd name="T51" fmla="*/ 50 h 126"/>
                <a:gd name="T52" fmla="*/ 78 w 125"/>
                <a:gd name="T53" fmla="*/ 49 h 126"/>
                <a:gd name="T54" fmla="*/ 73 w 125"/>
                <a:gd name="T55" fmla="*/ 46 h 126"/>
                <a:gd name="T56" fmla="*/ 71 w 125"/>
                <a:gd name="T57" fmla="*/ 45 h 126"/>
                <a:gd name="T58" fmla="*/ 70 w 125"/>
                <a:gd name="T59" fmla="*/ 45 h 126"/>
                <a:gd name="T60" fmla="*/ 66 w 125"/>
                <a:gd name="T61" fmla="*/ 43 h 126"/>
                <a:gd name="T62" fmla="*/ 60 w 125"/>
                <a:gd name="T63" fmla="*/ 39 h 126"/>
                <a:gd name="T64" fmla="*/ 48 w 125"/>
                <a:gd name="T65" fmla="*/ 29 h 126"/>
                <a:gd name="T66" fmla="*/ 40 w 125"/>
                <a:gd name="T67" fmla="*/ 22 h 126"/>
                <a:gd name="T68" fmla="*/ 29 w 125"/>
                <a:gd name="T69" fmla="*/ 12 h 126"/>
                <a:gd name="T70" fmla="*/ 16 w 125"/>
                <a:gd name="T71" fmla="*/ 5 h 126"/>
                <a:gd name="T72" fmla="*/ 14 w 125"/>
                <a:gd name="T73" fmla="*/ 5 h 126"/>
                <a:gd name="T74" fmla="*/ 14 w 125"/>
                <a:gd name="T75" fmla="*/ 5 h 126"/>
                <a:gd name="T76" fmla="*/ 3 w 125"/>
                <a:gd name="T77" fmla="*/ 1 h 126"/>
                <a:gd name="T78" fmla="*/ 1 w 125"/>
                <a:gd name="T79" fmla="*/ 0 h 126"/>
                <a:gd name="T80" fmla="*/ 16 w 125"/>
                <a:gd name="T81" fmla="*/ 19 h 126"/>
                <a:gd name="T82" fmla="*/ 23 w 125"/>
                <a:gd name="T83" fmla="*/ 27 h 126"/>
                <a:gd name="T84" fmla="*/ 30 w 125"/>
                <a:gd name="T85" fmla="*/ 35 h 126"/>
                <a:gd name="T86" fmla="*/ 39 w 125"/>
                <a:gd name="T87" fmla="*/ 49 h 126"/>
                <a:gd name="T88" fmla="*/ 43 w 125"/>
                <a:gd name="T89" fmla="*/ 57 h 126"/>
                <a:gd name="T90" fmla="*/ 62 w 125"/>
                <a:gd name="T91" fmla="*/ 85 h 126"/>
                <a:gd name="T92" fmla="*/ 70 w 125"/>
                <a:gd name="T93" fmla="*/ 96 h 126"/>
                <a:gd name="T94" fmla="*/ 78 w 125"/>
                <a:gd name="T95" fmla="*/ 104 h 126"/>
                <a:gd name="T96" fmla="*/ 92 w 125"/>
                <a:gd name="T97" fmla="*/ 116 h 126"/>
                <a:gd name="T98" fmla="*/ 98 w 125"/>
                <a:gd name="T99" fmla="*/ 121 h 126"/>
                <a:gd name="T100" fmla="*/ 100 w 125"/>
                <a:gd name="T101" fmla="*/ 124 h 126"/>
                <a:gd name="T102" fmla="*/ 101 w 125"/>
                <a:gd name="T103" fmla="*/ 126 h 126"/>
                <a:gd name="T104" fmla="*/ 105 w 125"/>
                <a:gd name="T105" fmla="*/ 125 h 126"/>
                <a:gd name="T106" fmla="*/ 111 w 125"/>
                <a:gd name="T107" fmla="*/ 126 h 126"/>
                <a:gd name="T108" fmla="*/ 114 w 125"/>
                <a:gd name="T109" fmla="*/ 126 h 126"/>
                <a:gd name="T110" fmla="*/ 116 w 125"/>
                <a:gd name="T111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5" h="126">
                  <a:moveTo>
                    <a:pt x="116" y="112"/>
                  </a:moveTo>
                  <a:cubicBezTo>
                    <a:pt x="116" y="109"/>
                    <a:pt x="117" y="105"/>
                    <a:pt x="117" y="103"/>
                  </a:cubicBezTo>
                  <a:cubicBezTo>
                    <a:pt x="117" y="102"/>
                    <a:pt x="118" y="101"/>
                    <a:pt x="118" y="100"/>
                  </a:cubicBezTo>
                  <a:cubicBezTo>
                    <a:pt x="118" y="96"/>
                    <a:pt x="120" y="94"/>
                    <a:pt x="124" y="95"/>
                  </a:cubicBezTo>
                  <a:cubicBezTo>
                    <a:pt x="125" y="94"/>
                    <a:pt x="124" y="93"/>
                    <a:pt x="124" y="92"/>
                  </a:cubicBezTo>
                  <a:cubicBezTo>
                    <a:pt x="123" y="92"/>
                    <a:pt x="122" y="90"/>
                    <a:pt x="121" y="88"/>
                  </a:cubicBezTo>
                  <a:cubicBezTo>
                    <a:pt x="119" y="85"/>
                    <a:pt x="118" y="83"/>
                    <a:pt x="115" y="83"/>
                  </a:cubicBezTo>
                  <a:cubicBezTo>
                    <a:pt x="114" y="83"/>
                    <a:pt x="113" y="84"/>
                    <a:pt x="113" y="84"/>
                  </a:cubicBezTo>
                  <a:cubicBezTo>
                    <a:pt x="113" y="84"/>
                    <a:pt x="114" y="84"/>
                    <a:pt x="114" y="84"/>
                  </a:cubicBezTo>
                  <a:cubicBezTo>
                    <a:pt x="117" y="84"/>
                    <a:pt x="119" y="86"/>
                    <a:pt x="120" y="88"/>
                  </a:cubicBezTo>
                  <a:cubicBezTo>
                    <a:pt x="121" y="89"/>
                    <a:pt x="121" y="91"/>
                    <a:pt x="120" y="92"/>
                  </a:cubicBezTo>
                  <a:cubicBezTo>
                    <a:pt x="120" y="94"/>
                    <a:pt x="118" y="94"/>
                    <a:pt x="118" y="94"/>
                  </a:cubicBezTo>
                  <a:cubicBezTo>
                    <a:pt x="117" y="94"/>
                    <a:pt x="116" y="94"/>
                    <a:pt x="115" y="93"/>
                  </a:cubicBezTo>
                  <a:cubicBezTo>
                    <a:pt x="114" y="92"/>
                    <a:pt x="113" y="92"/>
                    <a:pt x="112" y="92"/>
                  </a:cubicBezTo>
                  <a:cubicBezTo>
                    <a:pt x="111" y="92"/>
                    <a:pt x="111" y="92"/>
                    <a:pt x="111" y="92"/>
                  </a:cubicBezTo>
                  <a:cubicBezTo>
                    <a:pt x="108" y="92"/>
                    <a:pt x="107" y="89"/>
                    <a:pt x="106" y="88"/>
                  </a:cubicBezTo>
                  <a:cubicBezTo>
                    <a:pt x="106" y="86"/>
                    <a:pt x="106" y="86"/>
                    <a:pt x="104" y="86"/>
                  </a:cubicBezTo>
                  <a:cubicBezTo>
                    <a:pt x="100" y="85"/>
                    <a:pt x="99" y="82"/>
                    <a:pt x="98" y="79"/>
                  </a:cubicBezTo>
                  <a:cubicBezTo>
                    <a:pt x="97" y="77"/>
                    <a:pt x="96" y="76"/>
                    <a:pt x="94" y="76"/>
                  </a:cubicBezTo>
                  <a:cubicBezTo>
                    <a:pt x="90" y="76"/>
                    <a:pt x="88" y="73"/>
                    <a:pt x="88" y="72"/>
                  </a:cubicBezTo>
                  <a:cubicBezTo>
                    <a:pt x="87" y="70"/>
                    <a:pt x="88" y="66"/>
                    <a:pt x="91" y="64"/>
                  </a:cubicBezTo>
                  <a:cubicBezTo>
                    <a:pt x="91" y="63"/>
                    <a:pt x="89" y="62"/>
                    <a:pt x="89" y="62"/>
                  </a:cubicBezTo>
                  <a:cubicBezTo>
                    <a:pt x="87" y="60"/>
                    <a:pt x="84" y="58"/>
                    <a:pt x="84" y="55"/>
                  </a:cubicBezTo>
                  <a:cubicBezTo>
                    <a:pt x="84" y="55"/>
                    <a:pt x="83" y="55"/>
                    <a:pt x="83" y="54"/>
                  </a:cubicBezTo>
                  <a:cubicBezTo>
                    <a:pt x="81" y="54"/>
                    <a:pt x="78" y="53"/>
                    <a:pt x="78" y="50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8" y="50"/>
                    <a:pt x="78" y="50"/>
                    <a:pt x="78" y="49"/>
                  </a:cubicBezTo>
                  <a:cubicBezTo>
                    <a:pt x="77" y="49"/>
                    <a:pt x="75" y="48"/>
                    <a:pt x="73" y="46"/>
                  </a:cubicBezTo>
                  <a:cubicBezTo>
                    <a:pt x="72" y="45"/>
                    <a:pt x="72" y="45"/>
                    <a:pt x="71" y="45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9" y="45"/>
                    <a:pt x="67" y="44"/>
                    <a:pt x="66" y="43"/>
                  </a:cubicBezTo>
                  <a:cubicBezTo>
                    <a:pt x="64" y="40"/>
                    <a:pt x="61" y="39"/>
                    <a:pt x="60" y="39"/>
                  </a:cubicBezTo>
                  <a:cubicBezTo>
                    <a:pt x="56" y="41"/>
                    <a:pt x="50" y="35"/>
                    <a:pt x="48" y="29"/>
                  </a:cubicBezTo>
                  <a:cubicBezTo>
                    <a:pt x="47" y="27"/>
                    <a:pt x="43" y="24"/>
                    <a:pt x="40" y="22"/>
                  </a:cubicBezTo>
                  <a:cubicBezTo>
                    <a:pt x="35" y="19"/>
                    <a:pt x="30" y="15"/>
                    <a:pt x="29" y="12"/>
                  </a:cubicBezTo>
                  <a:cubicBezTo>
                    <a:pt x="27" y="9"/>
                    <a:pt x="25" y="5"/>
                    <a:pt x="16" y="5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9" y="5"/>
                    <a:pt x="5" y="3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4"/>
                    <a:pt x="10" y="15"/>
                    <a:pt x="16" y="19"/>
                  </a:cubicBezTo>
                  <a:cubicBezTo>
                    <a:pt x="19" y="21"/>
                    <a:pt x="21" y="24"/>
                    <a:pt x="23" y="27"/>
                  </a:cubicBezTo>
                  <a:cubicBezTo>
                    <a:pt x="25" y="31"/>
                    <a:pt x="27" y="34"/>
                    <a:pt x="30" y="35"/>
                  </a:cubicBezTo>
                  <a:cubicBezTo>
                    <a:pt x="35" y="35"/>
                    <a:pt x="37" y="42"/>
                    <a:pt x="39" y="49"/>
                  </a:cubicBezTo>
                  <a:cubicBezTo>
                    <a:pt x="40" y="51"/>
                    <a:pt x="42" y="57"/>
                    <a:pt x="43" y="57"/>
                  </a:cubicBezTo>
                  <a:cubicBezTo>
                    <a:pt x="49" y="59"/>
                    <a:pt x="60" y="76"/>
                    <a:pt x="62" y="85"/>
                  </a:cubicBezTo>
                  <a:cubicBezTo>
                    <a:pt x="63" y="89"/>
                    <a:pt x="67" y="93"/>
                    <a:pt x="70" y="96"/>
                  </a:cubicBezTo>
                  <a:cubicBezTo>
                    <a:pt x="73" y="98"/>
                    <a:pt x="76" y="101"/>
                    <a:pt x="78" y="104"/>
                  </a:cubicBezTo>
                  <a:cubicBezTo>
                    <a:pt x="80" y="107"/>
                    <a:pt x="87" y="112"/>
                    <a:pt x="92" y="116"/>
                  </a:cubicBezTo>
                  <a:cubicBezTo>
                    <a:pt x="95" y="118"/>
                    <a:pt x="97" y="120"/>
                    <a:pt x="98" y="121"/>
                  </a:cubicBezTo>
                  <a:cubicBezTo>
                    <a:pt x="99" y="122"/>
                    <a:pt x="99" y="123"/>
                    <a:pt x="100" y="124"/>
                  </a:cubicBezTo>
                  <a:cubicBezTo>
                    <a:pt x="100" y="125"/>
                    <a:pt x="101" y="125"/>
                    <a:pt x="101" y="126"/>
                  </a:cubicBezTo>
                  <a:cubicBezTo>
                    <a:pt x="102" y="125"/>
                    <a:pt x="103" y="125"/>
                    <a:pt x="105" y="125"/>
                  </a:cubicBezTo>
                  <a:cubicBezTo>
                    <a:pt x="107" y="125"/>
                    <a:pt x="109" y="125"/>
                    <a:pt x="111" y="126"/>
                  </a:cubicBezTo>
                  <a:cubicBezTo>
                    <a:pt x="112" y="126"/>
                    <a:pt x="113" y="126"/>
                    <a:pt x="114" y="126"/>
                  </a:cubicBezTo>
                  <a:cubicBezTo>
                    <a:pt x="115" y="125"/>
                    <a:pt x="116" y="117"/>
                    <a:pt x="116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" name="Freeform 1153">
              <a:extLst>
                <a:ext uri="{FF2B5EF4-FFF2-40B4-BE49-F238E27FC236}">
                  <a16:creationId xmlns:a16="http://schemas.microsoft.com/office/drawing/2014/main" id="{69A485B8-A74E-4C6A-AF96-9E990EFA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595" y="5180584"/>
              <a:ext cx="51847" cy="16353"/>
            </a:xfrm>
            <a:custGeom>
              <a:avLst/>
              <a:gdLst>
                <a:gd name="T0" fmla="*/ 3 w 29"/>
                <a:gd name="T1" fmla="*/ 2 h 8"/>
                <a:gd name="T2" fmla="*/ 2 w 29"/>
                <a:gd name="T3" fmla="*/ 1 h 8"/>
                <a:gd name="T4" fmla="*/ 0 w 29"/>
                <a:gd name="T5" fmla="*/ 3 h 8"/>
                <a:gd name="T6" fmla="*/ 0 w 29"/>
                <a:gd name="T7" fmla="*/ 5 h 8"/>
                <a:gd name="T8" fmla="*/ 9 w 29"/>
                <a:gd name="T9" fmla="*/ 8 h 8"/>
                <a:gd name="T10" fmla="*/ 9 w 29"/>
                <a:gd name="T11" fmla="*/ 8 h 8"/>
                <a:gd name="T12" fmla="*/ 14 w 29"/>
                <a:gd name="T13" fmla="*/ 7 h 8"/>
                <a:gd name="T14" fmla="*/ 25 w 29"/>
                <a:gd name="T15" fmla="*/ 4 h 8"/>
                <a:gd name="T16" fmla="*/ 29 w 29"/>
                <a:gd name="T17" fmla="*/ 3 h 8"/>
                <a:gd name="T18" fmla="*/ 18 w 29"/>
                <a:gd name="T19" fmla="*/ 0 h 8"/>
                <a:gd name="T20" fmla="*/ 16 w 29"/>
                <a:gd name="T21" fmla="*/ 0 h 8"/>
                <a:gd name="T22" fmla="*/ 9 w 29"/>
                <a:gd name="T23" fmla="*/ 3 h 8"/>
                <a:gd name="T24" fmla="*/ 3 w 29"/>
                <a:gd name="T2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">
                  <a:moveTo>
                    <a:pt x="3" y="2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5"/>
                    <a:pt x="4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2" y="8"/>
                    <a:pt x="14" y="7"/>
                  </a:cubicBezTo>
                  <a:cubicBezTo>
                    <a:pt x="19" y="5"/>
                    <a:pt x="22" y="5"/>
                    <a:pt x="25" y="4"/>
                  </a:cubicBezTo>
                  <a:cubicBezTo>
                    <a:pt x="28" y="4"/>
                    <a:pt x="29" y="4"/>
                    <a:pt x="29" y="3"/>
                  </a:cubicBezTo>
                  <a:cubicBezTo>
                    <a:pt x="29" y="2"/>
                    <a:pt x="22" y="0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2"/>
                    <a:pt x="12" y="3"/>
                    <a:pt x="9" y="3"/>
                  </a:cubicBezTo>
                  <a:cubicBezTo>
                    <a:pt x="7" y="3"/>
                    <a:pt x="5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" name="Freeform 1154">
              <a:extLst>
                <a:ext uri="{FF2B5EF4-FFF2-40B4-BE49-F238E27FC236}">
                  <a16:creationId xmlns:a16="http://schemas.microsoft.com/office/drawing/2014/main" id="{4BB22CAE-C34D-4DFC-836F-DCD5CB6EB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8865" y="4957768"/>
              <a:ext cx="24963" cy="44972"/>
            </a:xfrm>
            <a:custGeom>
              <a:avLst/>
              <a:gdLst>
                <a:gd name="T0" fmla="*/ 13 w 14"/>
                <a:gd name="T1" fmla="*/ 8 h 23"/>
                <a:gd name="T2" fmla="*/ 13 w 14"/>
                <a:gd name="T3" fmla="*/ 8 h 23"/>
                <a:gd name="T4" fmla="*/ 12 w 14"/>
                <a:gd name="T5" fmla="*/ 8 h 23"/>
                <a:gd name="T6" fmla="*/ 11 w 14"/>
                <a:gd name="T7" fmla="*/ 8 h 23"/>
                <a:gd name="T8" fmla="*/ 7 w 14"/>
                <a:gd name="T9" fmla="*/ 7 h 23"/>
                <a:gd name="T10" fmla="*/ 6 w 14"/>
                <a:gd name="T11" fmla="*/ 5 h 23"/>
                <a:gd name="T12" fmla="*/ 4 w 14"/>
                <a:gd name="T13" fmla="*/ 0 h 23"/>
                <a:gd name="T14" fmla="*/ 2 w 14"/>
                <a:gd name="T15" fmla="*/ 2 h 23"/>
                <a:gd name="T16" fmla="*/ 2 w 14"/>
                <a:gd name="T17" fmla="*/ 17 h 23"/>
                <a:gd name="T18" fmla="*/ 6 w 14"/>
                <a:gd name="T19" fmla="*/ 23 h 23"/>
                <a:gd name="T20" fmla="*/ 5 w 14"/>
                <a:gd name="T21" fmla="*/ 22 h 23"/>
                <a:gd name="T22" fmla="*/ 6 w 14"/>
                <a:gd name="T23" fmla="*/ 16 h 23"/>
                <a:gd name="T24" fmla="*/ 11 w 14"/>
                <a:gd name="T25" fmla="*/ 14 h 23"/>
                <a:gd name="T26" fmla="*/ 14 w 14"/>
                <a:gd name="T27" fmla="*/ 14 h 23"/>
                <a:gd name="T28" fmla="*/ 13 w 14"/>
                <a:gd name="T29" fmla="*/ 12 h 23"/>
                <a:gd name="T30" fmla="*/ 13 w 14"/>
                <a:gd name="T31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23">
                  <a:moveTo>
                    <a:pt x="13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2" y="8"/>
                    <a:pt x="12" y="8"/>
                  </a:cubicBezTo>
                  <a:cubicBezTo>
                    <a:pt x="12" y="8"/>
                    <a:pt x="11" y="8"/>
                    <a:pt x="11" y="8"/>
                  </a:cubicBezTo>
                  <a:cubicBezTo>
                    <a:pt x="10" y="8"/>
                    <a:pt x="9" y="8"/>
                    <a:pt x="7" y="7"/>
                  </a:cubicBezTo>
                  <a:cubicBezTo>
                    <a:pt x="7" y="7"/>
                    <a:pt x="6" y="6"/>
                    <a:pt x="6" y="5"/>
                  </a:cubicBezTo>
                  <a:cubicBezTo>
                    <a:pt x="6" y="3"/>
                    <a:pt x="5" y="0"/>
                    <a:pt x="4" y="0"/>
                  </a:cubicBezTo>
                  <a:cubicBezTo>
                    <a:pt x="4" y="0"/>
                    <a:pt x="3" y="0"/>
                    <a:pt x="2" y="2"/>
                  </a:cubicBezTo>
                  <a:cubicBezTo>
                    <a:pt x="0" y="5"/>
                    <a:pt x="0" y="12"/>
                    <a:pt x="2" y="17"/>
                  </a:cubicBezTo>
                  <a:cubicBezTo>
                    <a:pt x="3" y="20"/>
                    <a:pt x="5" y="22"/>
                    <a:pt x="6" y="23"/>
                  </a:cubicBezTo>
                  <a:cubicBezTo>
                    <a:pt x="6" y="22"/>
                    <a:pt x="5" y="22"/>
                    <a:pt x="5" y="22"/>
                  </a:cubicBezTo>
                  <a:cubicBezTo>
                    <a:pt x="5" y="20"/>
                    <a:pt x="5" y="17"/>
                    <a:pt x="6" y="16"/>
                  </a:cubicBezTo>
                  <a:cubicBezTo>
                    <a:pt x="7" y="15"/>
                    <a:pt x="9" y="14"/>
                    <a:pt x="11" y="14"/>
                  </a:cubicBezTo>
                  <a:cubicBezTo>
                    <a:pt x="13" y="14"/>
                    <a:pt x="14" y="14"/>
                    <a:pt x="14" y="14"/>
                  </a:cubicBezTo>
                  <a:cubicBezTo>
                    <a:pt x="14" y="14"/>
                    <a:pt x="13" y="13"/>
                    <a:pt x="13" y="12"/>
                  </a:cubicBezTo>
                  <a:cubicBezTo>
                    <a:pt x="13" y="11"/>
                    <a:pt x="13" y="9"/>
                    <a:pt x="1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" name="Freeform 1155">
              <a:extLst>
                <a:ext uri="{FF2B5EF4-FFF2-40B4-BE49-F238E27FC236}">
                  <a16:creationId xmlns:a16="http://schemas.microsoft.com/office/drawing/2014/main" id="{7F545269-7126-4A74-BD33-3BD5B7A75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6442" y="5008873"/>
              <a:ext cx="90252" cy="112430"/>
            </a:xfrm>
            <a:custGeom>
              <a:avLst/>
              <a:gdLst>
                <a:gd name="T0" fmla="*/ 10 w 49"/>
                <a:gd name="T1" fmla="*/ 3 h 57"/>
                <a:gd name="T2" fmla="*/ 8 w 49"/>
                <a:gd name="T3" fmla="*/ 9 h 57"/>
                <a:gd name="T4" fmla="*/ 2 w 49"/>
                <a:gd name="T5" fmla="*/ 24 h 57"/>
                <a:gd name="T6" fmla="*/ 0 w 49"/>
                <a:gd name="T7" fmla="*/ 30 h 57"/>
                <a:gd name="T8" fmla="*/ 8 w 49"/>
                <a:gd name="T9" fmla="*/ 32 h 57"/>
                <a:gd name="T10" fmla="*/ 12 w 49"/>
                <a:gd name="T11" fmla="*/ 34 h 57"/>
                <a:gd name="T12" fmla="*/ 13 w 49"/>
                <a:gd name="T13" fmla="*/ 46 h 57"/>
                <a:gd name="T14" fmla="*/ 12 w 49"/>
                <a:gd name="T15" fmla="*/ 57 h 57"/>
                <a:gd name="T16" fmla="*/ 17 w 49"/>
                <a:gd name="T17" fmla="*/ 51 h 57"/>
                <a:gd name="T18" fmla="*/ 17 w 49"/>
                <a:gd name="T19" fmla="*/ 49 h 57"/>
                <a:gd name="T20" fmla="*/ 15 w 49"/>
                <a:gd name="T21" fmla="*/ 27 h 57"/>
                <a:gd name="T22" fmla="*/ 19 w 49"/>
                <a:gd name="T23" fmla="*/ 24 h 57"/>
                <a:gd name="T24" fmla="*/ 26 w 49"/>
                <a:gd name="T25" fmla="*/ 27 h 57"/>
                <a:gd name="T26" fmla="*/ 26 w 49"/>
                <a:gd name="T27" fmla="*/ 33 h 57"/>
                <a:gd name="T28" fmla="*/ 27 w 49"/>
                <a:gd name="T29" fmla="*/ 36 h 57"/>
                <a:gd name="T30" fmla="*/ 31 w 49"/>
                <a:gd name="T31" fmla="*/ 43 h 57"/>
                <a:gd name="T32" fmla="*/ 32 w 49"/>
                <a:gd name="T33" fmla="*/ 45 h 57"/>
                <a:gd name="T34" fmla="*/ 32 w 49"/>
                <a:gd name="T35" fmla="*/ 45 h 57"/>
                <a:gd name="T36" fmla="*/ 36 w 49"/>
                <a:gd name="T37" fmla="*/ 44 h 57"/>
                <a:gd name="T38" fmla="*/ 39 w 49"/>
                <a:gd name="T39" fmla="*/ 43 h 57"/>
                <a:gd name="T40" fmla="*/ 41 w 49"/>
                <a:gd name="T41" fmla="*/ 41 h 57"/>
                <a:gd name="T42" fmla="*/ 39 w 49"/>
                <a:gd name="T43" fmla="*/ 37 h 57"/>
                <a:gd name="T44" fmla="*/ 38 w 49"/>
                <a:gd name="T45" fmla="*/ 29 h 57"/>
                <a:gd name="T46" fmla="*/ 37 w 49"/>
                <a:gd name="T47" fmla="*/ 25 h 57"/>
                <a:gd name="T48" fmla="*/ 30 w 49"/>
                <a:gd name="T49" fmla="*/ 15 h 57"/>
                <a:gd name="T50" fmla="*/ 34 w 49"/>
                <a:gd name="T51" fmla="*/ 12 h 57"/>
                <a:gd name="T52" fmla="*/ 49 w 49"/>
                <a:gd name="T53" fmla="*/ 2 h 57"/>
                <a:gd name="T54" fmla="*/ 47 w 49"/>
                <a:gd name="T55" fmla="*/ 2 h 57"/>
                <a:gd name="T56" fmla="*/ 30 w 49"/>
                <a:gd name="T57" fmla="*/ 8 h 57"/>
                <a:gd name="T58" fmla="*/ 25 w 49"/>
                <a:gd name="T59" fmla="*/ 12 h 57"/>
                <a:gd name="T60" fmla="*/ 16 w 49"/>
                <a:gd name="T61" fmla="*/ 7 h 57"/>
                <a:gd name="T62" fmla="*/ 12 w 49"/>
                <a:gd name="T63" fmla="*/ 0 h 57"/>
                <a:gd name="T64" fmla="*/ 10 w 49"/>
                <a:gd name="T65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57">
                  <a:moveTo>
                    <a:pt x="10" y="3"/>
                  </a:moveTo>
                  <a:cubicBezTo>
                    <a:pt x="10" y="3"/>
                    <a:pt x="9" y="6"/>
                    <a:pt x="8" y="9"/>
                  </a:cubicBezTo>
                  <a:cubicBezTo>
                    <a:pt x="7" y="13"/>
                    <a:pt x="5" y="18"/>
                    <a:pt x="2" y="24"/>
                  </a:cubicBezTo>
                  <a:cubicBezTo>
                    <a:pt x="0" y="26"/>
                    <a:pt x="0" y="28"/>
                    <a:pt x="0" y="30"/>
                  </a:cubicBezTo>
                  <a:cubicBezTo>
                    <a:pt x="1" y="31"/>
                    <a:pt x="4" y="32"/>
                    <a:pt x="8" y="32"/>
                  </a:cubicBezTo>
                  <a:cubicBezTo>
                    <a:pt x="9" y="32"/>
                    <a:pt x="11" y="33"/>
                    <a:pt x="12" y="34"/>
                  </a:cubicBezTo>
                  <a:cubicBezTo>
                    <a:pt x="14" y="37"/>
                    <a:pt x="13" y="43"/>
                    <a:pt x="13" y="46"/>
                  </a:cubicBezTo>
                  <a:cubicBezTo>
                    <a:pt x="11" y="53"/>
                    <a:pt x="11" y="56"/>
                    <a:pt x="12" y="57"/>
                  </a:cubicBezTo>
                  <a:cubicBezTo>
                    <a:pt x="14" y="56"/>
                    <a:pt x="17" y="53"/>
                    <a:pt x="17" y="51"/>
                  </a:cubicBezTo>
                  <a:cubicBezTo>
                    <a:pt x="17" y="50"/>
                    <a:pt x="17" y="50"/>
                    <a:pt x="17" y="49"/>
                  </a:cubicBezTo>
                  <a:cubicBezTo>
                    <a:pt x="12" y="46"/>
                    <a:pt x="13" y="30"/>
                    <a:pt x="15" y="27"/>
                  </a:cubicBezTo>
                  <a:cubicBezTo>
                    <a:pt x="15" y="25"/>
                    <a:pt x="17" y="24"/>
                    <a:pt x="19" y="24"/>
                  </a:cubicBezTo>
                  <a:cubicBezTo>
                    <a:pt x="22" y="24"/>
                    <a:pt x="24" y="25"/>
                    <a:pt x="26" y="27"/>
                  </a:cubicBezTo>
                  <a:cubicBezTo>
                    <a:pt x="27" y="29"/>
                    <a:pt x="27" y="31"/>
                    <a:pt x="26" y="33"/>
                  </a:cubicBezTo>
                  <a:cubicBezTo>
                    <a:pt x="25" y="34"/>
                    <a:pt x="25" y="34"/>
                    <a:pt x="27" y="36"/>
                  </a:cubicBezTo>
                  <a:cubicBezTo>
                    <a:pt x="29" y="37"/>
                    <a:pt x="31" y="39"/>
                    <a:pt x="31" y="43"/>
                  </a:cubicBezTo>
                  <a:cubicBezTo>
                    <a:pt x="31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5" y="44"/>
                    <a:pt x="36" y="44"/>
                  </a:cubicBezTo>
                  <a:cubicBezTo>
                    <a:pt x="37" y="43"/>
                    <a:pt x="38" y="43"/>
                    <a:pt x="39" y="43"/>
                  </a:cubicBezTo>
                  <a:cubicBezTo>
                    <a:pt x="41" y="42"/>
                    <a:pt x="41" y="42"/>
                    <a:pt x="41" y="41"/>
                  </a:cubicBezTo>
                  <a:cubicBezTo>
                    <a:pt x="41" y="41"/>
                    <a:pt x="42" y="40"/>
                    <a:pt x="39" y="37"/>
                  </a:cubicBezTo>
                  <a:cubicBezTo>
                    <a:pt x="37" y="35"/>
                    <a:pt x="37" y="31"/>
                    <a:pt x="38" y="29"/>
                  </a:cubicBezTo>
                  <a:cubicBezTo>
                    <a:pt x="38" y="26"/>
                    <a:pt x="38" y="26"/>
                    <a:pt x="37" y="25"/>
                  </a:cubicBezTo>
                  <a:cubicBezTo>
                    <a:pt x="33" y="22"/>
                    <a:pt x="30" y="18"/>
                    <a:pt x="30" y="15"/>
                  </a:cubicBezTo>
                  <a:cubicBezTo>
                    <a:pt x="30" y="14"/>
                    <a:pt x="31" y="12"/>
                    <a:pt x="34" y="12"/>
                  </a:cubicBezTo>
                  <a:cubicBezTo>
                    <a:pt x="38" y="11"/>
                    <a:pt x="48" y="5"/>
                    <a:pt x="49" y="2"/>
                  </a:cubicBezTo>
                  <a:cubicBezTo>
                    <a:pt x="49" y="2"/>
                    <a:pt x="48" y="2"/>
                    <a:pt x="47" y="2"/>
                  </a:cubicBezTo>
                  <a:cubicBezTo>
                    <a:pt x="41" y="2"/>
                    <a:pt x="31" y="6"/>
                    <a:pt x="30" y="8"/>
                  </a:cubicBezTo>
                  <a:cubicBezTo>
                    <a:pt x="30" y="11"/>
                    <a:pt x="28" y="12"/>
                    <a:pt x="25" y="12"/>
                  </a:cubicBezTo>
                  <a:cubicBezTo>
                    <a:pt x="22" y="12"/>
                    <a:pt x="18" y="10"/>
                    <a:pt x="16" y="7"/>
                  </a:cubicBezTo>
                  <a:cubicBezTo>
                    <a:pt x="14" y="5"/>
                    <a:pt x="13" y="3"/>
                    <a:pt x="12" y="0"/>
                  </a:cubicBezTo>
                  <a:cubicBezTo>
                    <a:pt x="12" y="1"/>
                    <a:pt x="11" y="2"/>
                    <a:pt x="1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" name="Freeform 1156">
              <a:extLst>
                <a:ext uri="{FF2B5EF4-FFF2-40B4-BE49-F238E27FC236}">
                  <a16:creationId xmlns:a16="http://schemas.microsoft.com/office/drawing/2014/main" id="{9B306E4E-75D0-4960-872D-6349B35A2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3325" y="4965945"/>
              <a:ext cx="97933" cy="30663"/>
            </a:xfrm>
            <a:custGeom>
              <a:avLst/>
              <a:gdLst>
                <a:gd name="T0" fmla="*/ 26 w 54"/>
                <a:gd name="T1" fmla="*/ 7 h 15"/>
                <a:gd name="T2" fmla="*/ 39 w 54"/>
                <a:gd name="T3" fmla="*/ 9 h 15"/>
                <a:gd name="T4" fmla="*/ 54 w 54"/>
                <a:gd name="T5" fmla="*/ 0 h 15"/>
                <a:gd name="T6" fmla="*/ 49 w 54"/>
                <a:gd name="T7" fmla="*/ 4 h 15"/>
                <a:gd name="T8" fmla="*/ 46 w 54"/>
                <a:gd name="T9" fmla="*/ 5 h 15"/>
                <a:gd name="T10" fmla="*/ 39 w 54"/>
                <a:gd name="T11" fmla="*/ 7 h 15"/>
                <a:gd name="T12" fmla="*/ 16 w 54"/>
                <a:gd name="T13" fmla="*/ 2 h 15"/>
                <a:gd name="T14" fmla="*/ 14 w 54"/>
                <a:gd name="T15" fmla="*/ 2 h 15"/>
                <a:gd name="T16" fmla="*/ 10 w 54"/>
                <a:gd name="T17" fmla="*/ 4 h 15"/>
                <a:gd name="T18" fmla="*/ 4 w 54"/>
                <a:gd name="T19" fmla="*/ 8 h 15"/>
                <a:gd name="T20" fmla="*/ 0 w 54"/>
                <a:gd name="T21" fmla="*/ 15 h 15"/>
                <a:gd name="T22" fmla="*/ 26 w 54"/>
                <a:gd name="T2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5">
                  <a:moveTo>
                    <a:pt x="26" y="7"/>
                  </a:moveTo>
                  <a:cubicBezTo>
                    <a:pt x="31" y="7"/>
                    <a:pt x="36" y="8"/>
                    <a:pt x="39" y="9"/>
                  </a:cubicBezTo>
                  <a:cubicBezTo>
                    <a:pt x="44" y="11"/>
                    <a:pt x="51" y="6"/>
                    <a:pt x="54" y="0"/>
                  </a:cubicBezTo>
                  <a:cubicBezTo>
                    <a:pt x="52" y="1"/>
                    <a:pt x="50" y="3"/>
                    <a:pt x="49" y="4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5" y="6"/>
                    <a:pt x="42" y="7"/>
                    <a:pt x="39" y="7"/>
                  </a:cubicBezTo>
                  <a:cubicBezTo>
                    <a:pt x="30" y="7"/>
                    <a:pt x="20" y="4"/>
                    <a:pt x="16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2"/>
                    <a:pt x="12" y="3"/>
                    <a:pt x="10" y="4"/>
                  </a:cubicBezTo>
                  <a:cubicBezTo>
                    <a:pt x="9" y="6"/>
                    <a:pt x="7" y="8"/>
                    <a:pt x="4" y="8"/>
                  </a:cubicBezTo>
                  <a:cubicBezTo>
                    <a:pt x="2" y="9"/>
                    <a:pt x="1" y="12"/>
                    <a:pt x="0" y="15"/>
                  </a:cubicBezTo>
                  <a:cubicBezTo>
                    <a:pt x="5" y="9"/>
                    <a:pt x="18" y="7"/>
                    <a:pt x="2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" name="Freeform 1157">
              <a:extLst>
                <a:ext uri="{FF2B5EF4-FFF2-40B4-BE49-F238E27FC236}">
                  <a16:creationId xmlns:a16="http://schemas.microsoft.com/office/drawing/2014/main" id="{0C755F57-3969-4DF4-A49B-D25E63222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0975" y="4904620"/>
              <a:ext cx="203546" cy="177843"/>
            </a:xfrm>
            <a:custGeom>
              <a:avLst/>
              <a:gdLst>
                <a:gd name="T0" fmla="*/ 1 w 111"/>
                <a:gd name="T1" fmla="*/ 38 h 91"/>
                <a:gd name="T2" fmla="*/ 7 w 111"/>
                <a:gd name="T3" fmla="*/ 55 h 91"/>
                <a:gd name="T4" fmla="*/ 17 w 111"/>
                <a:gd name="T5" fmla="*/ 67 h 91"/>
                <a:gd name="T6" fmla="*/ 25 w 111"/>
                <a:gd name="T7" fmla="*/ 80 h 91"/>
                <a:gd name="T8" fmla="*/ 36 w 111"/>
                <a:gd name="T9" fmla="*/ 85 h 91"/>
                <a:gd name="T10" fmla="*/ 43 w 111"/>
                <a:gd name="T11" fmla="*/ 84 h 91"/>
                <a:gd name="T12" fmla="*/ 66 w 111"/>
                <a:gd name="T13" fmla="*/ 91 h 91"/>
                <a:gd name="T14" fmla="*/ 67 w 111"/>
                <a:gd name="T15" fmla="*/ 91 h 91"/>
                <a:gd name="T16" fmla="*/ 80 w 111"/>
                <a:gd name="T17" fmla="*/ 87 h 91"/>
                <a:gd name="T18" fmla="*/ 88 w 111"/>
                <a:gd name="T19" fmla="*/ 62 h 91"/>
                <a:gd name="T20" fmla="*/ 106 w 111"/>
                <a:gd name="T21" fmla="*/ 37 h 91"/>
                <a:gd name="T22" fmla="*/ 104 w 111"/>
                <a:gd name="T23" fmla="*/ 29 h 91"/>
                <a:gd name="T24" fmla="*/ 100 w 111"/>
                <a:gd name="T25" fmla="*/ 20 h 91"/>
                <a:gd name="T26" fmla="*/ 97 w 111"/>
                <a:gd name="T27" fmla="*/ 7 h 91"/>
                <a:gd name="T28" fmla="*/ 96 w 111"/>
                <a:gd name="T29" fmla="*/ 0 h 91"/>
                <a:gd name="T30" fmla="*/ 95 w 111"/>
                <a:gd name="T31" fmla="*/ 0 h 91"/>
                <a:gd name="T32" fmla="*/ 93 w 111"/>
                <a:gd name="T33" fmla="*/ 0 h 91"/>
                <a:gd name="T34" fmla="*/ 80 w 111"/>
                <a:gd name="T35" fmla="*/ 2 h 91"/>
                <a:gd name="T36" fmla="*/ 76 w 111"/>
                <a:gd name="T37" fmla="*/ 13 h 91"/>
                <a:gd name="T38" fmla="*/ 73 w 111"/>
                <a:gd name="T39" fmla="*/ 14 h 91"/>
                <a:gd name="T40" fmla="*/ 69 w 111"/>
                <a:gd name="T41" fmla="*/ 25 h 91"/>
                <a:gd name="T42" fmla="*/ 64 w 111"/>
                <a:gd name="T43" fmla="*/ 32 h 91"/>
                <a:gd name="T44" fmla="*/ 58 w 111"/>
                <a:gd name="T45" fmla="*/ 34 h 91"/>
                <a:gd name="T46" fmla="*/ 47 w 111"/>
                <a:gd name="T47" fmla="*/ 32 h 91"/>
                <a:gd name="T48" fmla="*/ 36 w 111"/>
                <a:gd name="T49" fmla="*/ 37 h 91"/>
                <a:gd name="T50" fmla="*/ 28 w 111"/>
                <a:gd name="T51" fmla="*/ 37 h 91"/>
                <a:gd name="T52" fmla="*/ 22 w 111"/>
                <a:gd name="T53" fmla="*/ 38 h 91"/>
                <a:gd name="T54" fmla="*/ 14 w 111"/>
                <a:gd name="T55" fmla="*/ 36 h 91"/>
                <a:gd name="T56" fmla="*/ 11 w 111"/>
                <a:gd name="T57" fmla="*/ 34 h 91"/>
                <a:gd name="T58" fmla="*/ 10 w 111"/>
                <a:gd name="T59" fmla="*/ 33 h 91"/>
                <a:gd name="T60" fmla="*/ 10 w 111"/>
                <a:gd name="T61" fmla="*/ 33 h 91"/>
                <a:gd name="T62" fmla="*/ 9 w 111"/>
                <a:gd name="T63" fmla="*/ 32 h 91"/>
                <a:gd name="T64" fmla="*/ 8 w 111"/>
                <a:gd name="T65" fmla="*/ 31 h 91"/>
                <a:gd name="T66" fmla="*/ 8 w 111"/>
                <a:gd name="T67" fmla="*/ 30 h 91"/>
                <a:gd name="T68" fmla="*/ 7 w 111"/>
                <a:gd name="T69" fmla="*/ 28 h 91"/>
                <a:gd name="T70" fmla="*/ 7 w 111"/>
                <a:gd name="T71" fmla="*/ 27 h 91"/>
                <a:gd name="T72" fmla="*/ 1 w 111"/>
                <a:gd name="T73" fmla="*/ 3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1" h="91">
                  <a:moveTo>
                    <a:pt x="1" y="34"/>
                  </a:moveTo>
                  <a:cubicBezTo>
                    <a:pt x="0" y="36"/>
                    <a:pt x="0" y="38"/>
                    <a:pt x="1" y="38"/>
                  </a:cubicBezTo>
                  <a:cubicBezTo>
                    <a:pt x="4" y="42"/>
                    <a:pt x="5" y="46"/>
                    <a:pt x="6" y="50"/>
                  </a:cubicBezTo>
                  <a:cubicBezTo>
                    <a:pt x="6" y="52"/>
                    <a:pt x="6" y="53"/>
                    <a:pt x="7" y="55"/>
                  </a:cubicBezTo>
                  <a:cubicBezTo>
                    <a:pt x="8" y="55"/>
                    <a:pt x="9" y="56"/>
                    <a:pt x="10" y="57"/>
                  </a:cubicBezTo>
                  <a:cubicBezTo>
                    <a:pt x="13" y="59"/>
                    <a:pt x="17" y="61"/>
                    <a:pt x="17" y="67"/>
                  </a:cubicBezTo>
                  <a:cubicBezTo>
                    <a:pt x="17" y="73"/>
                    <a:pt x="22" y="80"/>
                    <a:pt x="24" y="80"/>
                  </a:cubicBezTo>
                  <a:cubicBezTo>
                    <a:pt x="24" y="80"/>
                    <a:pt x="24" y="80"/>
                    <a:pt x="25" y="80"/>
                  </a:cubicBezTo>
                  <a:cubicBezTo>
                    <a:pt x="26" y="79"/>
                    <a:pt x="27" y="79"/>
                    <a:pt x="29" y="79"/>
                  </a:cubicBezTo>
                  <a:cubicBezTo>
                    <a:pt x="33" y="79"/>
                    <a:pt x="36" y="83"/>
                    <a:pt x="36" y="85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38" y="85"/>
                    <a:pt x="41" y="84"/>
                    <a:pt x="43" y="84"/>
                  </a:cubicBezTo>
                  <a:cubicBezTo>
                    <a:pt x="46" y="83"/>
                    <a:pt x="48" y="82"/>
                    <a:pt x="50" y="83"/>
                  </a:cubicBezTo>
                  <a:cubicBezTo>
                    <a:pt x="58" y="84"/>
                    <a:pt x="65" y="86"/>
                    <a:pt x="66" y="91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66" y="91"/>
                    <a:pt x="66" y="91"/>
                    <a:pt x="67" y="91"/>
                  </a:cubicBezTo>
                  <a:cubicBezTo>
                    <a:pt x="69" y="91"/>
                    <a:pt x="73" y="89"/>
                    <a:pt x="77" y="88"/>
                  </a:cubicBezTo>
                  <a:cubicBezTo>
                    <a:pt x="78" y="87"/>
                    <a:pt x="79" y="87"/>
                    <a:pt x="80" y="87"/>
                  </a:cubicBezTo>
                  <a:cubicBezTo>
                    <a:pt x="82" y="86"/>
                    <a:pt x="82" y="80"/>
                    <a:pt x="83" y="76"/>
                  </a:cubicBezTo>
                  <a:cubicBezTo>
                    <a:pt x="84" y="70"/>
                    <a:pt x="84" y="64"/>
                    <a:pt x="88" y="62"/>
                  </a:cubicBezTo>
                  <a:cubicBezTo>
                    <a:pt x="94" y="58"/>
                    <a:pt x="94" y="52"/>
                    <a:pt x="94" y="46"/>
                  </a:cubicBezTo>
                  <a:cubicBezTo>
                    <a:pt x="93" y="40"/>
                    <a:pt x="101" y="38"/>
                    <a:pt x="106" y="37"/>
                  </a:cubicBezTo>
                  <a:cubicBezTo>
                    <a:pt x="108" y="36"/>
                    <a:pt x="111" y="36"/>
                    <a:pt x="111" y="35"/>
                  </a:cubicBezTo>
                  <a:cubicBezTo>
                    <a:pt x="111" y="34"/>
                    <a:pt x="109" y="31"/>
                    <a:pt x="104" y="29"/>
                  </a:cubicBezTo>
                  <a:cubicBezTo>
                    <a:pt x="101" y="28"/>
                    <a:pt x="101" y="25"/>
                    <a:pt x="101" y="23"/>
                  </a:cubicBezTo>
                  <a:cubicBezTo>
                    <a:pt x="101" y="21"/>
                    <a:pt x="101" y="21"/>
                    <a:pt x="100" y="20"/>
                  </a:cubicBezTo>
                  <a:cubicBezTo>
                    <a:pt x="99" y="19"/>
                    <a:pt x="93" y="13"/>
                    <a:pt x="94" y="9"/>
                  </a:cubicBezTo>
                  <a:cubicBezTo>
                    <a:pt x="94" y="8"/>
                    <a:pt x="95" y="7"/>
                    <a:pt x="97" y="7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6" y="4"/>
                    <a:pt x="95" y="2"/>
                    <a:pt x="96" y="0"/>
                  </a:cubicBezTo>
                  <a:cubicBezTo>
                    <a:pt x="96" y="0"/>
                    <a:pt x="96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4" y="0"/>
                    <a:pt x="93" y="0"/>
                    <a:pt x="93" y="0"/>
                  </a:cubicBezTo>
                  <a:cubicBezTo>
                    <a:pt x="92" y="0"/>
                    <a:pt x="91" y="0"/>
                    <a:pt x="90" y="0"/>
                  </a:cubicBezTo>
                  <a:cubicBezTo>
                    <a:pt x="88" y="0"/>
                    <a:pt x="82" y="0"/>
                    <a:pt x="80" y="2"/>
                  </a:cubicBezTo>
                  <a:cubicBezTo>
                    <a:pt x="80" y="3"/>
                    <a:pt x="79" y="3"/>
                    <a:pt x="79" y="5"/>
                  </a:cubicBezTo>
                  <a:cubicBezTo>
                    <a:pt x="80" y="10"/>
                    <a:pt x="78" y="12"/>
                    <a:pt x="76" y="13"/>
                  </a:cubicBezTo>
                  <a:cubicBezTo>
                    <a:pt x="75" y="13"/>
                    <a:pt x="75" y="13"/>
                    <a:pt x="74" y="14"/>
                  </a:cubicBezTo>
                  <a:cubicBezTo>
                    <a:pt x="74" y="14"/>
                    <a:pt x="73" y="14"/>
                    <a:pt x="73" y="14"/>
                  </a:cubicBezTo>
                  <a:cubicBezTo>
                    <a:pt x="73" y="18"/>
                    <a:pt x="72" y="19"/>
                    <a:pt x="71" y="21"/>
                  </a:cubicBezTo>
                  <a:cubicBezTo>
                    <a:pt x="70" y="22"/>
                    <a:pt x="69" y="23"/>
                    <a:pt x="69" y="25"/>
                  </a:cubicBezTo>
                  <a:cubicBezTo>
                    <a:pt x="70" y="27"/>
                    <a:pt x="69" y="29"/>
                    <a:pt x="69" y="30"/>
                  </a:cubicBezTo>
                  <a:cubicBezTo>
                    <a:pt x="68" y="31"/>
                    <a:pt x="66" y="32"/>
                    <a:pt x="64" y="32"/>
                  </a:cubicBezTo>
                  <a:cubicBezTo>
                    <a:pt x="63" y="32"/>
                    <a:pt x="61" y="33"/>
                    <a:pt x="60" y="33"/>
                  </a:cubicBezTo>
                  <a:cubicBezTo>
                    <a:pt x="59" y="34"/>
                    <a:pt x="59" y="34"/>
                    <a:pt x="58" y="34"/>
                  </a:cubicBezTo>
                  <a:cubicBezTo>
                    <a:pt x="54" y="36"/>
                    <a:pt x="52" y="35"/>
                    <a:pt x="50" y="34"/>
                  </a:cubicBezTo>
                  <a:cubicBezTo>
                    <a:pt x="50" y="33"/>
                    <a:pt x="49" y="32"/>
                    <a:pt x="47" y="32"/>
                  </a:cubicBezTo>
                  <a:cubicBezTo>
                    <a:pt x="43" y="32"/>
                    <a:pt x="42" y="33"/>
                    <a:pt x="40" y="35"/>
                  </a:cubicBezTo>
                  <a:cubicBezTo>
                    <a:pt x="39" y="35"/>
                    <a:pt x="38" y="36"/>
                    <a:pt x="36" y="37"/>
                  </a:cubicBezTo>
                  <a:cubicBezTo>
                    <a:pt x="35" y="37"/>
                    <a:pt x="33" y="37"/>
                    <a:pt x="31" y="37"/>
                  </a:cubicBezTo>
                  <a:cubicBezTo>
                    <a:pt x="30" y="37"/>
                    <a:pt x="29" y="37"/>
                    <a:pt x="28" y="37"/>
                  </a:cubicBezTo>
                  <a:cubicBezTo>
                    <a:pt x="27" y="37"/>
                    <a:pt x="27" y="37"/>
                    <a:pt x="26" y="37"/>
                  </a:cubicBezTo>
                  <a:cubicBezTo>
                    <a:pt x="23" y="37"/>
                    <a:pt x="22" y="38"/>
                    <a:pt x="22" y="38"/>
                  </a:cubicBezTo>
                  <a:cubicBezTo>
                    <a:pt x="21" y="38"/>
                    <a:pt x="20" y="39"/>
                    <a:pt x="20" y="39"/>
                  </a:cubicBezTo>
                  <a:cubicBezTo>
                    <a:pt x="18" y="39"/>
                    <a:pt x="16" y="37"/>
                    <a:pt x="14" y="36"/>
                  </a:cubicBezTo>
                  <a:cubicBezTo>
                    <a:pt x="13" y="35"/>
                    <a:pt x="12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7" y="30"/>
                    <a:pt x="7" y="29"/>
                  </a:cubicBezTo>
                  <a:cubicBezTo>
                    <a:pt x="7" y="29"/>
                    <a:pt x="7" y="29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6" y="26"/>
                    <a:pt x="6" y="26"/>
                  </a:cubicBezTo>
                  <a:cubicBezTo>
                    <a:pt x="5" y="27"/>
                    <a:pt x="2" y="30"/>
                    <a:pt x="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" name="Freeform 1158">
              <a:extLst>
                <a:ext uri="{FF2B5EF4-FFF2-40B4-BE49-F238E27FC236}">
                  <a16:creationId xmlns:a16="http://schemas.microsoft.com/office/drawing/2014/main" id="{9F46B61B-3A16-4450-AB9C-3670FEADE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607" y="5131523"/>
              <a:ext cx="199706" cy="53149"/>
            </a:xfrm>
            <a:custGeom>
              <a:avLst/>
              <a:gdLst>
                <a:gd name="T0" fmla="*/ 94 w 109"/>
                <a:gd name="T1" fmla="*/ 27 h 28"/>
                <a:gd name="T2" fmla="*/ 95 w 109"/>
                <a:gd name="T3" fmla="*/ 27 h 28"/>
                <a:gd name="T4" fmla="*/ 98 w 109"/>
                <a:gd name="T5" fmla="*/ 25 h 28"/>
                <a:gd name="T6" fmla="*/ 102 w 109"/>
                <a:gd name="T7" fmla="*/ 27 h 28"/>
                <a:gd name="T8" fmla="*/ 106 w 109"/>
                <a:gd name="T9" fmla="*/ 28 h 28"/>
                <a:gd name="T10" fmla="*/ 109 w 109"/>
                <a:gd name="T11" fmla="*/ 27 h 28"/>
                <a:gd name="T12" fmla="*/ 106 w 109"/>
                <a:gd name="T13" fmla="*/ 26 h 28"/>
                <a:gd name="T14" fmla="*/ 97 w 109"/>
                <a:gd name="T15" fmla="*/ 22 h 28"/>
                <a:gd name="T16" fmla="*/ 93 w 109"/>
                <a:gd name="T17" fmla="*/ 22 h 28"/>
                <a:gd name="T18" fmla="*/ 90 w 109"/>
                <a:gd name="T19" fmla="*/ 22 h 28"/>
                <a:gd name="T20" fmla="*/ 87 w 109"/>
                <a:gd name="T21" fmla="*/ 22 h 28"/>
                <a:gd name="T22" fmla="*/ 78 w 109"/>
                <a:gd name="T23" fmla="*/ 20 h 28"/>
                <a:gd name="T24" fmla="*/ 75 w 109"/>
                <a:gd name="T25" fmla="*/ 17 h 28"/>
                <a:gd name="T26" fmla="*/ 84 w 109"/>
                <a:gd name="T27" fmla="*/ 12 h 28"/>
                <a:gd name="T28" fmla="*/ 86 w 109"/>
                <a:gd name="T29" fmla="*/ 11 h 28"/>
                <a:gd name="T30" fmla="*/ 78 w 109"/>
                <a:gd name="T31" fmla="*/ 12 h 28"/>
                <a:gd name="T32" fmla="*/ 73 w 109"/>
                <a:gd name="T33" fmla="*/ 13 h 28"/>
                <a:gd name="T34" fmla="*/ 59 w 109"/>
                <a:gd name="T35" fmla="*/ 10 h 28"/>
                <a:gd name="T36" fmla="*/ 56 w 109"/>
                <a:gd name="T37" fmla="*/ 9 h 28"/>
                <a:gd name="T38" fmla="*/ 51 w 109"/>
                <a:gd name="T39" fmla="*/ 12 h 28"/>
                <a:gd name="T40" fmla="*/ 29 w 109"/>
                <a:gd name="T41" fmla="*/ 4 h 28"/>
                <a:gd name="T42" fmla="*/ 12 w 109"/>
                <a:gd name="T43" fmla="*/ 0 h 28"/>
                <a:gd name="T44" fmla="*/ 5 w 109"/>
                <a:gd name="T45" fmla="*/ 2 h 28"/>
                <a:gd name="T46" fmla="*/ 0 w 109"/>
                <a:gd name="T47" fmla="*/ 7 h 28"/>
                <a:gd name="T48" fmla="*/ 0 w 109"/>
                <a:gd name="T49" fmla="*/ 7 h 28"/>
                <a:gd name="T50" fmla="*/ 1 w 109"/>
                <a:gd name="T51" fmla="*/ 8 h 28"/>
                <a:gd name="T52" fmla="*/ 3 w 109"/>
                <a:gd name="T53" fmla="*/ 8 h 28"/>
                <a:gd name="T54" fmla="*/ 6 w 109"/>
                <a:gd name="T55" fmla="*/ 8 h 28"/>
                <a:gd name="T56" fmla="*/ 11 w 109"/>
                <a:gd name="T57" fmla="*/ 11 h 28"/>
                <a:gd name="T58" fmla="*/ 13 w 109"/>
                <a:gd name="T59" fmla="*/ 14 h 28"/>
                <a:gd name="T60" fmla="*/ 17 w 109"/>
                <a:gd name="T61" fmla="*/ 15 h 28"/>
                <a:gd name="T62" fmla="*/ 29 w 109"/>
                <a:gd name="T63" fmla="*/ 17 h 28"/>
                <a:gd name="T64" fmla="*/ 31 w 109"/>
                <a:gd name="T65" fmla="*/ 17 h 28"/>
                <a:gd name="T66" fmla="*/ 36 w 109"/>
                <a:gd name="T67" fmla="*/ 14 h 28"/>
                <a:gd name="T68" fmla="*/ 55 w 109"/>
                <a:gd name="T69" fmla="*/ 21 h 28"/>
                <a:gd name="T70" fmla="*/ 81 w 109"/>
                <a:gd name="T71" fmla="*/ 26 h 28"/>
                <a:gd name="T72" fmla="*/ 90 w 109"/>
                <a:gd name="T73" fmla="*/ 27 h 28"/>
                <a:gd name="T74" fmla="*/ 94 w 109"/>
                <a:gd name="T75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" h="28">
                  <a:moveTo>
                    <a:pt x="94" y="27"/>
                  </a:moveTo>
                  <a:cubicBezTo>
                    <a:pt x="95" y="27"/>
                    <a:pt x="95" y="27"/>
                    <a:pt x="95" y="27"/>
                  </a:cubicBezTo>
                  <a:cubicBezTo>
                    <a:pt x="96" y="26"/>
                    <a:pt x="97" y="25"/>
                    <a:pt x="98" y="25"/>
                  </a:cubicBezTo>
                  <a:cubicBezTo>
                    <a:pt x="99" y="25"/>
                    <a:pt x="101" y="26"/>
                    <a:pt x="102" y="27"/>
                  </a:cubicBezTo>
                  <a:cubicBezTo>
                    <a:pt x="103" y="27"/>
                    <a:pt x="104" y="28"/>
                    <a:pt x="106" y="28"/>
                  </a:cubicBezTo>
                  <a:cubicBezTo>
                    <a:pt x="107" y="28"/>
                    <a:pt x="108" y="28"/>
                    <a:pt x="109" y="27"/>
                  </a:cubicBezTo>
                  <a:cubicBezTo>
                    <a:pt x="108" y="27"/>
                    <a:pt x="106" y="27"/>
                    <a:pt x="106" y="26"/>
                  </a:cubicBezTo>
                  <a:cubicBezTo>
                    <a:pt x="101" y="26"/>
                    <a:pt x="97" y="25"/>
                    <a:pt x="97" y="22"/>
                  </a:cubicBezTo>
                  <a:cubicBezTo>
                    <a:pt x="97" y="22"/>
                    <a:pt x="96" y="22"/>
                    <a:pt x="93" y="22"/>
                  </a:cubicBezTo>
                  <a:cubicBezTo>
                    <a:pt x="92" y="22"/>
                    <a:pt x="91" y="22"/>
                    <a:pt x="90" y="22"/>
                  </a:cubicBezTo>
                  <a:cubicBezTo>
                    <a:pt x="89" y="22"/>
                    <a:pt x="88" y="22"/>
                    <a:pt x="87" y="22"/>
                  </a:cubicBezTo>
                  <a:cubicBezTo>
                    <a:pt x="84" y="22"/>
                    <a:pt x="81" y="22"/>
                    <a:pt x="78" y="20"/>
                  </a:cubicBezTo>
                  <a:cubicBezTo>
                    <a:pt x="76" y="20"/>
                    <a:pt x="75" y="18"/>
                    <a:pt x="75" y="17"/>
                  </a:cubicBezTo>
                  <a:cubicBezTo>
                    <a:pt x="75" y="14"/>
                    <a:pt x="79" y="13"/>
                    <a:pt x="84" y="12"/>
                  </a:cubicBezTo>
                  <a:cubicBezTo>
                    <a:pt x="85" y="11"/>
                    <a:pt x="85" y="11"/>
                    <a:pt x="86" y="11"/>
                  </a:cubicBezTo>
                  <a:cubicBezTo>
                    <a:pt x="84" y="11"/>
                    <a:pt x="81" y="12"/>
                    <a:pt x="78" y="12"/>
                  </a:cubicBezTo>
                  <a:cubicBezTo>
                    <a:pt x="76" y="13"/>
                    <a:pt x="74" y="13"/>
                    <a:pt x="73" y="13"/>
                  </a:cubicBezTo>
                  <a:cubicBezTo>
                    <a:pt x="68" y="13"/>
                    <a:pt x="63" y="11"/>
                    <a:pt x="59" y="10"/>
                  </a:cubicBezTo>
                  <a:cubicBezTo>
                    <a:pt x="58" y="10"/>
                    <a:pt x="57" y="9"/>
                    <a:pt x="56" y="9"/>
                  </a:cubicBezTo>
                  <a:cubicBezTo>
                    <a:pt x="55" y="10"/>
                    <a:pt x="54" y="12"/>
                    <a:pt x="51" y="12"/>
                  </a:cubicBezTo>
                  <a:cubicBezTo>
                    <a:pt x="45" y="12"/>
                    <a:pt x="32" y="7"/>
                    <a:pt x="29" y="4"/>
                  </a:cubicBezTo>
                  <a:cubicBezTo>
                    <a:pt x="26" y="2"/>
                    <a:pt x="19" y="0"/>
                    <a:pt x="12" y="0"/>
                  </a:cubicBezTo>
                  <a:cubicBezTo>
                    <a:pt x="8" y="0"/>
                    <a:pt x="6" y="1"/>
                    <a:pt x="5" y="2"/>
                  </a:cubicBezTo>
                  <a:cubicBezTo>
                    <a:pt x="3" y="6"/>
                    <a:pt x="1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9" y="8"/>
                    <a:pt x="10" y="10"/>
                    <a:pt x="11" y="11"/>
                  </a:cubicBezTo>
                  <a:cubicBezTo>
                    <a:pt x="11" y="13"/>
                    <a:pt x="12" y="14"/>
                    <a:pt x="13" y="14"/>
                  </a:cubicBezTo>
                  <a:cubicBezTo>
                    <a:pt x="14" y="14"/>
                    <a:pt x="15" y="14"/>
                    <a:pt x="17" y="15"/>
                  </a:cubicBezTo>
                  <a:cubicBezTo>
                    <a:pt x="21" y="16"/>
                    <a:pt x="26" y="17"/>
                    <a:pt x="29" y="17"/>
                  </a:cubicBezTo>
                  <a:cubicBezTo>
                    <a:pt x="30" y="17"/>
                    <a:pt x="31" y="17"/>
                    <a:pt x="31" y="17"/>
                  </a:cubicBezTo>
                  <a:cubicBezTo>
                    <a:pt x="31" y="15"/>
                    <a:pt x="33" y="14"/>
                    <a:pt x="36" y="14"/>
                  </a:cubicBezTo>
                  <a:cubicBezTo>
                    <a:pt x="41" y="14"/>
                    <a:pt x="50" y="17"/>
                    <a:pt x="55" y="21"/>
                  </a:cubicBezTo>
                  <a:cubicBezTo>
                    <a:pt x="61" y="26"/>
                    <a:pt x="75" y="27"/>
                    <a:pt x="81" y="26"/>
                  </a:cubicBezTo>
                  <a:cubicBezTo>
                    <a:pt x="84" y="25"/>
                    <a:pt x="88" y="26"/>
                    <a:pt x="90" y="27"/>
                  </a:cubicBezTo>
                  <a:cubicBezTo>
                    <a:pt x="92" y="27"/>
                    <a:pt x="93" y="27"/>
                    <a:pt x="9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" name="Freeform 1162">
              <a:extLst>
                <a:ext uri="{FF2B5EF4-FFF2-40B4-BE49-F238E27FC236}">
                  <a16:creationId xmlns:a16="http://schemas.microsoft.com/office/drawing/2014/main" id="{B88EA801-2602-461B-8EA7-B7B089701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958" y="4187998"/>
              <a:ext cx="19202" cy="34751"/>
            </a:xfrm>
            <a:custGeom>
              <a:avLst/>
              <a:gdLst>
                <a:gd name="T0" fmla="*/ 3 w 11"/>
                <a:gd name="T1" fmla="*/ 15 h 17"/>
                <a:gd name="T2" fmla="*/ 3 w 11"/>
                <a:gd name="T3" fmla="*/ 14 h 17"/>
                <a:gd name="T4" fmla="*/ 4 w 11"/>
                <a:gd name="T5" fmla="*/ 13 h 17"/>
                <a:gd name="T6" fmla="*/ 5 w 11"/>
                <a:gd name="T7" fmla="*/ 12 h 17"/>
                <a:gd name="T8" fmla="*/ 5 w 11"/>
                <a:gd name="T9" fmla="*/ 11 h 17"/>
                <a:gd name="T10" fmla="*/ 6 w 11"/>
                <a:gd name="T11" fmla="*/ 10 h 17"/>
                <a:gd name="T12" fmla="*/ 6 w 11"/>
                <a:gd name="T13" fmla="*/ 10 h 17"/>
                <a:gd name="T14" fmla="*/ 7 w 11"/>
                <a:gd name="T15" fmla="*/ 9 h 17"/>
                <a:gd name="T16" fmla="*/ 7 w 11"/>
                <a:gd name="T17" fmla="*/ 8 h 17"/>
                <a:gd name="T18" fmla="*/ 8 w 11"/>
                <a:gd name="T19" fmla="*/ 8 h 17"/>
                <a:gd name="T20" fmla="*/ 8 w 11"/>
                <a:gd name="T21" fmla="*/ 7 h 17"/>
                <a:gd name="T22" fmla="*/ 9 w 11"/>
                <a:gd name="T23" fmla="*/ 6 h 17"/>
                <a:gd name="T24" fmla="*/ 10 w 11"/>
                <a:gd name="T25" fmla="*/ 6 h 17"/>
                <a:gd name="T26" fmla="*/ 10 w 11"/>
                <a:gd name="T27" fmla="*/ 5 h 17"/>
                <a:gd name="T28" fmla="*/ 11 w 11"/>
                <a:gd name="T29" fmla="*/ 3 h 17"/>
                <a:gd name="T30" fmla="*/ 10 w 11"/>
                <a:gd name="T31" fmla="*/ 2 h 17"/>
                <a:gd name="T32" fmla="*/ 10 w 11"/>
                <a:gd name="T33" fmla="*/ 2 h 17"/>
                <a:gd name="T34" fmla="*/ 10 w 11"/>
                <a:gd name="T35" fmla="*/ 1 h 17"/>
                <a:gd name="T36" fmla="*/ 9 w 11"/>
                <a:gd name="T37" fmla="*/ 1 h 17"/>
                <a:gd name="T38" fmla="*/ 9 w 11"/>
                <a:gd name="T39" fmla="*/ 1 h 17"/>
                <a:gd name="T40" fmla="*/ 8 w 11"/>
                <a:gd name="T41" fmla="*/ 1 h 17"/>
                <a:gd name="T42" fmla="*/ 8 w 11"/>
                <a:gd name="T43" fmla="*/ 1 h 17"/>
                <a:gd name="T44" fmla="*/ 7 w 11"/>
                <a:gd name="T45" fmla="*/ 0 h 17"/>
                <a:gd name="T46" fmla="*/ 7 w 11"/>
                <a:gd name="T47" fmla="*/ 0 h 17"/>
                <a:gd name="T48" fmla="*/ 3 w 11"/>
                <a:gd name="T49" fmla="*/ 10 h 17"/>
                <a:gd name="T50" fmla="*/ 0 w 11"/>
                <a:gd name="T51" fmla="*/ 16 h 17"/>
                <a:gd name="T52" fmla="*/ 2 w 11"/>
                <a:gd name="T53" fmla="*/ 17 h 17"/>
                <a:gd name="T54" fmla="*/ 2 w 11"/>
                <a:gd name="T55" fmla="*/ 16 h 17"/>
                <a:gd name="T56" fmla="*/ 2 w 11"/>
                <a:gd name="T57" fmla="*/ 16 h 17"/>
                <a:gd name="T58" fmla="*/ 3 w 11"/>
                <a:gd name="T5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" h="17">
                  <a:moveTo>
                    <a:pt x="3" y="15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5" y="11"/>
                    <a:pt x="6" y="11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1" y="4"/>
                    <a:pt x="11" y="3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1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3"/>
                    <a:pt x="5" y="6"/>
                    <a:pt x="3" y="10"/>
                  </a:cubicBezTo>
                  <a:cubicBezTo>
                    <a:pt x="2" y="12"/>
                    <a:pt x="1" y="14"/>
                    <a:pt x="0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3" y="15"/>
                    <a:pt x="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" name="Freeform 1163">
              <a:extLst>
                <a:ext uri="{FF2B5EF4-FFF2-40B4-BE49-F238E27FC236}">
                  <a16:creationId xmlns:a16="http://schemas.microsoft.com/office/drawing/2014/main" id="{2FDFD221-37B9-4A1E-80AC-1DB20C06D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639" y="4128717"/>
              <a:ext cx="128657" cy="110386"/>
            </a:xfrm>
            <a:custGeom>
              <a:avLst/>
              <a:gdLst>
                <a:gd name="T0" fmla="*/ 1 w 70"/>
                <a:gd name="T1" fmla="*/ 53 h 57"/>
                <a:gd name="T2" fmla="*/ 19 w 70"/>
                <a:gd name="T3" fmla="*/ 52 h 57"/>
                <a:gd name="T4" fmla="*/ 33 w 70"/>
                <a:gd name="T5" fmla="*/ 45 h 57"/>
                <a:gd name="T6" fmla="*/ 57 w 70"/>
                <a:gd name="T7" fmla="*/ 33 h 57"/>
                <a:gd name="T8" fmla="*/ 60 w 70"/>
                <a:gd name="T9" fmla="*/ 17 h 57"/>
                <a:gd name="T10" fmla="*/ 59 w 70"/>
                <a:gd name="T11" fmla="*/ 9 h 57"/>
                <a:gd name="T12" fmla="*/ 65 w 70"/>
                <a:gd name="T13" fmla="*/ 3 h 57"/>
                <a:gd name="T14" fmla="*/ 67 w 70"/>
                <a:gd name="T15" fmla="*/ 2 h 57"/>
                <a:gd name="T16" fmla="*/ 70 w 70"/>
                <a:gd name="T17" fmla="*/ 0 h 57"/>
                <a:gd name="T18" fmla="*/ 69 w 70"/>
                <a:gd name="T19" fmla="*/ 0 h 57"/>
                <a:gd name="T20" fmla="*/ 68 w 70"/>
                <a:gd name="T21" fmla="*/ 1 h 57"/>
                <a:gd name="T22" fmla="*/ 67 w 70"/>
                <a:gd name="T23" fmla="*/ 1 h 57"/>
                <a:gd name="T24" fmla="*/ 52 w 70"/>
                <a:gd name="T25" fmla="*/ 3 h 57"/>
                <a:gd name="T26" fmla="*/ 37 w 70"/>
                <a:gd name="T27" fmla="*/ 6 h 57"/>
                <a:gd name="T28" fmla="*/ 28 w 70"/>
                <a:gd name="T29" fmla="*/ 5 h 57"/>
                <a:gd name="T30" fmla="*/ 27 w 70"/>
                <a:gd name="T31" fmla="*/ 5 h 57"/>
                <a:gd name="T32" fmla="*/ 22 w 70"/>
                <a:gd name="T33" fmla="*/ 7 h 57"/>
                <a:gd name="T34" fmla="*/ 11 w 70"/>
                <a:gd name="T35" fmla="*/ 6 h 57"/>
                <a:gd name="T36" fmla="*/ 10 w 70"/>
                <a:gd name="T37" fmla="*/ 8 h 57"/>
                <a:gd name="T38" fmla="*/ 10 w 70"/>
                <a:gd name="T39" fmla="*/ 10 h 57"/>
                <a:gd name="T40" fmla="*/ 10 w 70"/>
                <a:gd name="T41" fmla="*/ 11 h 57"/>
                <a:gd name="T42" fmla="*/ 9 w 70"/>
                <a:gd name="T43" fmla="*/ 12 h 57"/>
                <a:gd name="T44" fmla="*/ 9 w 70"/>
                <a:gd name="T45" fmla="*/ 13 h 57"/>
                <a:gd name="T46" fmla="*/ 8 w 70"/>
                <a:gd name="T47" fmla="*/ 15 h 57"/>
                <a:gd name="T48" fmla="*/ 6 w 70"/>
                <a:gd name="T49" fmla="*/ 16 h 57"/>
                <a:gd name="T50" fmla="*/ 5 w 70"/>
                <a:gd name="T51" fmla="*/ 17 h 57"/>
                <a:gd name="T52" fmla="*/ 3 w 70"/>
                <a:gd name="T53" fmla="*/ 17 h 57"/>
                <a:gd name="T54" fmla="*/ 3 w 70"/>
                <a:gd name="T55" fmla="*/ 27 h 57"/>
                <a:gd name="T56" fmla="*/ 3 w 70"/>
                <a:gd name="T57" fmla="*/ 28 h 57"/>
                <a:gd name="T58" fmla="*/ 5 w 70"/>
                <a:gd name="T59" fmla="*/ 28 h 57"/>
                <a:gd name="T60" fmla="*/ 6 w 70"/>
                <a:gd name="T61" fmla="*/ 28 h 57"/>
                <a:gd name="T62" fmla="*/ 7 w 70"/>
                <a:gd name="T63" fmla="*/ 29 h 57"/>
                <a:gd name="T64" fmla="*/ 8 w 70"/>
                <a:gd name="T65" fmla="*/ 30 h 57"/>
                <a:gd name="T66" fmla="*/ 8 w 70"/>
                <a:gd name="T67" fmla="*/ 30 h 57"/>
                <a:gd name="T68" fmla="*/ 9 w 70"/>
                <a:gd name="T69" fmla="*/ 31 h 57"/>
                <a:gd name="T70" fmla="*/ 9 w 70"/>
                <a:gd name="T71" fmla="*/ 32 h 57"/>
                <a:gd name="T72" fmla="*/ 7 w 70"/>
                <a:gd name="T73" fmla="*/ 40 h 57"/>
                <a:gd name="T74" fmla="*/ 6 w 70"/>
                <a:gd name="T75" fmla="*/ 41 h 57"/>
                <a:gd name="T76" fmla="*/ 5 w 70"/>
                <a:gd name="T77" fmla="*/ 42 h 57"/>
                <a:gd name="T78" fmla="*/ 4 w 70"/>
                <a:gd name="T79" fmla="*/ 44 h 57"/>
                <a:gd name="T80" fmla="*/ 3 w 70"/>
                <a:gd name="T81" fmla="*/ 45 h 57"/>
                <a:gd name="T82" fmla="*/ 2 w 70"/>
                <a:gd name="T83" fmla="*/ 47 h 57"/>
                <a:gd name="T84" fmla="*/ 0 w 70"/>
                <a:gd name="T85" fmla="*/ 49 h 57"/>
                <a:gd name="T86" fmla="*/ 0 w 70"/>
                <a:gd name="T87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" h="57">
                  <a:moveTo>
                    <a:pt x="0" y="50"/>
                  </a:moveTo>
                  <a:cubicBezTo>
                    <a:pt x="1" y="53"/>
                    <a:pt x="1" y="53"/>
                    <a:pt x="1" y="53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6"/>
                    <a:pt x="17" y="52"/>
                    <a:pt x="19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1" y="51"/>
                    <a:pt x="24" y="50"/>
                    <a:pt x="33" y="45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44" y="40"/>
                    <a:pt x="55" y="34"/>
                    <a:pt x="57" y="33"/>
                  </a:cubicBezTo>
                  <a:cubicBezTo>
                    <a:pt x="58" y="31"/>
                    <a:pt x="59" y="29"/>
                    <a:pt x="59" y="28"/>
                  </a:cubicBezTo>
                  <a:cubicBezTo>
                    <a:pt x="59" y="26"/>
                    <a:pt x="58" y="21"/>
                    <a:pt x="60" y="17"/>
                  </a:cubicBezTo>
                  <a:cubicBezTo>
                    <a:pt x="61" y="17"/>
                    <a:pt x="60" y="16"/>
                    <a:pt x="60" y="15"/>
                  </a:cubicBezTo>
                  <a:cubicBezTo>
                    <a:pt x="59" y="14"/>
                    <a:pt x="58" y="11"/>
                    <a:pt x="59" y="9"/>
                  </a:cubicBezTo>
                  <a:cubicBezTo>
                    <a:pt x="60" y="6"/>
                    <a:pt x="63" y="4"/>
                    <a:pt x="65" y="3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3"/>
                    <a:pt x="66" y="3"/>
                    <a:pt x="66" y="3"/>
                  </a:cubicBezTo>
                  <a:cubicBezTo>
                    <a:pt x="66" y="3"/>
                    <a:pt x="67" y="2"/>
                    <a:pt x="67" y="2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68" y="1"/>
                    <a:pt x="67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5" y="1"/>
                    <a:pt x="61" y="2"/>
                    <a:pt x="58" y="2"/>
                  </a:cubicBezTo>
                  <a:cubicBezTo>
                    <a:pt x="55" y="1"/>
                    <a:pt x="54" y="2"/>
                    <a:pt x="52" y="3"/>
                  </a:cubicBezTo>
                  <a:cubicBezTo>
                    <a:pt x="49" y="5"/>
                    <a:pt x="47" y="6"/>
                    <a:pt x="43" y="6"/>
                  </a:cubicBezTo>
                  <a:cubicBezTo>
                    <a:pt x="40" y="6"/>
                    <a:pt x="38" y="6"/>
                    <a:pt x="37" y="6"/>
                  </a:cubicBezTo>
                  <a:cubicBezTo>
                    <a:pt x="35" y="7"/>
                    <a:pt x="34" y="7"/>
                    <a:pt x="33" y="7"/>
                  </a:cubicBezTo>
                  <a:cubicBezTo>
                    <a:pt x="32" y="7"/>
                    <a:pt x="30" y="7"/>
                    <a:pt x="28" y="5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5"/>
                    <a:pt x="27" y="5"/>
                  </a:cubicBezTo>
                  <a:cubicBezTo>
                    <a:pt x="26" y="6"/>
                    <a:pt x="25" y="6"/>
                    <a:pt x="24" y="7"/>
                  </a:cubicBezTo>
                  <a:cubicBezTo>
                    <a:pt x="23" y="7"/>
                    <a:pt x="22" y="7"/>
                    <a:pt x="22" y="7"/>
                  </a:cubicBezTo>
                  <a:cubicBezTo>
                    <a:pt x="22" y="8"/>
                    <a:pt x="22" y="8"/>
                    <a:pt x="21" y="8"/>
                  </a:cubicBezTo>
                  <a:cubicBezTo>
                    <a:pt x="17" y="9"/>
                    <a:pt x="14" y="9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0" y="7"/>
                    <a:pt x="10" y="8"/>
                  </a:cubicBezTo>
                  <a:cubicBezTo>
                    <a:pt x="10" y="8"/>
                    <a:pt x="10" y="9"/>
                    <a:pt x="10" y="9"/>
                  </a:cubicBezTo>
                  <a:cubicBezTo>
                    <a:pt x="10" y="9"/>
                    <a:pt x="10" y="9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7" y="15"/>
                    <a:pt x="7" y="15"/>
                  </a:cubicBezTo>
                  <a:cubicBezTo>
                    <a:pt x="7" y="15"/>
                    <a:pt x="7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3" y="17"/>
                    <a:pt x="3" y="17"/>
                  </a:cubicBezTo>
                  <a:cubicBezTo>
                    <a:pt x="3" y="18"/>
                    <a:pt x="3" y="19"/>
                    <a:pt x="3" y="20"/>
                  </a:cubicBezTo>
                  <a:cubicBezTo>
                    <a:pt x="5" y="22"/>
                    <a:pt x="4" y="25"/>
                    <a:pt x="3" y="27"/>
                  </a:cubicBezTo>
                  <a:cubicBezTo>
                    <a:pt x="3" y="27"/>
                    <a:pt x="3" y="27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28"/>
                    <a:pt x="4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6" y="28"/>
                    <a:pt x="6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2"/>
                    <a:pt x="9" y="32"/>
                  </a:cubicBezTo>
                  <a:cubicBezTo>
                    <a:pt x="10" y="35"/>
                    <a:pt x="9" y="38"/>
                    <a:pt x="7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41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6" y="42"/>
                    <a:pt x="6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4" y="44"/>
                    <a:pt x="4" y="44"/>
                  </a:cubicBezTo>
                  <a:cubicBezTo>
                    <a:pt x="4" y="44"/>
                    <a:pt x="4" y="44"/>
                    <a:pt x="3" y="44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2" y="46"/>
                    <a:pt x="2" y="47"/>
                    <a:pt x="2" y="47"/>
                  </a:cubicBezTo>
                  <a:cubicBezTo>
                    <a:pt x="1" y="47"/>
                    <a:pt x="1" y="47"/>
                    <a:pt x="1" y="48"/>
                  </a:cubicBezTo>
                  <a:cubicBezTo>
                    <a:pt x="1" y="48"/>
                    <a:pt x="1" y="48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" name="Freeform 1164">
              <a:extLst>
                <a:ext uri="{FF2B5EF4-FFF2-40B4-BE49-F238E27FC236}">
                  <a16:creationId xmlns:a16="http://schemas.microsoft.com/office/drawing/2014/main" id="{11ED8D65-3B7E-45E6-8274-306308E78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835" y="4249323"/>
              <a:ext cx="17282" cy="49060"/>
            </a:xfrm>
            <a:custGeom>
              <a:avLst/>
              <a:gdLst>
                <a:gd name="T0" fmla="*/ 5 w 9"/>
                <a:gd name="T1" fmla="*/ 25 h 25"/>
                <a:gd name="T2" fmla="*/ 6 w 9"/>
                <a:gd name="T3" fmla="*/ 23 h 25"/>
                <a:gd name="T4" fmla="*/ 6 w 9"/>
                <a:gd name="T5" fmla="*/ 22 h 25"/>
                <a:gd name="T6" fmla="*/ 6 w 9"/>
                <a:gd name="T7" fmla="*/ 20 h 25"/>
                <a:gd name="T8" fmla="*/ 6 w 9"/>
                <a:gd name="T9" fmla="*/ 20 h 25"/>
                <a:gd name="T10" fmla="*/ 7 w 9"/>
                <a:gd name="T11" fmla="*/ 18 h 25"/>
                <a:gd name="T12" fmla="*/ 7 w 9"/>
                <a:gd name="T13" fmla="*/ 18 h 25"/>
                <a:gd name="T14" fmla="*/ 7 w 9"/>
                <a:gd name="T15" fmla="*/ 17 h 25"/>
                <a:gd name="T16" fmla="*/ 8 w 9"/>
                <a:gd name="T17" fmla="*/ 16 h 25"/>
                <a:gd name="T18" fmla="*/ 8 w 9"/>
                <a:gd name="T19" fmla="*/ 15 h 25"/>
                <a:gd name="T20" fmla="*/ 8 w 9"/>
                <a:gd name="T21" fmla="*/ 15 h 25"/>
                <a:gd name="T22" fmla="*/ 9 w 9"/>
                <a:gd name="T23" fmla="*/ 12 h 25"/>
                <a:gd name="T24" fmla="*/ 8 w 9"/>
                <a:gd name="T25" fmla="*/ 11 h 25"/>
                <a:gd name="T26" fmla="*/ 7 w 9"/>
                <a:gd name="T27" fmla="*/ 10 h 25"/>
                <a:gd name="T28" fmla="*/ 7 w 9"/>
                <a:gd name="T29" fmla="*/ 8 h 25"/>
                <a:gd name="T30" fmla="*/ 6 w 9"/>
                <a:gd name="T31" fmla="*/ 7 h 25"/>
                <a:gd name="T32" fmla="*/ 6 w 9"/>
                <a:gd name="T33" fmla="*/ 6 h 25"/>
                <a:gd name="T34" fmla="*/ 5 w 9"/>
                <a:gd name="T35" fmla="*/ 5 h 25"/>
                <a:gd name="T36" fmla="*/ 5 w 9"/>
                <a:gd name="T37" fmla="*/ 4 h 25"/>
                <a:gd name="T38" fmla="*/ 5 w 9"/>
                <a:gd name="T39" fmla="*/ 4 h 25"/>
                <a:gd name="T40" fmla="*/ 5 w 9"/>
                <a:gd name="T41" fmla="*/ 3 h 25"/>
                <a:gd name="T42" fmla="*/ 5 w 9"/>
                <a:gd name="T43" fmla="*/ 3 h 25"/>
                <a:gd name="T44" fmla="*/ 5 w 9"/>
                <a:gd name="T45" fmla="*/ 2 h 25"/>
                <a:gd name="T46" fmla="*/ 5 w 9"/>
                <a:gd name="T47" fmla="*/ 1 h 25"/>
                <a:gd name="T48" fmla="*/ 5 w 9"/>
                <a:gd name="T49" fmla="*/ 1 h 25"/>
                <a:gd name="T50" fmla="*/ 5 w 9"/>
                <a:gd name="T51" fmla="*/ 0 h 25"/>
                <a:gd name="T52" fmla="*/ 0 w 9"/>
                <a:gd name="T53" fmla="*/ 11 h 25"/>
                <a:gd name="T54" fmla="*/ 1 w 9"/>
                <a:gd name="T55" fmla="*/ 14 h 25"/>
                <a:gd name="T56" fmla="*/ 5 w 9"/>
                <a:gd name="T57" fmla="*/ 25 h 25"/>
                <a:gd name="T58" fmla="*/ 5 w 9"/>
                <a:gd name="T59" fmla="*/ 25 h 25"/>
                <a:gd name="T60" fmla="*/ 5 w 9"/>
                <a:gd name="T6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" h="25">
                  <a:moveTo>
                    <a:pt x="5" y="25"/>
                  </a:moveTo>
                  <a:cubicBezTo>
                    <a:pt x="6" y="24"/>
                    <a:pt x="6" y="23"/>
                    <a:pt x="6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1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19"/>
                    <a:pt x="7" y="19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7"/>
                    <a:pt x="8" y="16"/>
                    <a:pt x="8" y="16"/>
                  </a:cubicBezTo>
                  <a:cubicBezTo>
                    <a:pt x="8" y="16"/>
                    <a:pt x="8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4"/>
                    <a:pt x="9" y="12"/>
                  </a:cubicBezTo>
                  <a:cubicBezTo>
                    <a:pt x="9" y="11"/>
                    <a:pt x="9" y="11"/>
                    <a:pt x="8" y="11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9"/>
                    <a:pt x="7" y="9"/>
                    <a:pt x="7" y="8"/>
                  </a:cubicBezTo>
                  <a:cubicBezTo>
                    <a:pt x="6" y="8"/>
                    <a:pt x="6" y="8"/>
                    <a:pt x="6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5"/>
                    <a:pt x="1" y="9"/>
                    <a:pt x="0" y="1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" name="Freeform 1165">
              <a:extLst>
                <a:ext uri="{FF2B5EF4-FFF2-40B4-BE49-F238E27FC236}">
                  <a16:creationId xmlns:a16="http://schemas.microsoft.com/office/drawing/2014/main" id="{D1054B3B-A327-48D0-AB7B-413D84674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277" y="4226837"/>
              <a:ext cx="9601" cy="12265"/>
            </a:xfrm>
            <a:custGeom>
              <a:avLst/>
              <a:gdLst>
                <a:gd name="T0" fmla="*/ 1 w 5"/>
                <a:gd name="T1" fmla="*/ 7 h 7"/>
                <a:gd name="T2" fmla="*/ 2 w 5"/>
                <a:gd name="T3" fmla="*/ 6 h 7"/>
                <a:gd name="T4" fmla="*/ 2 w 5"/>
                <a:gd name="T5" fmla="*/ 6 h 7"/>
                <a:gd name="T6" fmla="*/ 3 w 5"/>
                <a:gd name="T7" fmla="*/ 6 h 7"/>
                <a:gd name="T8" fmla="*/ 4 w 5"/>
                <a:gd name="T9" fmla="*/ 6 h 7"/>
                <a:gd name="T10" fmla="*/ 4 w 5"/>
                <a:gd name="T11" fmla="*/ 6 h 7"/>
                <a:gd name="T12" fmla="*/ 4 w 5"/>
                <a:gd name="T13" fmla="*/ 5 h 7"/>
                <a:gd name="T14" fmla="*/ 4 w 5"/>
                <a:gd name="T15" fmla="*/ 4 h 7"/>
                <a:gd name="T16" fmla="*/ 4 w 5"/>
                <a:gd name="T17" fmla="*/ 3 h 7"/>
                <a:gd name="T18" fmla="*/ 5 w 5"/>
                <a:gd name="T19" fmla="*/ 2 h 7"/>
                <a:gd name="T20" fmla="*/ 5 w 5"/>
                <a:gd name="T21" fmla="*/ 1 h 7"/>
                <a:gd name="T22" fmla="*/ 2 w 5"/>
                <a:gd name="T23" fmla="*/ 0 h 7"/>
                <a:gd name="T24" fmla="*/ 1 w 5"/>
                <a:gd name="T25" fmla="*/ 3 h 7"/>
                <a:gd name="T26" fmla="*/ 0 w 5"/>
                <a:gd name="T27" fmla="*/ 7 h 7"/>
                <a:gd name="T28" fmla="*/ 0 w 5"/>
                <a:gd name="T29" fmla="*/ 7 h 7"/>
                <a:gd name="T30" fmla="*/ 1 w 5"/>
                <a:gd name="T3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7">
                  <a:moveTo>
                    <a:pt x="1" y="7"/>
                  </a:moveTo>
                  <a:cubicBezTo>
                    <a:pt x="1" y="6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3"/>
                    <a:pt x="4" y="2"/>
                    <a:pt x="5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" name="Freeform 1166">
              <a:extLst>
                <a:ext uri="{FF2B5EF4-FFF2-40B4-BE49-F238E27FC236}">
                  <a16:creationId xmlns:a16="http://schemas.microsoft.com/office/drawing/2014/main" id="{0E7AA996-DB2C-4553-8479-85BAA5A97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197" y="4226837"/>
              <a:ext cx="78730" cy="91988"/>
            </a:xfrm>
            <a:custGeom>
              <a:avLst/>
              <a:gdLst>
                <a:gd name="T0" fmla="*/ 28 w 43"/>
                <a:gd name="T1" fmla="*/ 6 h 47"/>
                <a:gd name="T2" fmla="*/ 17 w 43"/>
                <a:gd name="T3" fmla="*/ 12 h 47"/>
                <a:gd name="T4" fmla="*/ 7 w 43"/>
                <a:gd name="T5" fmla="*/ 8 h 47"/>
                <a:gd name="T6" fmla="*/ 7 w 43"/>
                <a:gd name="T7" fmla="*/ 10 h 47"/>
                <a:gd name="T8" fmla="*/ 6 w 43"/>
                <a:gd name="T9" fmla="*/ 10 h 47"/>
                <a:gd name="T10" fmla="*/ 6 w 43"/>
                <a:gd name="T11" fmla="*/ 16 h 47"/>
                <a:gd name="T12" fmla="*/ 6 w 43"/>
                <a:gd name="T13" fmla="*/ 20 h 47"/>
                <a:gd name="T14" fmla="*/ 5 w 43"/>
                <a:gd name="T15" fmla="*/ 22 h 47"/>
                <a:gd name="T16" fmla="*/ 5 w 43"/>
                <a:gd name="T17" fmla="*/ 23 h 47"/>
                <a:gd name="T18" fmla="*/ 4 w 43"/>
                <a:gd name="T19" fmla="*/ 27 h 47"/>
                <a:gd name="T20" fmla="*/ 4 w 43"/>
                <a:gd name="T21" fmla="*/ 28 h 47"/>
                <a:gd name="T22" fmla="*/ 4 w 43"/>
                <a:gd name="T23" fmla="*/ 29 h 47"/>
                <a:gd name="T24" fmla="*/ 3 w 43"/>
                <a:gd name="T25" fmla="*/ 30 h 47"/>
                <a:gd name="T26" fmla="*/ 3 w 43"/>
                <a:gd name="T27" fmla="*/ 31 h 47"/>
                <a:gd name="T28" fmla="*/ 2 w 43"/>
                <a:gd name="T29" fmla="*/ 32 h 47"/>
                <a:gd name="T30" fmla="*/ 2 w 43"/>
                <a:gd name="T31" fmla="*/ 34 h 47"/>
                <a:gd name="T32" fmla="*/ 2 w 43"/>
                <a:gd name="T33" fmla="*/ 36 h 47"/>
                <a:gd name="T34" fmla="*/ 1 w 43"/>
                <a:gd name="T35" fmla="*/ 38 h 47"/>
                <a:gd name="T36" fmla="*/ 1 w 43"/>
                <a:gd name="T37" fmla="*/ 41 h 47"/>
                <a:gd name="T38" fmla="*/ 0 w 43"/>
                <a:gd name="T39" fmla="*/ 44 h 47"/>
                <a:gd name="T40" fmla="*/ 2 w 43"/>
                <a:gd name="T41" fmla="*/ 45 h 47"/>
                <a:gd name="T42" fmla="*/ 4 w 43"/>
                <a:gd name="T43" fmla="*/ 46 h 47"/>
                <a:gd name="T44" fmla="*/ 5 w 43"/>
                <a:gd name="T45" fmla="*/ 46 h 47"/>
                <a:gd name="T46" fmla="*/ 6 w 43"/>
                <a:gd name="T47" fmla="*/ 47 h 47"/>
                <a:gd name="T48" fmla="*/ 7 w 43"/>
                <a:gd name="T49" fmla="*/ 47 h 47"/>
                <a:gd name="T50" fmla="*/ 8 w 43"/>
                <a:gd name="T51" fmla="*/ 47 h 47"/>
                <a:gd name="T52" fmla="*/ 8 w 43"/>
                <a:gd name="T53" fmla="*/ 47 h 47"/>
                <a:gd name="T54" fmla="*/ 14 w 43"/>
                <a:gd name="T55" fmla="*/ 44 h 47"/>
                <a:gd name="T56" fmla="*/ 15 w 43"/>
                <a:gd name="T57" fmla="*/ 43 h 47"/>
                <a:gd name="T58" fmla="*/ 15 w 43"/>
                <a:gd name="T59" fmla="*/ 43 h 47"/>
                <a:gd name="T60" fmla="*/ 27 w 43"/>
                <a:gd name="T61" fmla="*/ 35 h 47"/>
                <a:gd name="T62" fmla="*/ 22 w 43"/>
                <a:gd name="T63" fmla="*/ 26 h 47"/>
                <a:gd name="T64" fmla="*/ 33 w 43"/>
                <a:gd name="T65" fmla="*/ 15 h 47"/>
                <a:gd name="T66" fmla="*/ 41 w 43"/>
                <a:gd name="T67" fmla="*/ 13 h 47"/>
                <a:gd name="T68" fmla="*/ 42 w 43"/>
                <a:gd name="T69" fmla="*/ 12 h 47"/>
                <a:gd name="T70" fmla="*/ 43 w 43"/>
                <a:gd name="T71" fmla="*/ 12 h 47"/>
                <a:gd name="T72" fmla="*/ 43 w 43"/>
                <a:gd name="T73" fmla="*/ 10 h 47"/>
                <a:gd name="T74" fmla="*/ 42 w 43"/>
                <a:gd name="T75" fmla="*/ 7 h 47"/>
                <a:gd name="T76" fmla="*/ 42 w 43"/>
                <a:gd name="T77" fmla="*/ 5 h 47"/>
                <a:gd name="T78" fmla="*/ 41 w 43"/>
                <a:gd name="T79" fmla="*/ 1 h 47"/>
                <a:gd name="T80" fmla="*/ 41 w 43"/>
                <a:gd name="T8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" h="47">
                  <a:moveTo>
                    <a:pt x="37" y="2"/>
                  </a:moveTo>
                  <a:cubicBezTo>
                    <a:pt x="30" y="6"/>
                    <a:pt x="29" y="6"/>
                    <a:pt x="28" y="6"/>
                  </a:cubicBezTo>
                  <a:cubicBezTo>
                    <a:pt x="26" y="6"/>
                    <a:pt x="21" y="9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3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8"/>
                    <a:pt x="6" y="19"/>
                  </a:cubicBezTo>
                  <a:cubicBezTo>
                    <a:pt x="6" y="19"/>
                    <a:pt x="6" y="19"/>
                    <a:pt x="6" y="20"/>
                  </a:cubicBezTo>
                  <a:cubicBezTo>
                    <a:pt x="5" y="21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2"/>
                  </a:cubicBezTo>
                  <a:cubicBezTo>
                    <a:pt x="3" y="32"/>
                    <a:pt x="3" y="32"/>
                    <a:pt x="2" y="32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4"/>
                    <a:pt x="2" y="34"/>
                  </a:cubicBezTo>
                  <a:cubicBezTo>
                    <a:pt x="2" y="34"/>
                    <a:pt x="2" y="34"/>
                    <a:pt x="2" y="35"/>
                  </a:cubicBezTo>
                  <a:cubicBezTo>
                    <a:pt x="2" y="35"/>
                    <a:pt x="2" y="36"/>
                    <a:pt x="2" y="36"/>
                  </a:cubicBezTo>
                  <a:cubicBezTo>
                    <a:pt x="2" y="36"/>
                    <a:pt x="2" y="37"/>
                    <a:pt x="1" y="37"/>
                  </a:cubicBezTo>
                  <a:cubicBezTo>
                    <a:pt x="1" y="37"/>
                    <a:pt x="1" y="38"/>
                    <a:pt x="1" y="38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1" y="40"/>
                    <a:pt x="1" y="41"/>
                    <a:pt x="1" y="41"/>
                  </a:cubicBezTo>
                  <a:cubicBezTo>
                    <a:pt x="1" y="42"/>
                    <a:pt x="1" y="42"/>
                    <a:pt x="0" y="43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1" y="44"/>
                    <a:pt x="1" y="44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4" y="46"/>
                    <a:pt x="4" y="46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6" y="46"/>
                    <a:pt x="6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7"/>
                    <a:pt x="7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11" y="47"/>
                    <a:pt x="13" y="45"/>
                    <a:pt x="14" y="44"/>
                  </a:cubicBezTo>
                  <a:cubicBezTo>
                    <a:pt x="14" y="44"/>
                    <a:pt x="14" y="44"/>
                    <a:pt x="15" y="44"/>
                  </a:cubicBezTo>
                  <a:cubicBezTo>
                    <a:pt x="15" y="44"/>
                    <a:pt x="15" y="44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37"/>
                    <a:pt x="22" y="37"/>
                    <a:pt x="24" y="37"/>
                  </a:cubicBezTo>
                  <a:cubicBezTo>
                    <a:pt x="25" y="37"/>
                    <a:pt x="26" y="37"/>
                    <a:pt x="27" y="35"/>
                  </a:cubicBezTo>
                  <a:cubicBezTo>
                    <a:pt x="27" y="35"/>
                    <a:pt x="28" y="34"/>
                    <a:pt x="29" y="33"/>
                  </a:cubicBezTo>
                  <a:cubicBezTo>
                    <a:pt x="28" y="31"/>
                    <a:pt x="23" y="27"/>
                    <a:pt x="22" y="26"/>
                  </a:cubicBezTo>
                  <a:cubicBezTo>
                    <a:pt x="20" y="26"/>
                    <a:pt x="20" y="24"/>
                    <a:pt x="20" y="23"/>
                  </a:cubicBezTo>
                  <a:cubicBezTo>
                    <a:pt x="20" y="20"/>
                    <a:pt x="26" y="16"/>
                    <a:pt x="33" y="15"/>
                  </a:cubicBezTo>
                  <a:cubicBezTo>
                    <a:pt x="38" y="15"/>
                    <a:pt x="39" y="14"/>
                    <a:pt x="40" y="13"/>
                  </a:cubicBezTo>
                  <a:cubicBezTo>
                    <a:pt x="40" y="13"/>
                    <a:pt x="41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3" y="12"/>
                    <a:pt x="43" y="12"/>
                  </a:cubicBezTo>
                  <a:cubicBezTo>
                    <a:pt x="43" y="12"/>
                    <a:pt x="43" y="11"/>
                    <a:pt x="43" y="11"/>
                  </a:cubicBezTo>
                  <a:cubicBezTo>
                    <a:pt x="43" y="11"/>
                    <a:pt x="43" y="10"/>
                    <a:pt x="43" y="10"/>
                  </a:cubicBezTo>
                  <a:cubicBezTo>
                    <a:pt x="43" y="9"/>
                    <a:pt x="43" y="9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cubicBezTo>
                    <a:pt x="42" y="7"/>
                    <a:pt x="42" y="6"/>
                    <a:pt x="42" y="6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4"/>
                    <a:pt x="41" y="4"/>
                    <a:pt x="41" y="3"/>
                  </a:cubicBezTo>
                  <a:cubicBezTo>
                    <a:pt x="41" y="2"/>
                    <a:pt x="41" y="2"/>
                    <a:pt x="41" y="1"/>
                  </a:cubicBezTo>
                  <a:cubicBezTo>
                    <a:pt x="41" y="1"/>
                    <a:pt x="41" y="1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1"/>
                    <a:pt x="38" y="1"/>
                    <a:pt x="3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" name="Freeform 1167">
              <a:extLst>
                <a:ext uri="{FF2B5EF4-FFF2-40B4-BE49-F238E27FC236}">
                  <a16:creationId xmlns:a16="http://schemas.microsoft.com/office/drawing/2014/main" id="{B5EA5676-6126-4EB2-AB88-EFEAD933C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8731" y="3959050"/>
              <a:ext cx="126736" cy="61325"/>
            </a:xfrm>
            <a:custGeom>
              <a:avLst/>
              <a:gdLst>
                <a:gd name="T0" fmla="*/ 15 w 69"/>
                <a:gd name="T1" fmla="*/ 10 h 31"/>
                <a:gd name="T2" fmla="*/ 17 w 69"/>
                <a:gd name="T3" fmla="*/ 15 h 31"/>
                <a:gd name="T4" fmla="*/ 19 w 69"/>
                <a:gd name="T5" fmla="*/ 22 h 31"/>
                <a:gd name="T6" fmla="*/ 18 w 69"/>
                <a:gd name="T7" fmla="*/ 24 h 31"/>
                <a:gd name="T8" fmla="*/ 21 w 69"/>
                <a:gd name="T9" fmla="*/ 24 h 31"/>
                <a:gd name="T10" fmla="*/ 25 w 69"/>
                <a:gd name="T11" fmla="*/ 23 h 31"/>
                <a:gd name="T12" fmla="*/ 28 w 69"/>
                <a:gd name="T13" fmla="*/ 23 h 31"/>
                <a:gd name="T14" fmla="*/ 31 w 69"/>
                <a:gd name="T15" fmla="*/ 24 h 31"/>
                <a:gd name="T16" fmla="*/ 34 w 69"/>
                <a:gd name="T17" fmla="*/ 28 h 31"/>
                <a:gd name="T18" fmla="*/ 34 w 69"/>
                <a:gd name="T19" fmla="*/ 28 h 31"/>
                <a:gd name="T20" fmla="*/ 35 w 69"/>
                <a:gd name="T21" fmla="*/ 30 h 31"/>
                <a:gd name="T22" fmla="*/ 36 w 69"/>
                <a:gd name="T23" fmla="*/ 30 h 31"/>
                <a:gd name="T24" fmla="*/ 39 w 69"/>
                <a:gd name="T25" fmla="*/ 29 h 31"/>
                <a:gd name="T26" fmla="*/ 46 w 69"/>
                <a:gd name="T27" fmla="*/ 28 h 31"/>
                <a:gd name="T28" fmla="*/ 49 w 69"/>
                <a:gd name="T29" fmla="*/ 28 h 31"/>
                <a:gd name="T30" fmla="*/ 50 w 69"/>
                <a:gd name="T31" fmla="*/ 28 h 31"/>
                <a:gd name="T32" fmla="*/ 53 w 69"/>
                <a:gd name="T33" fmla="*/ 28 h 31"/>
                <a:gd name="T34" fmla="*/ 54 w 69"/>
                <a:gd name="T35" fmla="*/ 28 h 31"/>
                <a:gd name="T36" fmla="*/ 57 w 69"/>
                <a:gd name="T37" fmla="*/ 26 h 31"/>
                <a:gd name="T38" fmla="*/ 64 w 69"/>
                <a:gd name="T39" fmla="*/ 29 h 31"/>
                <a:gd name="T40" fmla="*/ 68 w 69"/>
                <a:gd name="T41" fmla="*/ 31 h 31"/>
                <a:gd name="T42" fmla="*/ 69 w 69"/>
                <a:gd name="T43" fmla="*/ 30 h 31"/>
                <a:gd name="T44" fmla="*/ 69 w 69"/>
                <a:gd name="T45" fmla="*/ 30 h 31"/>
                <a:gd name="T46" fmla="*/ 66 w 69"/>
                <a:gd name="T47" fmla="*/ 28 h 31"/>
                <a:gd name="T48" fmla="*/ 66 w 69"/>
                <a:gd name="T49" fmla="*/ 27 h 31"/>
                <a:gd name="T50" fmla="*/ 66 w 69"/>
                <a:gd name="T51" fmla="*/ 26 h 31"/>
                <a:gd name="T52" fmla="*/ 66 w 69"/>
                <a:gd name="T53" fmla="*/ 25 h 31"/>
                <a:gd name="T54" fmla="*/ 66 w 69"/>
                <a:gd name="T55" fmla="*/ 25 h 31"/>
                <a:gd name="T56" fmla="*/ 67 w 69"/>
                <a:gd name="T57" fmla="*/ 24 h 31"/>
                <a:gd name="T58" fmla="*/ 67 w 69"/>
                <a:gd name="T59" fmla="*/ 24 h 31"/>
                <a:gd name="T60" fmla="*/ 67 w 69"/>
                <a:gd name="T61" fmla="*/ 23 h 31"/>
                <a:gd name="T62" fmla="*/ 67 w 69"/>
                <a:gd name="T63" fmla="*/ 23 h 31"/>
                <a:gd name="T64" fmla="*/ 67 w 69"/>
                <a:gd name="T65" fmla="*/ 23 h 31"/>
                <a:gd name="T66" fmla="*/ 64 w 69"/>
                <a:gd name="T67" fmla="*/ 21 h 31"/>
                <a:gd name="T68" fmla="*/ 63 w 69"/>
                <a:gd name="T69" fmla="*/ 21 h 31"/>
                <a:gd name="T70" fmla="*/ 60 w 69"/>
                <a:gd name="T71" fmla="*/ 16 h 31"/>
                <a:gd name="T72" fmla="*/ 59 w 69"/>
                <a:gd name="T73" fmla="*/ 14 h 31"/>
                <a:gd name="T74" fmla="*/ 57 w 69"/>
                <a:gd name="T75" fmla="*/ 13 h 31"/>
                <a:gd name="T76" fmla="*/ 56 w 69"/>
                <a:gd name="T77" fmla="*/ 12 h 31"/>
                <a:gd name="T78" fmla="*/ 46 w 69"/>
                <a:gd name="T79" fmla="*/ 14 h 31"/>
                <a:gd name="T80" fmla="*/ 44 w 69"/>
                <a:gd name="T81" fmla="*/ 14 h 31"/>
                <a:gd name="T82" fmla="*/ 39 w 69"/>
                <a:gd name="T83" fmla="*/ 12 h 31"/>
                <a:gd name="T84" fmla="*/ 39 w 69"/>
                <a:gd name="T85" fmla="*/ 11 h 31"/>
                <a:gd name="T86" fmla="*/ 37 w 69"/>
                <a:gd name="T87" fmla="*/ 10 h 31"/>
                <a:gd name="T88" fmla="*/ 30 w 69"/>
                <a:gd name="T89" fmla="*/ 7 h 31"/>
                <a:gd name="T90" fmla="*/ 29 w 69"/>
                <a:gd name="T91" fmla="*/ 5 h 31"/>
                <a:gd name="T92" fmla="*/ 27 w 69"/>
                <a:gd name="T93" fmla="*/ 5 h 31"/>
                <a:gd name="T94" fmla="*/ 23 w 69"/>
                <a:gd name="T95" fmla="*/ 5 h 31"/>
                <a:gd name="T96" fmla="*/ 19 w 69"/>
                <a:gd name="T97" fmla="*/ 5 h 31"/>
                <a:gd name="T98" fmla="*/ 12 w 69"/>
                <a:gd name="T99" fmla="*/ 4 h 31"/>
                <a:gd name="T100" fmla="*/ 1 w 69"/>
                <a:gd name="T101" fmla="*/ 0 h 31"/>
                <a:gd name="T102" fmla="*/ 0 w 69"/>
                <a:gd name="T103" fmla="*/ 0 h 31"/>
                <a:gd name="T104" fmla="*/ 3 w 69"/>
                <a:gd name="T105" fmla="*/ 1 h 31"/>
                <a:gd name="T106" fmla="*/ 15 w 69"/>
                <a:gd name="T107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9" h="31">
                  <a:moveTo>
                    <a:pt x="15" y="10"/>
                  </a:moveTo>
                  <a:cubicBezTo>
                    <a:pt x="15" y="13"/>
                    <a:pt x="16" y="14"/>
                    <a:pt x="17" y="15"/>
                  </a:cubicBezTo>
                  <a:cubicBezTo>
                    <a:pt x="19" y="16"/>
                    <a:pt x="20" y="18"/>
                    <a:pt x="19" y="22"/>
                  </a:cubicBezTo>
                  <a:cubicBezTo>
                    <a:pt x="19" y="23"/>
                    <a:pt x="19" y="23"/>
                    <a:pt x="18" y="24"/>
                  </a:cubicBezTo>
                  <a:cubicBezTo>
                    <a:pt x="19" y="24"/>
                    <a:pt x="20" y="24"/>
                    <a:pt x="21" y="24"/>
                  </a:cubicBezTo>
                  <a:cubicBezTo>
                    <a:pt x="24" y="24"/>
                    <a:pt x="25" y="24"/>
                    <a:pt x="25" y="23"/>
                  </a:cubicBezTo>
                  <a:cubicBezTo>
                    <a:pt x="26" y="23"/>
                    <a:pt x="27" y="23"/>
                    <a:pt x="28" y="23"/>
                  </a:cubicBezTo>
                  <a:cubicBezTo>
                    <a:pt x="29" y="23"/>
                    <a:pt x="30" y="23"/>
                    <a:pt x="31" y="24"/>
                  </a:cubicBezTo>
                  <a:cubicBezTo>
                    <a:pt x="32" y="25"/>
                    <a:pt x="33" y="26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5" y="29"/>
                    <a:pt x="35" y="29"/>
                    <a:pt x="35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30"/>
                    <a:pt x="38" y="30"/>
                    <a:pt x="39" y="29"/>
                  </a:cubicBezTo>
                  <a:cubicBezTo>
                    <a:pt x="41" y="29"/>
                    <a:pt x="43" y="28"/>
                    <a:pt x="46" y="28"/>
                  </a:cubicBezTo>
                  <a:cubicBezTo>
                    <a:pt x="47" y="28"/>
                    <a:pt x="48" y="28"/>
                    <a:pt x="49" y="28"/>
                  </a:cubicBezTo>
                  <a:cubicBezTo>
                    <a:pt x="49" y="28"/>
                    <a:pt x="49" y="28"/>
                    <a:pt x="50" y="28"/>
                  </a:cubicBezTo>
                  <a:cubicBezTo>
                    <a:pt x="51" y="28"/>
                    <a:pt x="52" y="28"/>
                    <a:pt x="53" y="28"/>
                  </a:cubicBezTo>
                  <a:cubicBezTo>
                    <a:pt x="53" y="28"/>
                    <a:pt x="53" y="28"/>
                    <a:pt x="54" y="28"/>
                  </a:cubicBezTo>
                  <a:cubicBezTo>
                    <a:pt x="54" y="27"/>
                    <a:pt x="55" y="26"/>
                    <a:pt x="57" y="26"/>
                  </a:cubicBezTo>
                  <a:cubicBezTo>
                    <a:pt x="59" y="26"/>
                    <a:pt x="63" y="28"/>
                    <a:pt x="64" y="29"/>
                  </a:cubicBezTo>
                  <a:cubicBezTo>
                    <a:pt x="65" y="30"/>
                    <a:pt x="67" y="31"/>
                    <a:pt x="68" y="31"/>
                  </a:cubicBezTo>
                  <a:cubicBezTo>
                    <a:pt x="69" y="31"/>
                    <a:pt x="69" y="31"/>
                    <a:pt x="69" y="30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8" y="29"/>
                    <a:pt x="67" y="29"/>
                    <a:pt x="66" y="28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7"/>
                    <a:pt x="66" y="26"/>
                    <a:pt x="66" y="26"/>
                  </a:cubicBezTo>
                  <a:cubicBezTo>
                    <a:pt x="66" y="26"/>
                    <a:pt x="66" y="26"/>
                    <a:pt x="66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5"/>
                    <a:pt x="66" y="25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3"/>
                    <a:pt x="67" y="23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66" y="22"/>
                    <a:pt x="64" y="21"/>
                    <a:pt x="64" y="21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1" y="21"/>
                    <a:pt x="61" y="19"/>
                    <a:pt x="60" y="16"/>
                  </a:cubicBezTo>
                  <a:cubicBezTo>
                    <a:pt x="60" y="16"/>
                    <a:pt x="60" y="14"/>
                    <a:pt x="59" y="14"/>
                  </a:cubicBezTo>
                  <a:cubicBezTo>
                    <a:pt x="58" y="14"/>
                    <a:pt x="57" y="13"/>
                    <a:pt x="57" y="13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47" y="12"/>
                    <a:pt x="46" y="13"/>
                    <a:pt x="46" y="14"/>
                  </a:cubicBezTo>
                  <a:cubicBezTo>
                    <a:pt x="45" y="14"/>
                    <a:pt x="44" y="14"/>
                    <a:pt x="44" y="14"/>
                  </a:cubicBezTo>
                  <a:cubicBezTo>
                    <a:pt x="42" y="14"/>
                    <a:pt x="41" y="13"/>
                    <a:pt x="39" y="12"/>
                  </a:cubicBezTo>
                  <a:cubicBezTo>
                    <a:pt x="39" y="12"/>
                    <a:pt x="39" y="12"/>
                    <a:pt x="39" y="11"/>
                  </a:cubicBezTo>
                  <a:cubicBezTo>
                    <a:pt x="38" y="11"/>
                    <a:pt x="38" y="10"/>
                    <a:pt x="37" y="10"/>
                  </a:cubicBezTo>
                  <a:cubicBezTo>
                    <a:pt x="35" y="10"/>
                    <a:pt x="32" y="9"/>
                    <a:pt x="30" y="7"/>
                  </a:cubicBezTo>
                  <a:cubicBezTo>
                    <a:pt x="30" y="6"/>
                    <a:pt x="29" y="6"/>
                    <a:pt x="29" y="5"/>
                  </a:cubicBezTo>
                  <a:cubicBezTo>
                    <a:pt x="29" y="5"/>
                    <a:pt x="28" y="5"/>
                    <a:pt x="27" y="5"/>
                  </a:cubicBezTo>
                  <a:cubicBezTo>
                    <a:pt x="26" y="5"/>
                    <a:pt x="25" y="5"/>
                    <a:pt x="23" y="5"/>
                  </a:cubicBezTo>
                  <a:cubicBezTo>
                    <a:pt x="22" y="5"/>
                    <a:pt x="20" y="5"/>
                    <a:pt x="19" y="5"/>
                  </a:cubicBezTo>
                  <a:cubicBezTo>
                    <a:pt x="15" y="5"/>
                    <a:pt x="13" y="5"/>
                    <a:pt x="12" y="4"/>
                  </a:cubicBezTo>
                  <a:cubicBezTo>
                    <a:pt x="9" y="2"/>
                    <a:pt x="4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8" y="3"/>
                    <a:pt x="13" y="4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" name="Freeform 1169">
              <a:extLst>
                <a:ext uri="{FF2B5EF4-FFF2-40B4-BE49-F238E27FC236}">
                  <a16:creationId xmlns:a16="http://schemas.microsoft.com/office/drawing/2014/main" id="{D77BF644-B616-4494-9D74-97C79F2F9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5436" y="4255456"/>
              <a:ext cx="430136" cy="365909"/>
            </a:xfrm>
            <a:custGeom>
              <a:avLst/>
              <a:gdLst>
                <a:gd name="T0" fmla="*/ 124 w 234"/>
                <a:gd name="T1" fmla="*/ 38 h 186"/>
                <a:gd name="T2" fmla="*/ 121 w 234"/>
                <a:gd name="T3" fmla="*/ 38 h 186"/>
                <a:gd name="T4" fmla="*/ 79 w 234"/>
                <a:gd name="T5" fmla="*/ 13 h 186"/>
                <a:gd name="T6" fmla="*/ 60 w 234"/>
                <a:gd name="T7" fmla="*/ 2 h 186"/>
                <a:gd name="T8" fmla="*/ 55 w 234"/>
                <a:gd name="T9" fmla="*/ 0 h 186"/>
                <a:gd name="T10" fmla="*/ 51 w 234"/>
                <a:gd name="T11" fmla="*/ 1 h 186"/>
                <a:gd name="T12" fmla="*/ 45 w 234"/>
                <a:gd name="T13" fmla="*/ 2 h 186"/>
                <a:gd name="T14" fmla="*/ 36 w 234"/>
                <a:gd name="T15" fmla="*/ 18 h 186"/>
                <a:gd name="T16" fmla="*/ 27 w 234"/>
                <a:gd name="T17" fmla="*/ 26 h 186"/>
                <a:gd name="T18" fmla="*/ 22 w 234"/>
                <a:gd name="T19" fmla="*/ 30 h 186"/>
                <a:gd name="T20" fmla="*/ 20 w 234"/>
                <a:gd name="T21" fmla="*/ 32 h 186"/>
                <a:gd name="T22" fmla="*/ 13 w 234"/>
                <a:gd name="T23" fmla="*/ 36 h 186"/>
                <a:gd name="T24" fmla="*/ 11 w 234"/>
                <a:gd name="T25" fmla="*/ 36 h 186"/>
                <a:gd name="T26" fmla="*/ 10 w 234"/>
                <a:gd name="T27" fmla="*/ 36 h 186"/>
                <a:gd name="T28" fmla="*/ 9 w 234"/>
                <a:gd name="T29" fmla="*/ 36 h 186"/>
                <a:gd name="T30" fmla="*/ 7 w 234"/>
                <a:gd name="T31" fmla="*/ 35 h 186"/>
                <a:gd name="T32" fmla="*/ 5 w 234"/>
                <a:gd name="T33" fmla="*/ 34 h 186"/>
                <a:gd name="T34" fmla="*/ 3 w 234"/>
                <a:gd name="T35" fmla="*/ 33 h 186"/>
                <a:gd name="T36" fmla="*/ 1 w 234"/>
                <a:gd name="T37" fmla="*/ 33 h 186"/>
                <a:gd name="T38" fmla="*/ 1 w 234"/>
                <a:gd name="T39" fmla="*/ 47 h 186"/>
                <a:gd name="T40" fmla="*/ 28 w 234"/>
                <a:gd name="T41" fmla="*/ 85 h 186"/>
                <a:gd name="T42" fmla="*/ 46 w 234"/>
                <a:gd name="T43" fmla="*/ 108 h 186"/>
                <a:gd name="T44" fmla="*/ 58 w 234"/>
                <a:gd name="T45" fmla="*/ 140 h 186"/>
                <a:gd name="T46" fmla="*/ 85 w 234"/>
                <a:gd name="T47" fmla="*/ 179 h 186"/>
                <a:gd name="T48" fmla="*/ 89 w 234"/>
                <a:gd name="T49" fmla="*/ 186 h 186"/>
                <a:gd name="T50" fmla="*/ 91 w 234"/>
                <a:gd name="T51" fmla="*/ 185 h 186"/>
                <a:gd name="T52" fmla="*/ 97 w 234"/>
                <a:gd name="T53" fmla="*/ 174 h 186"/>
                <a:gd name="T54" fmla="*/ 109 w 234"/>
                <a:gd name="T55" fmla="*/ 175 h 186"/>
                <a:gd name="T56" fmla="*/ 136 w 234"/>
                <a:gd name="T57" fmla="*/ 179 h 186"/>
                <a:gd name="T58" fmla="*/ 159 w 234"/>
                <a:gd name="T59" fmla="*/ 161 h 186"/>
                <a:gd name="T60" fmla="*/ 193 w 234"/>
                <a:gd name="T61" fmla="*/ 156 h 186"/>
                <a:gd name="T62" fmla="*/ 222 w 234"/>
                <a:gd name="T63" fmla="*/ 147 h 186"/>
                <a:gd name="T64" fmla="*/ 226 w 234"/>
                <a:gd name="T65" fmla="*/ 145 h 186"/>
                <a:gd name="T66" fmla="*/ 232 w 234"/>
                <a:gd name="T67" fmla="*/ 129 h 186"/>
                <a:gd name="T68" fmla="*/ 230 w 234"/>
                <a:gd name="T69" fmla="*/ 117 h 186"/>
                <a:gd name="T70" fmla="*/ 229 w 234"/>
                <a:gd name="T71" fmla="*/ 117 h 186"/>
                <a:gd name="T72" fmla="*/ 227 w 234"/>
                <a:gd name="T73" fmla="*/ 117 h 186"/>
                <a:gd name="T74" fmla="*/ 225 w 234"/>
                <a:gd name="T75" fmla="*/ 117 h 186"/>
                <a:gd name="T76" fmla="*/ 211 w 234"/>
                <a:gd name="T77" fmla="*/ 115 h 186"/>
                <a:gd name="T78" fmla="*/ 207 w 234"/>
                <a:gd name="T79" fmla="*/ 115 h 186"/>
                <a:gd name="T80" fmla="*/ 200 w 234"/>
                <a:gd name="T81" fmla="*/ 113 h 186"/>
                <a:gd name="T82" fmla="*/ 198 w 234"/>
                <a:gd name="T83" fmla="*/ 111 h 186"/>
                <a:gd name="T84" fmla="*/ 195 w 234"/>
                <a:gd name="T85" fmla="*/ 109 h 186"/>
                <a:gd name="T86" fmla="*/ 193 w 234"/>
                <a:gd name="T87" fmla="*/ 106 h 186"/>
                <a:gd name="T88" fmla="*/ 192 w 234"/>
                <a:gd name="T89" fmla="*/ 103 h 186"/>
                <a:gd name="T90" fmla="*/ 187 w 234"/>
                <a:gd name="T91" fmla="*/ 95 h 186"/>
                <a:gd name="T92" fmla="*/ 185 w 234"/>
                <a:gd name="T93" fmla="*/ 94 h 186"/>
                <a:gd name="T94" fmla="*/ 183 w 234"/>
                <a:gd name="T95" fmla="*/ 94 h 186"/>
                <a:gd name="T96" fmla="*/ 181 w 234"/>
                <a:gd name="T97" fmla="*/ 92 h 186"/>
                <a:gd name="T98" fmla="*/ 179 w 234"/>
                <a:gd name="T99" fmla="*/ 90 h 186"/>
                <a:gd name="T100" fmla="*/ 177 w 234"/>
                <a:gd name="T101" fmla="*/ 87 h 186"/>
                <a:gd name="T102" fmla="*/ 167 w 234"/>
                <a:gd name="T103" fmla="*/ 63 h 186"/>
                <a:gd name="T104" fmla="*/ 154 w 234"/>
                <a:gd name="T105" fmla="*/ 46 h 186"/>
                <a:gd name="T106" fmla="*/ 132 w 234"/>
                <a:gd name="T107" fmla="*/ 3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4" h="186">
                  <a:moveTo>
                    <a:pt x="132" y="39"/>
                  </a:moveTo>
                  <a:cubicBezTo>
                    <a:pt x="129" y="39"/>
                    <a:pt x="126" y="39"/>
                    <a:pt x="125" y="38"/>
                  </a:cubicBezTo>
                  <a:cubicBezTo>
                    <a:pt x="125" y="38"/>
                    <a:pt x="125" y="38"/>
                    <a:pt x="124" y="38"/>
                  </a:cubicBezTo>
                  <a:cubicBezTo>
                    <a:pt x="124" y="38"/>
                    <a:pt x="123" y="38"/>
                    <a:pt x="122" y="38"/>
                  </a:cubicBezTo>
                  <a:cubicBezTo>
                    <a:pt x="122" y="38"/>
                    <a:pt x="122" y="38"/>
                    <a:pt x="122" y="38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21" y="38"/>
                    <a:pt x="120" y="38"/>
                    <a:pt x="120" y="38"/>
                  </a:cubicBezTo>
                  <a:cubicBezTo>
                    <a:pt x="117" y="38"/>
                    <a:pt x="110" y="37"/>
                    <a:pt x="106" y="33"/>
                  </a:cubicBezTo>
                  <a:cubicBezTo>
                    <a:pt x="101" y="29"/>
                    <a:pt x="82" y="15"/>
                    <a:pt x="79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6" y="12"/>
                    <a:pt x="74" y="11"/>
                    <a:pt x="72" y="9"/>
                  </a:cubicBezTo>
                  <a:cubicBezTo>
                    <a:pt x="69" y="7"/>
                    <a:pt x="63" y="3"/>
                    <a:pt x="60" y="2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7" y="1"/>
                    <a:pt x="56" y="1"/>
                    <a:pt x="56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4" y="0"/>
                    <a:pt x="53" y="0"/>
                    <a:pt x="52" y="1"/>
                  </a:cubicBezTo>
                  <a:cubicBezTo>
                    <a:pt x="52" y="1"/>
                    <a:pt x="52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7" y="1"/>
                    <a:pt x="46" y="1"/>
                    <a:pt x="45" y="2"/>
                  </a:cubicBezTo>
                  <a:cubicBezTo>
                    <a:pt x="44" y="3"/>
                    <a:pt x="42" y="4"/>
                    <a:pt x="37" y="4"/>
                  </a:cubicBezTo>
                  <a:cubicBezTo>
                    <a:pt x="31" y="4"/>
                    <a:pt x="28" y="7"/>
                    <a:pt x="27" y="8"/>
                  </a:cubicBezTo>
                  <a:cubicBezTo>
                    <a:pt x="30" y="10"/>
                    <a:pt x="36" y="15"/>
                    <a:pt x="36" y="18"/>
                  </a:cubicBezTo>
                  <a:cubicBezTo>
                    <a:pt x="36" y="19"/>
                    <a:pt x="36" y="20"/>
                    <a:pt x="35" y="21"/>
                  </a:cubicBezTo>
                  <a:cubicBezTo>
                    <a:pt x="34" y="21"/>
                    <a:pt x="34" y="22"/>
                    <a:pt x="33" y="23"/>
                  </a:cubicBezTo>
                  <a:cubicBezTo>
                    <a:pt x="32" y="24"/>
                    <a:pt x="30" y="26"/>
                    <a:pt x="27" y="26"/>
                  </a:cubicBezTo>
                  <a:cubicBezTo>
                    <a:pt x="22" y="26"/>
                    <a:pt x="22" y="27"/>
                    <a:pt x="22" y="28"/>
                  </a:cubicBezTo>
                  <a:cubicBezTo>
                    <a:pt x="22" y="28"/>
                    <a:pt x="22" y="29"/>
                    <a:pt x="22" y="29"/>
                  </a:cubicBezTo>
                  <a:cubicBezTo>
                    <a:pt x="22" y="29"/>
                    <a:pt x="22" y="29"/>
                    <a:pt x="22" y="30"/>
                  </a:cubicBezTo>
                  <a:cubicBezTo>
                    <a:pt x="21" y="30"/>
                    <a:pt x="21" y="30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1"/>
                    <a:pt x="20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7" y="35"/>
                    <a:pt x="15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8" y="36"/>
                  </a:cubicBezTo>
                  <a:cubicBezTo>
                    <a:pt x="8" y="36"/>
                    <a:pt x="8" y="35"/>
                    <a:pt x="8" y="35"/>
                  </a:cubicBezTo>
                  <a:cubicBezTo>
                    <a:pt x="8" y="35"/>
                    <a:pt x="7" y="35"/>
                    <a:pt x="7" y="35"/>
                  </a:cubicBezTo>
                  <a:cubicBezTo>
                    <a:pt x="7" y="35"/>
                    <a:pt x="7" y="35"/>
                    <a:pt x="6" y="35"/>
                  </a:cubicBezTo>
                  <a:cubicBezTo>
                    <a:pt x="6" y="35"/>
                    <a:pt x="6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4"/>
                    <a:pt x="4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1" y="32"/>
                    <a:pt x="1" y="32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7"/>
                    <a:pt x="1" y="38"/>
                    <a:pt x="1" y="40"/>
                  </a:cubicBezTo>
                  <a:cubicBezTo>
                    <a:pt x="1" y="42"/>
                    <a:pt x="1" y="46"/>
                    <a:pt x="1" y="47"/>
                  </a:cubicBezTo>
                  <a:cubicBezTo>
                    <a:pt x="3" y="47"/>
                    <a:pt x="4" y="49"/>
                    <a:pt x="6" y="51"/>
                  </a:cubicBezTo>
                  <a:cubicBezTo>
                    <a:pt x="7" y="53"/>
                    <a:pt x="9" y="56"/>
                    <a:pt x="11" y="58"/>
                  </a:cubicBezTo>
                  <a:cubicBezTo>
                    <a:pt x="16" y="63"/>
                    <a:pt x="28" y="80"/>
                    <a:pt x="28" y="85"/>
                  </a:cubicBezTo>
                  <a:cubicBezTo>
                    <a:pt x="28" y="87"/>
                    <a:pt x="29" y="91"/>
                    <a:pt x="36" y="96"/>
                  </a:cubicBezTo>
                  <a:cubicBezTo>
                    <a:pt x="40" y="99"/>
                    <a:pt x="42" y="102"/>
                    <a:pt x="43" y="105"/>
                  </a:cubicBezTo>
                  <a:cubicBezTo>
                    <a:pt x="44" y="106"/>
                    <a:pt x="45" y="108"/>
                    <a:pt x="46" y="108"/>
                  </a:cubicBezTo>
                  <a:cubicBezTo>
                    <a:pt x="49" y="111"/>
                    <a:pt x="49" y="115"/>
                    <a:pt x="49" y="119"/>
                  </a:cubicBezTo>
                  <a:cubicBezTo>
                    <a:pt x="49" y="120"/>
                    <a:pt x="49" y="121"/>
                    <a:pt x="49" y="123"/>
                  </a:cubicBezTo>
                  <a:cubicBezTo>
                    <a:pt x="50" y="129"/>
                    <a:pt x="52" y="137"/>
                    <a:pt x="58" y="140"/>
                  </a:cubicBezTo>
                  <a:cubicBezTo>
                    <a:pt x="65" y="144"/>
                    <a:pt x="69" y="149"/>
                    <a:pt x="71" y="156"/>
                  </a:cubicBezTo>
                  <a:cubicBezTo>
                    <a:pt x="74" y="163"/>
                    <a:pt x="78" y="169"/>
                    <a:pt x="81" y="172"/>
                  </a:cubicBezTo>
                  <a:cubicBezTo>
                    <a:pt x="84" y="175"/>
                    <a:pt x="84" y="177"/>
                    <a:pt x="85" y="179"/>
                  </a:cubicBezTo>
                  <a:cubicBezTo>
                    <a:pt x="85" y="180"/>
                    <a:pt x="85" y="180"/>
                    <a:pt x="85" y="181"/>
                  </a:cubicBezTo>
                  <a:cubicBezTo>
                    <a:pt x="86" y="182"/>
                    <a:pt x="87" y="184"/>
                    <a:pt x="88" y="186"/>
                  </a:cubicBezTo>
                  <a:cubicBezTo>
                    <a:pt x="89" y="186"/>
                    <a:pt x="89" y="186"/>
                    <a:pt x="89" y="186"/>
                  </a:cubicBezTo>
                  <a:cubicBezTo>
                    <a:pt x="89" y="186"/>
                    <a:pt x="90" y="186"/>
                    <a:pt x="90" y="185"/>
                  </a:cubicBezTo>
                  <a:cubicBezTo>
                    <a:pt x="90" y="185"/>
                    <a:pt x="90" y="185"/>
                    <a:pt x="90" y="185"/>
                  </a:cubicBezTo>
                  <a:cubicBezTo>
                    <a:pt x="90" y="185"/>
                    <a:pt x="91" y="185"/>
                    <a:pt x="91" y="185"/>
                  </a:cubicBezTo>
                  <a:cubicBezTo>
                    <a:pt x="91" y="185"/>
                    <a:pt x="91" y="184"/>
                    <a:pt x="90" y="184"/>
                  </a:cubicBezTo>
                  <a:cubicBezTo>
                    <a:pt x="90" y="182"/>
                    <a:pt x="90" y="180"/>
                    <a:pt x="91" y="179"/>
                  </a:cubicBezTo>
                  <a:cubicBezTo>
                    <a:pt x="92" y="177"/>
                    <a:pt x="94" y="175"/>
                    <a:pt x="97" y="174"/>
                  </a:cubicBezTo>
                  <a:cubicBezTo>
                    <a:pt x="98" y="173"/>
                    <a:pt x="99" y="174"/>
                    <a:pt x="101" y="174"/>
                  </a:cubicBezTo>
                  <a:cubicBezTo>
                    <a:pt x="102" y="175"/>
                    <a:pt x="103" y="175"/>
                    <a:pt x="105" y="175"/>
                  </a:cubicBezTo>
                  <a:cubicBezTo>
                    <a:pt x="106" y="175"/>
                    <a:pt x="107" y="175"/>
                    <a:pt x="109" y="175"/>
                  </a:cubicBezTo>
                  <a:cubicBezTo>
                    <a:pt x="109" y="175"/>
                    <a:pt x="118" y="175"/>
                    <a:pt x="120" y="177"/>
                  </a:cubicBezTo>
                  <a:cubicBezTo>
                    <a:pt x="121" y="177"/>
                    <a:pt x="123" y="177"/>
                    <a:pt x="125" y="177"/>
                  </a:cubicBezTo>
                  <a:cubicBezTo>
                    <a:pt x="130" y="177"/>
                    <a:pt x="134" y="178"/>
                    <a:pt x="136" y="179"/>
                  </a:cubicBezTo>
                  <a:cubicBezTo>
                    <a:pt x="137" y="180"/>
                    <a:pt x="138" y="180"/>
                    <a:pt x="138" y="180"/>
                  </a:cubicBezTo>
                  <a:cubicBezTo>
                    <a:pt x="140" y="180"/>
                    <a:pt x="141" y="178"/>
                    <a:pt x="141" y="177"/>
                  </a:cubicBezTo>
                  <a:cubicBezTo>
                    <a:pt x="143" y="172"/>
                    <a:pt x="158" y="162"/>
                    <a:pt x="159" y="161"/>
                  </a:cubicBezTo>
                  <a:cubicBezTo>
                    <a:pt x="161" y="160"/>
                    <a:pt x="163" y="160"/>
                    <a:pt x="169" y="160"/>
                  </a:cubicBezTo>
                  <a:cubicBezTo>
                    <a:pt x="174" y="160"/>
                    <a:pt x="179" y="160"/>
                    <a:pt x="182" y="160"/>
                  </a:cubicBezTo>
                  <a:cubicBezTo>
                    <a:pt x="184" y="159"/>
                    <a:pt x="187" y="158"/>
                    <a:pt x="193" y="156"/>
                  </a:cubicBezTo>
                  <a:cubicBezTo>
                    <a:pt x="195" y="156"/>
                    <a:pt x="196" y="155"/>
                    <a:pt x="198" y="155"/>
                  </a:cubicBezTo>
                  <a:cubicBezTo>
                    <a:pt x="207" y="152"/>
                    <a:pt x="217" y="149"/>
                    <a:pt x="222" y="147"/>
                  </a:cubicBezTo>
                  <a:cubicBezTo>
                    <a:pt x="222" y="147"/>
                    <a:pt x="222" y="147"/>
                    <a:pt x="222" y="147"/>
                  </a:cubicBezTo>
                  <a:cubicBezTo>
                    <a:pt x="223" y="146"/>
                    <a:pt x="224" y="146"/>
                    <a:pt x="224" y="146"/>
                  </a:cubicBezTo>
                  <a:cubicBezTo>
                    <a:pt x="224" y="146"/>
                    <a:pt x="225" y="146"/>
                    <a:pt x="225" y="146"/>
                  </a:cubicBezTo>
                  <a:cubicBezTo>
                    <a:pt x="225" y="146"/>
                    <a:pt x="225" y="146"/>
                    <a:pt x="226" y="145"/>
                  </a:cubicBezTo>
                  <a:cubicBezTo>
                    <a:pt x="226" y="145"/>
                    <a:pt x="226" y="145"/>
                    <a:pt x="226" y="145"/>
                  </a:cubicBezTo>
                  <a:cubicBezTo>
                    <a:pt x="226" y="145"/>
                    <a:pt x="227" y="145"/>
                    <a:pt x="227" y="145"/>
                  </a:cubicBezTo>
                  <a:cubicBezTo>
                    <a:pt x="228" y="144"/>
                    <a:pt x="230" y="135"/>
                    <a:pt x="232" y="129"/>
                  </a:cubicBezTo>
                  <a:cubicBezTo>
                    <a:pt x="233" y="127"/>
                    <a:pt x="233" y="126"/>
                    <a:pt x="233" y="125"/>
                  </a:cubicBezTo>
                  <a:cubicBezTo>
                    <a:pt x="234" y="124"/>
                    <a:pt x="234" y="123"/>
                    <a:pt x="234" y="123"/>
                  </a:cubicBezTo>
                  <a:cubicBezTo>
                    <a:pt x="234" y="121"/>
                    <a:pt x="231" y="117"/>
                    <a:pt x="230" y="117"/>
                  </a:cubicBezTo>
                  <a:cubicBezTo>
                    <a:pt x="230" y="117"/>
                    <a:pt x="230" y="117"/>
                    <a:pt x="229" y="117"/>
                  </a:cubicBezTo>
                  <a:cubicBezTo>
                    <a:pt x="229" y="117"/>
                    <a:pt x="229" y="117"/>
                    <a:pt x="229" y="117"/>
                  </a:cubicBezTo>
                  <a:cubicBezTo>
                    <a:pt x="229" y="117"/>
                    <a:pt x="229" y="117"/>
                    <a:pt x="229" y="117"/>
                  </a:cubicBezTo>
                  <a:cubicBezTo>
                    <a:pt x="229" y="117"/>
                    <a:pt x="229" y="117"/>
                    <a:pt x="229" y="117"/>
                  </a:cubicBezTo>
                  <a:cubicBezTo>
                    <a:pt x="229" y="117"/>
                    <a:pt x="229" y="117"/>
                    <a:pt x="229" y="117"/>
                  </a:cubicBezTo>
                  <a:cubicBezTo>
                    <a:pt x="227" y="117"/>
                    <a:pt x="227" y="117"/>
                    <a:pt x="227" y="117"/>
                  </a:cubicBezTo>
                  <a:cubicBezTo>
                    <a:pt x="227" y="117"/>
                    <a:pt x="227" y="117"/>
                    <a:pt x="227" y="117"/>
                  </a:cubicBezTo>
                  <a:cubicBezTo>
                    <a:pt x="225" y="117"/>
                    <a:pt x="225" y="117"/>
                    <a:pt x="225" y="117"/>
                  </a:cubicBezTo>
                  <a:cubicBezTo>
                    <a:pt x="225" y="117"/>
                    <a:pt x="225" y="117"/>
                    <a:pt x="225" y="117"/>
                  </a:cubicBezTo>
                  <a:cubicBezTo>
                    <a:pt x="224" y="117"/>
                    <a:pt x="224" y="117"/>
                    <a:pt x="223" y="117"/>
                  </a:cubicBezTo>
                  <a:cubicBezTo>
                    <a:pt x="220" y="116"/>
                    <a:pt x="215" y="116"/>
                    <a:pt x="211" y="115"/>
                  </a:cubicBezTo>
                  <a:cubicBezTo>
                    <a:pt x="211" y="115"/>
                    <a:pt x="211" y="115"/>
                    <a:pt x="211" y="115"/>
                  </a:cubicBezTo>
                  <a:cubicBezTo>
                    <a:pt x="210" y="115"/>
                    <a:pt x="210" y="115"/>
                    <a:pt x="209" y="115"/>
                  </a:cubicBezTo>
                  <a:cubicBezTo>
                    <a:pt x="209" y="115"/>
                    <a:pt x="208" y="115"/>
                    <a:pt x="208" y="115"/>
                  </a:cubicBezTo>
                  <a:cubicBezTo>
                    <a:pt x="208" y="115"/>
                    <a:pt x="207" y="115"/>
                    <a:pt x="207" y="115"/>
                  </a:cubicBezTo>
                  <a:cubicBezTo>
                    <a:pt x="204" y="114"/>
                    <a:pt x="201" y="114"/>
                    <a:pt x="200" y="114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199" y="113"/>
                    <a:pt x="199" y="113"/>
                    <a:pt x="199" y="113"/>
                  </a:cubicBezTo>
                  <a:cubicBezTo>
                    <a:pt x="199" y="112"/>
                    <a:pt x="199" y="112"/>
                    <a:pt x="198" y="112"/>
                  </a:cubicBezTo>
                  <a:cubicBezTo>
                    <a:pt x="198" y="112"/>
                    <a:pt x="198" y="112"/>
                    <a:pt x="198" y="111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7" y="110"/>
                    <a:pt x="197" y="110"/>
                    <a:pt x="196" y="110"/>
                  </a:cubicBezTo>
                  <a:cubicBezTo>
                    <a:pt x="196" y="110"/>
                    <a:pt x="196" y="109"/>
                    <a:pt x="195" y="109"/>
                  </a:cubicBezTo>
                  <a:cubicBezTo>
                    <a:pt x="195" y="109"/>
                    <a:pt x="195" y="109"/>
                    <a:pt x="195" y="108"/>
                  </a:cubicBezTo>
                  <a:cubicBezTo>
                    <a:pt x="195" y="108"/>
                    <a:pt x="194" y="108"/>
                    <a:pt x="194" y="107"/>
                  </a:cubicBezTo>
                  <a:cubicBezTo>
                    <a:pt x="194" y="107"/>
                    <a:pt x="194" y="107"/>
                    <a:pt x="193" y="106"/>
                  </a:cubicBezTo>
                  <a:cubicBezTo>
                    <a:pt x="193" y="106"/>
                    <a:pt x="193" y="106"/>
                    <a:pt x="193" y="105"/>
                  </a:cubicBezTo>
                  <a:cubicBezTo>
                    <a:pt x="193" y="105"/>
                    <a:pt x="192" y="105"/>
                    <a:pt x="192" y="104"/>
                  </a:cubicBezTo>
                  <a:cubicBezTo>
                    <a:pt x="192" y="104"/>
                    <a:pt x="192" y="103"/>
                    <a:pt x="192" y="103"/>
                  </a:cubicBezTo>
                  <a:cubicBezTo>
                    <a:pt x="192" y="103"/>
                    <a:pt x="192" y="102"/>
                    <a:pt x="191" y="102"/>
                  </a:cubicBezTo>
                  <a:cubicBezTo>
                    <a:pt x="191" y="101"/>
                    <a:pt x="191" y="101"/>
                    <a:pt x="191" y="101"/>
                  </a:cubicBezTo>
                  <a:cubicBezTo>
                    <a:pt x="190" y="99"/>
                    <a:pt x="188" y="97"/>
                    <a:pt x="187" y="95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86" y="95"/>
                    <a:pt x="186" y="95"/>
                    <a:pt x="186" y="95"/>
                  </a:cubicBezTo>
                  <a:cubicBezTo>
                    <a:pt x="186" y="95"/>
                    <a:pt x="186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84" y="94"/>
                    <a:pt x="184" y="94"/>
                    <a:pt x="184" y="94"/>
                  </a:cubicBezTo>
                  <a:cubicBezTo>
                    <a:pt x="184" y="94"/>
                    <a:pt x="184" y="94"/>
                    <a:pt x="183" y="94"/>
                  </a:cubicBezTo>
                  <a:cubicBezTo>
                    <a:pt x="183" y="94"/>
                    <a:pt x="183" y="94"/>
                    <a:pt x="182" y="93"/>
                  </a:cubicBezTo>
                  <a:cubicBezTo>
                    <a:pt x="182" y="93"/>
                    <a:pt x="182" y="93"/>
                    <a:pt x="182" y="93"/>
                  </a:cubicBezTo>
                  <a:cubicBezTo>
                    <a:pt x="182" y="93"/>
                    <a:pt x="181" y="93"/>
                    <a:pt x="181" y="92"/>
                  </a:cubicBezTo>
                  <a:cubicBezTo>
                    <a:pt x="181" y="92"/>
                    <a:pt x="181" y="92"/>
                    <a:pt x="180" y="92"/>
                  </a:cubicBezTo>
                  <a:cubicBezTo>
                    <a:pt x="180" y="92"/>
                    <a:pt x="180" y="91"/>
                    <a:pt x="179" y="91"/>
                  </a:cubicBezTo>
                  <a:cubicBezTo>
                    <a:pt x="179" y="91"/>
                    <a:pt x="179" y="91"/>
                    <a:pt x="179" y="90"/>
                  </a:cubicBezTo>
                  <a:cubicBezTo>
                    <a:pt x="179" y="90"/>
                    <a:pt x="178" y="90"/>
                    <a:pt x="178" y="89"/>
                  </a:cubicBezTo>
                  <a:cubicBezTo>
                    <a:pt x="178" y="89"/>
                    <a:pt x="178" y="89"/>
                    <a:pt x="178" y="88"/>
                  </a:cubicBezTo>
                  <a:cubicBezTo>
                    <a:pt x="178" y="88"/>
                    <a:pt x="177" y="88"/>
                    <a:pt x="177" y="87"/>
                  </a:cubicBezTo>
                  <a:cubicBezTo>
                    <a:pt x="175" y="85"/>
                    <a:pt x="171" y="80"/>
                    <a:pt x="171" y="76"/>
                  </a:cubicBezTo>
                  <a:cubicBezTo>
                    <a:pt x="170" y="74"/>
                    <a:pt x="171" y="73"/>
                    <a:pt x="171" y="73"/>
                  </a:cubicBezTo>
                  <a:cubicBezTo>
                    <a:pt x="173" y="71"/>
                    <a:pt x="170" y="66"/>
                    <a:pt x="167" y="63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59" y="57"/>
                    <a:pt x="155" y="52"/>
                    <a:pt x="154" y="49"/>
                  </a:cubicBezTo>
                  <a:cubicBezTo>
                    <a:pt x="154" y="48"/>
                    <a:pt x="154" y="47"/>
                    <a:pt x="154" y="46"/>
                  </a:cubicBezTo>
                  <a:cubicBezTo>
                    <a:pt x="145" y="45"/>
                    <a:pt x="145" y="45"/>
                    <a:pt x="145" y="45"/>
                  </a:cubicBezTo>
                  <a:cubicBezTo>
                    <a:pt x="139" y="40"/>
                    <a:pt x="139" y="40"/>
                    <a:pt x="139" y="40"/>
                  </a:cubicBezTo>
                  <a:lnTo>
                    <a:pt x="13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" name="Freeform 1170">
              <a:extLst>
                <a:ext uri="{FF2B5EF4-FFF2-40B4-BE49-F238E27FC236}">
                  <a16:creationId xmlns:a16="http://schemas.microsoft.com/office/drawing/2014/main" id="{510989CB-2C24-4C00-9420-0D2D9034F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443" y="4431256"/>
              <a:ext cx="155540" cy="186021"/>
            </a:xfrm>
            <a:custGeom>
              <a:avLst/>
              <a:gdLst>
                <a:gd name="T0" fmla="*/ 35 w 85"/>
                <a:gd name="T1" fmla="*/ 24 h 95"/>
                <a:gd name="T2" fmla="*/ 36 w 85"/>
                <a:gd name="T3" fmla="*/ 24 h 95"/>
                <a:gd name="T4" fmla="*/ 37 w 85"/>
                <a:gd name="T5" fmla="*/ 25 h 95"/>
                <a:gd name="T6" fmla="*/ 37 w 85"/>
                <a:gd name="T7" fmla="*/ 25 h 95"/>
                <a:gd name="T8" fmla="*/ 38 w 85"/>
                <a:gd name="T9" fmla="*/ 26 h 95"/>
                <a:gd name="T10" fmla="*/ 38 w 85"/>
                <a:gd name="T11" fmla="*/ 27 h 95"/>
                <a:gd name="T12" fmla="*/ 39 w 85"/>
                <a:gd name="T13" fmla="*/ 27 h 95"/>
                <a:gd name="T14" fmla="*/ 40 w 85"/>
                <a:gd name="T15" fmla="*/ 28 h 95"/>
                <a:gd name="T16" fmla="*/ 40 w 85"/>
                <a:gd name="T17" fmla="*/ 29 h 95"/>
                <a:gd name="T18" fmla="*/ 40 w 85"/>
                <a:gd name="T19" fmla="*/ 30 h 95"/>
                <a:gd name="T20" fmla="*/ 41 w 85"/>
                <a:gd name="T21" fmla="*/ 31 h 95"/>
                <a:gd name="T22" fmla="*/ 41 w 85"/>
                <a:gd name="T23" fmla="*/ 31 h 95"/>
                <a:gd name="T24" fmla="*/ 41 w 85"/>
                <a:gd name="T25" fmla="*/ 32 h 95"/>
                <a:gd name="T26" fmla="*/ 42 w 85"/>
                <a:gd name="T27" fmla="*/ 33 h 95"/>
                <a:gd name="T28" fmla="*/ 42 w 85"/>
                <a:gd name="T29" fmla="*/ 34 h 95"/>
                <a:gd name="T30" fmla="*/ 33 w 85"/>
                <a:gd name="T31" fmla="*/ 59 h 95"/>
                <a:gd name="T32" fmla="*/ 32 w 85"/>
                <a:gd name="T33" fmla="*/ 60 h 95"/>
                <a:gd name="T34" fmla="*/ 32 w 85"/>
                <a:gd name="T35" fmla="*/ 60 h 95"/>
                <a:gd name="T36" fmla="*/ 31 w 85"/>
                <a:gd name="T37" fmla="*/ 60 h 95"/>
                <a:gd name="T38" fmla="*/ 30 w 85"/>
                <a:gd name="T39" fmla="*/ 60 h 95"/>
                <a:gd name="T40" fmla="*/ 26 w 85"/>
                <a:gd name="T41" fmla="*/ 62 h 95"/>
                <a:gd name="T42" fmla="*/ 25 w 85"/>
                <a:gd name="T43" fmla="*/ 62 h 95"/>
                <a:gd name="T44" fmla="*/ 23 w 85"/>
                <a:gd name="T45" fmla="*/ 63 h 95"/>
                <a:gd name="T46" fmla="*/ 22 w 85"/>
                <a:gd name="T47" fmla="*/ 64 h 95"/>
                <a:gd name="T48" fmla="*/ 19 w 85"/>
                <a:gd name="T49" fmla="*/ 65 h 95"/>
                <a:gd name="T50" fmla="*/ 19 w 85"/>
                <a:gd name="T51" fmla="*/ 65 h 95"/>
                <a:gd name="T52" fmla="*/ 0 w 85"/>
                <a:gd name="T53" fmla="*/ 71 h 95"/>
                <a:gd name="T54" fmla="*/ 10 w 85"/>
                <a:gd name="T55" fmla="*/ 91 h 95"/>
                <a:gd name="T56" fmla="*/ 11 w 85"/>
                <a:gd name="T57" fmla="*/ 93 h 95"/>
                <a:gd name="T58" fmla="*/ 11 w 85"/>
                <a:gd name="T59" fmla="*/ 93 h 95"/>
                <a:gd name="T60" fmla="*/ 12 w 85"/>
                <a:gd name="T61" fmla="*/ 95 h 95"/>
                <a:gd name="T62" fmla="*/ 13 w 85"/>
                <a:gd name="T63" fmla="*/ 95 h 95"/>
                <a:gd name="T64" fmla="*/ 26 w 85"/>
                <a:gd name="T65" fmla="*/ 92 h 95"/>
                <a:gd name="T66" fmla="*/ 32 w 85"/>
                <a:gd name="T67" fmla="*/ 91 h 95"/>
                <a:gd name="T68" fmla="*/ 33 w 85"/>
                <a:gd name="T69" fmla="*/ 90 h 95"/>
                <a:gd name="T70" fmla="*/ 35 w 85"/>
                <a:gd name="T71" fmla="*/ 83 h 95"/>
                <a:gd name="T72" fmla="*/ 43 w 85"/>
                <a:gd name="T73" fmla="*/ 81 h 95"/>
                <a:gd name="T74" fmla="*/ 46 w 85"/>
                <a:gd name="T75" fmla="*/ 81 h 95"/>
                <a:gd name="T76" fmla="*/ 48 w 85"/>
                <a:gd name="T77" fmla="*/ 81 h 95"/>
                <a:gd name="T78" fmla="*/ 50 w 85"/>
                <a:gd name="T79" fmla="*/ 78 h 95"/>
                <a:gd name="T80" fmla="*/ 56 w 85"/>
                <a:gd name="T81" fmla="*/ 70 h 95"/>
                <a:gd name="T82" fmla="*/ 60 w 85"/>
                <a:gd name="T83" fmla="*/ 69 h 95"/>
                <a:gd name="T84" fmla="*/ 62 w 85"/>
                <a:gd name="T85" fmla="*/ 69 h 95"/>
                <a:gd name="T86" fmla="*/ 67 w 85"/>
                <a:gd name="T87" fmla="*/ 51 h 95"/>
                <a:gd name="T88" fmla="*/ 75 w 85"/>
                <a:gd name="T89" fmla="*/ 47 h 95"/>
                <a:gd name="T90" fmla="*/ 80 w 85"/>
                <a:gd name="T91" fmla="*/ 38 h 95"/>
                <a:gd name="T92" fmla="*/ 84 w 85"/>
                <a:gd name="T93" fmla="*/ 33 h 95"/>
                <a:gd name="T94" fmla="*/ 85 w 85"/>
                <a:gd name="T95" fmla="*/ 30 h 95"/>
                <a:gd name="T96" fmla="*/ 85 w 85"/>
                <a:gd name="T97" fmla="*/ 30 h 95"/>
                <a:gd name="T98" fmla="*/ 74 w 85"/>
                <a:gd name="T99" fmla="*/ 17 h 95"/>
                <a:gd name="T100" fmla="*/ 70 w 85"/>
                <a:gd name="T101" fmla="*/ 16 h 95"/>
                <a:gd name="T102" fmla="*/ 56 w 85"/>
                <a:gd name="T103" fmla="*/ 10 h 95"/>
                <a:gd name="T104" fmla="*/ 49 w 85"/>
                <a:gd name="T105" fmla="*/ 0 h 95"/>
                <a:gd name="T106" fmla="*/ 47 w 85"/>
                <a:gd name="T107" fmla="*/ 1 h 95"/>
                <a:gd name="T108" fmla="*/ 44 w 85"/>
                <a:gd name="T109" fmla="*/ 1 h 95"/>
                <a:gd name="T110" fmla="*/ 44 w 85"/>
                <a:gd name="T111" fmla="*/ 8 h 95"/>
                <a:gd name="T112" fmla="*/ 37 w 85"/>
                <a:gd name="T113" fmla="*/ 18 h 95"/>
                <a:gd name="T114" fmla="*/ 35 w 85"/>
                <a:gd name="T115" fmla="*/ 24 h 95"/>
                <a:gd name="T116" fmla="*/ 35 w 85"/>
                <a:gd name="T117" fmla="*/ 2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" h="95">
                  <a:moveTo>
                    <a:pt x="35" y="24"/>
                  </a:moveTo>
                  <a:cubicBezTo>
                    <a:pt x="35" y="24"/>
                    <a:pt x="36" y="24"/>
                    <a:pt x="36" y="24"/>
                  </a:cubicBezTo>
                  <a:cubicBezTo>
                    <a:pt x="36" y="25"/>
                    <a:pt x="36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8"/>
                    <a:pt x="39" y="28"/>
                    <a:pt x="40" y="28"/>
                  </a:cubicBezTo>
                  <a:cubicBezTo>
                    <a:pt x="40" y="28"/>
                    <a:pt x="40" y="29"/>
                    <a:pt x="40" y="29"/>
                  </a:cubicBezTo>
                  <a:cubicBezTo>
                    <a:pt x="40" y="29"/>
                    <a:pt x="40" y="30"/>
                    <a:pt x="40" y="30"/>
                  </a:cubicBezTo>
                  <a:cubicBezTo>
                    <a:pt x="41" y="30"/>
                    <a:pt x="41" y="30"/>
                    <a:pt x="41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3"/>
                    <a:pt x="42" y="33"/>
                  </a:cubicBezTo>
                  <a:cubicBezTo>
                    <a:pt x="42" y="33"/>
                    <a:pt x="42" y="34"/>
                    <a:pt x="42" y="34"/>
                  </a:cubicBezTo>
                  <a:cubicBezTo>
                    <a:pt x="42" y="36"/>
                    <a:pt x="36" y="57"/>
                    <a:pt x="33" y="59"/>
                  </a:cubicBezTo>
                  <a:cubicBezTo>
                    <a:pt x="33" y="59"/>
                    <a:pt x="33" y="59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60"/>
                    <a:pt x="31" y="60"/>
                    <a:pt x="31" y="60"/>
                  </a:cubicBezTo>
                  <a:cubicBezTo>
                    <a:pt x="31" y="60"/>
                    <a:pt x="31" y="60"/>
                    <a:pt x="30" y="60"/>
                  </a:cubicBezTo>
                  <a:cubicBezTo>
                    <a:pt x="29" y="61"/>
                    <a:pt x="28" y="62"/>
                    <a:pt x="26" y="62"/>
                  </a:cubicBezTo>
                  <a:cubicBezTo>
                    <a:pt x="26" y="62"/>
                    <a:pt x="25" y="62"/>
                    <a:pt x="25" y="62"/>
                  </a:cubicBezTo>
                  <a:cubicBezTo>
                    <a:pt x="24" y="63"/>
                    <a:pt x="24" y="63"/>
                    <a:pt x="23" y="63"/>
                  </a:cubicBezTo>
                  <a:cubicBezTo>
                    <a:pt x="22" y="63"/>
                    <a:pt x="22" y="63"/>
                    <a:pt x="22" y="64"/>
                  </a:cubicBezTo>
                  <a:cubicBezTo>
                    <a:pt x="21" y="64"/>
                    <a:pt x="20" y="64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1" y="67"/>
                    <a:pt x="4" y="69"/>
                    <a:pt x="0" y="71"/>
                  </a:cubicBezTo>
                  <a:cubicBezTo>
                    <a:pt x="3" y="76"/>
                    <a:pt x="6" y="83"/>
                    <a:pt x="10" y="91"/>
                  </a:cubicBezTo>
                  <a:cubicBezTo>
                    <a:pt x="10" y="91"/>
                    <a:pt x="11" y="92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4"/>
                    <a:pt x="12" y="94"/>
                    <a:pt x="12" y="95"/>
                  </a:cubicBezTo>
                  <a:cubicBezTo>
                    <a:pt x="12" y="95"/>
                    <a:pt x="13" y="95"/>
                    <a:pt x="13" y="95"/>
                  </a:cubicBezTo>
                  <a:cubicBezTo>
                    <a:pt x="17" y="92"/>
                    <a:pt x="22" y="92"/>
                    <a:pt x="26" y="92"/>
                  </a:cubicBezTo>
                  <a:cubicBezTo>
                    <a:pt x="28" y="92"/>
                    <a:pt x="30" y="92"/>
                    <a:pt x="32" y="91"/>
                  </a:cubicBezTo>
                  <a:cubicBezTo>
                    <a:pt x="33" y="91"/>
                    <a:pt x="33" y="91"/>
                    <a:pt x="33" y="90"/>
                  </a:cubicBezTo>
                  <a:cubicBezTo>
                    <a:pt x="33" y="88"/>
                    <a:pt x="33" y="85"/>
                    <a:pt x="35" y="83"/>
                  </a:cubicBezTo>
                  <a:cubicBezTo>
                    <a:pt x="38" y="81"/>
                    <a:pt x="41" y="81"/>
                    <a:pt x="43" y="81"/>
                  </a:cubicBezTo>
                  <a:cubicBezTo>
                    <a:pt x="44" y="81"/>
                    <a:pt x="45" y="81"/>
                    <a:pt x="46" y="81"/>
                  </a:cubicBezTo>
                  <a:cubicBezTo>
                    <a:pt x="47" y="81"/>
                    <a:pt x="48" y="81"/>
                    <a:pt x="48" y="81"/>
                  </a:cubicBezTo>
                  <a:cubicBezTo>
                    <a:pt x="49" y="80"/>
                    <a:pt x="49" y="79"/>
                    <a:pt x="50" y="78"/>
                  </a:cubicBezTo>
                  <a:cubicBezTo>
                    <a:pt x="51" y="75"/>
                    <a:pt x="53" y="71"/>
                    <a:pt x="56" y="70"/>
                  </a:cubicBezTo>
                  <a:cubicBezTo>
                    <a:pt x="57" y="70"/>
                    <a:pt x="59" y="69"/>
                    <a:pt x="60" y="69"/>
                  </a:cubicBezTo>
                  <a:cubicBezTo>
                    <a:pt x="60" y="69"/>
                    <a:pt x="62" y="69"/>
                    <a:pt x="62" y="69"/>
                  </a:cubicBezTo>
                  <a:cubicBezTo>
                    <a:pt x="61" y="66"/>
                    <a:pt x="61" y="52"/>
                    <a:pt x="67" y="51"/>
                  </a:cubicBezTo>
                  <a:cubicBezTo>
                    <a:pt x="70" y="51"/>
                    <a:pt x="74" y="48"/>
                    <a:pt x="75" y="47"/>
                  </a:cubicBezTo>
                  <a:cubicBezTo>
                    <a:pt x="75" y="45"/>
                    <a:pt x="76" y="43"/>
                    <a:pt x="80" y="38"/>
                  </a:cubicBezTo>
                  <a:cubicBezTo>
                    <a:pt x="82" y="36"/>
                    <a:pt x="83" y="34"/>
                    <a:pt x="84" y="33"/>
                  </a:cubicBezTo>
                  <a:cubicBezTo>
                    <a:pt x="85" y="31"/>
                    <a:pt x="85" y="30"/>
                    <a:pt x="85" y="30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81" y="29"/>
                    <a:pt x="76" y="21"/>
                    <a:pt x="74" y="17"/>
                  </a:cubicBezTo>
                  <a:cubicBezTo>
                    <a:pt x="74" y="16"/>
                    <a:pt x="72" y="16"/>
                    <a:pt x="70" y="16"/>
                  </a:cubicBezTo>
                  <a:cubicBezTo>
                    <a:pt x="66" y="15"/>
                    <a:pt x="61" y="14"/>
                    <a:pt x="56" y="10"/>
                  </a:cubicBezTo>
                  <a:cubicBezTo>
                    <a:pt x="53" y="8"/>
                    <a:pt x="51" y="5"/>
                    <a:pt x="49" y="0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" name="Freeform 1171">
              <a:extLst>
                <a:ext uri="{FF2B5EF4-FFF2-40B4-BE49-F238E27FC236}">
                  <a16:creationId xmlns:a16="http://schemas.microsoft.com/office/drawing/2014/main" id="{05763F12-D948-4614-9B9E-6F34FEB49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559" y="4406725"/>
              <a:ext cx="13442" cy="26574"/>
            </a:xfrm>
            <a:custGeom>
              <a:avLst/>
              <a:gdLst>
                <a:gd name="T0" fmla="*/ 6 w 7"/>
                <a:gd name="T1" fmla="*/ 1 h 13"/>
                <a:gd name="T2" fmla="*/ 5 w 7"/>
                <a:gd name="T3" fmla="*/ 0 h 13"/>
                <a:gd name="T4" fmla="*/ 5 w 7"/>
                <a:gd name="T5" fmla="*/ 0 h 13"/>
                <a:gd name="T6" fmla="*/ 0 w 7"/>
                <a:gd name="T7" fmla="*/ 9 h 13"/>
                <a:gd name="T8" fmla="*/ 0 w 7"/>
                <a:gd name="T9" fmla="*/ 10 h 13"/>
                <a:gd name="T10" fmla="*/ 0 w 7"/>
                <a:gd name="T11" fmla="*/ 10 h 13"/>
                <a:gd name="T12" fmla="*/ 0 w 7"/>
                <a:gd name="T13" fmla="*/ 11 h 13"/>
                <a:gd name="T14" fmla="*/ 1 w 7"/>
                <a:gd name="T15" fmla="*/ 12 h 13"/>
                <a:gd name="T16" fmla="*/ 1 w 7"/>
                <a:gd name="T17" fmla="*/ 12 h 13"/>
                <a:gd name="T18" fmla="*/ 3 w 7"/>
                <a:gd name="T19" fmla="*/ 13 h 13"/>
                <a:gd name="T20" fmla="*/ 3 w 7"/>
                <a:gd name="T21" fmla="*/ 13 h 13"/>
                <a:gd name="T22" fmla="*/ 4 w 7"/>
                <a:gd name="T23" fmla="*/ 13 h 13"/>
                <a:gd name="T24" fmla="*/ 5 w 7"/>
                <a:gd name="T25" fmla="*/ 11 h 13"/>
                <a:gd name="T26" fmla="*/ 6 w 7"/>
                <a:gd name="T2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3">
                  <a:moveTo>
                    <a:pt x="6" y="1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7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2"/>
                    <a:pt x="5" y="11"/>
                  </a:cubicBezTo>
                  <a:cubicBezTo>
                    <a:pt x="6" y="9"/>
                    <a:pt x="7" y="4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" name="Freeform 1172">
              <a:extLst>
                <a:ext uri="{FF2B5EF4-FFF2-40B4-BE49-F238E27FC236}">
                  <a16:creationId xmlns:a16="http://schemas.microsoft.com/office/drawing/2014/main" id="{BB14D8C6-3894-42D2-A6C1-75D5C92F0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6443" y="4400593"/>
              <a:ext cx="88331" cy="77679"/>
            </a:xfrm>
            <a:custGeom>
              <a:avLst/>
              <a:gdLst>
                <a:gd name="T0" fmla="*/ 34 w 48"/>
                <a:gd name="T1" fmla="*/ 30 h 39"/>
                <a:gd name="T2" fmla="*/ 40 w 48"/>
                <a:gd name="T3" fmla="*/ 22 h 39"/>
                <a:gd name="T4" fmla="*/ 40 w 48"/>
                <a:gd name="T5" fmla="*/ 12 h 39"/>
                <a:gd name="T6" fmla="*/ 46 w 48"/>
                <a:gd name="T7" fmla="*/ 12 h 39"/>
                <a:gd name="T8" fmla="*/ 48 w 48"/>
                <a:gd name="T9" fmla="*/ 11 h 39"/>
                <a:gd name="T10" fmla="*/ 47 w 48"/>
                <a:gd name="T11" fmla="*/ 4 h 39"/>
                <a:gd name="T12" fmla="*/ 47 w 48"/>
                <a:gd name="T13" fmla="*/ 0 h 39"/>
                <a:gd name="T14" fmla="*/ 36 w 48"/>
                <a:gd name="T15" fmla="*/ 14 h 39"/>
                <a:gd name="T16" fmla="*/ 12 w 48"/>
                <a:gd name="T17" fmla="*/ 25 h 39"/>
                <a:gd name="T18" fmla="*/ 9 w 48"/>
                <a:gd name="T19" fmla="*/ 25 h 39"/>
                <a:gd name="T20" fmla="*/ 2 w 48"/>
                <a:gd name="T21" fmla="*/ 27 h 39"/>
                <a:gd name="T22" fmla="*/ 1 w 48"/>
                <a:gd name="T23" fmla="*/ 28 h 39"/>
                <a:gd name="T24" fmla="*/ 0 w 48"/>
                <a:gd name="T25" fmla="*/ 28 h 39"/>
                <a:gd name="T26" fmla="*/ 0 w 48"/>
                <a:gd name="T27" fmla="*/ 29 h 39"/>
                <a:gd name="T28" fmla="*/ 0 w 48"/>
                <a:gd name="T29" fmla="*/ 30 h 39"/>
                <a:gd name="T30" fmla="*/ 1 w 48"/>
                <a:gd name="T31" fmla="*/ 31 h 39"/>
                <a:gd name="T32" fmla="*/ 1 w 48"/>
                <a:gd name="T33" fmla="*/ 31 h 39"/>
                <a:gd name="T34" fmla="*/ 3 w 48"/>
                <a:gd name="T35" fmla="*/ 33 h 39"/>
                <a:gd name="T36" fmla="*/ 3 w 48"/>
                <a:gd name="T37" fmla="*/ 33 h 39"/>
                <a:gd name="T38" fmla="*/ 4 w 48"/>
                <a:gd name="T39" fmla="*/ 34 h 39"/>
                <a:gd name="T40" fmla="*/ 4 w 48"/>
                <a:gd name="T41" fmla="*/ 34 h 39"/>
                <a:gd name="T42" fmla="*/ 5 w 48"/>
                <a:gd name="T43" fmla="*/ 35 h 39"/>
                <a:gd name="T44" fmla="*/ 5 w 48"/>
                <a:gd name="T45" fmla="*/ 35 h 39"/>
                <a:gd name="T46" fmla="*/ 6 w 48"/>
                <a:gd name="T47" fmla="*/ 36 h 39"/>
                <a:gd name="T48" fmla="*/ 6 w 48"/>
                <a:gd name="T49" fmla="*/ 36 h 39"/>
                <a:gd name="T50" fmla="*/ 7 w 48"/>
                <a:gd name="T51" fmla="*/ 36 h 39"/>
                <a:gd name="T52" fmla="*/ 7 w 48"/>
                <a:gd name="T53" fmla="*/ 36 h 39"/>
                <a:gd name="T54" fmla="*/ 7 w 48"/>
                <a:gd name="T55" fmla="*/ 36 h 39"/>
                <a:gd name="T56" fmla="*/ 8 w 48"/>
                <a:gd name="T57" fmla="*/ 36 h 39"/>
                <a:gd name="T58" fmla="*/ 8 w 48"/>
                <a:gd name="T59" fmla="*/ 37 h 39"/>
                <a:gd name="T60" fmla="*/ 9 w 48"/>
                <a:gd name="T61" fmla="*/ 37 h 39"/>
                <a:gd name="T62" fmla="*/ 10 w 48"/>
                <a:gd name="T63" fmla="*/ 37 h 39"/>
                <a:gd name="T64" fmla="*/ 10 w 48"/>
                <a:gd name="T65" fmla="*/ 37 h 39"/>
                <a:gd name="T66" fmla="*/ 11 w 48"/>
                <a:gd name="T67" fmla="*/ 37 h 39"/>
                <a:gd name="T68" fmla="*/ 11 w 48"/>
                <a:gd name="T69" fmla="*/ 37 h 39"/>
                <a:gd name="T70" fmla="*/ 16 w 48"/>
                <a:gd name="T71" fmla="*/ 38 h 39"/>
                <a:gd name="T72" fmla="*/ 16 w 48"/>
                <a:gd name="T73" fmla="*/ 38 h 39"/>
                <a:gd name="T74" fmla="*/ 17 w 48"/>
                <a:gd name="T75" fmla="*/ 38 h 39"/>
                <a:gd name="T76" fmla="*/ 18 w 48"/>
                <a:gd name="T77" fmla="*/ 38 h 39"/>
                <a:gd name="T78" fmla="*/ 19 w 48"/>
                <a:gd name="T79" fmla="*/ 38 h 39"/>
                <a:gd name="T80" fmla="*/ 20 w 48"/>
                <a:gd name="T81" fmla="*/ 38 h 39"/>
                <a:gd name="T82" fmla="*/ 21 w 48"/>
                <a:gd name="T83" fmla="*/ 38 h 39"/>
                <a:gd name="T84" fmla="*/ 22 w 48"/>
                <a:gd name="T85" fmla="*/ 38 h 39"/>
                <a:gd name="T86" fmla="*/ 30 w 48"/>
                <a:gd name="T87" fmla="*/ 39 h 39"/>
                <a:gd name="T88" fmla="*/ 34 w 48"/>
                <a:gd name="T89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39">
                  <a:moveTo>
                    <a:pt x="34" y="30"/>
                  </a:moveTo>
                  <a:cubicBezTo>
                    <a:pt x="40" y="22"/>
                    <a:pt x="40" y="22"/>
                    <a:pt x="40" y="2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8"/>
                    <a:pt x="48" y="6"/>
                    <a:pt x="47" y="4"/>
                  </a:cubicBezTo>
                  <a:cubicBezTo>
                    <a:pt x="47" y="3"/>
                    <a:pt x="47" y="1"/>
                    <a:pt x="47" y="0"/>
                  </a:cubicBezTo>
                  <a:cubicBezTo>
                    <a:pt x="44" y="2"/>
                    <a:pt x="39" y="9"/>
                    <a:pt x="36" y="14"/>
                  </a:cubicBezTo>
                  <a:cubicBezTo>
                    <a:pt x="32" y="21"/>
                    <a:pt x="21" y="26"/>
                    <a:pt x="12" y="25"/>
                  </a:cubicBezTo>
                  <a:cubicBezTo>
                    <a:pt x="11" y="25"/>
                    <a:pt x="10" y="25"/>
                    <a:pt x="9" y="25"/>
                  </a:cubicBezTo>
                  <a:cubicBezTo>
                    <a:pt x="5" y="25"/>
                    <a:pt x="3" y="26"/>
                    <a:pt x="2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30"/>
                  </a:cubicBezTo>
                  <a:cubicBezTo>
                    <a:pt x="1" y="30"/>
                    <a:pt x="1" y="30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2" y="32"/>
                    <a:pt x="2" y="32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7"/>
                    <a:pt x="8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7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7"/>
                    <a:pt x="14" y="37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5" y="39"/>
                    <a:pt x="28" y="39"/>
                    <a:pt x="30" y="39"/>
                  </a:cubicBezTo>
                  <a:lnTo>
                    <a:pt x="3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" name="Freeform 1173">
              <a:extLst>
                <a:ext uri="{FF2B5EF4-FFF2-40B4-BE49-F238E27FC236}">
                  <a16:creationId xmlns:a16="http://schemas.microsoft.com/office/drawing/2014/main" id="{BF311508-7F2C-443F-95BC-1C961F5D0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1847" y="4122584"/>
              <a:ext cx="192025" cy="202374"/>
            </a:xfrm>
            <a:custGeom>
              <a:avLst/>
              <a:gdLst>
                <a:gd name="T0" fmla="*/ 64 w 105"/>
                <a:gd name="T1" fmla="*/ 6 h 103"/>
                <a:gd name="T2" fmla="*/ 63 w 105"/>
                <a:gd name="T3" fmla="*/ 6 h 103"/>
                <a:gd name="T4" fmla="*/ 54 w 105"/>
                <a:gd name="T5" fmla="*/ 2 h 103"/>
                <a:gd name="T6" fmla="*/ 49 w 105"/>
                <a:gd name="T7" fmla="*/ 1 h 103"/>
                <a:gd name="T8" fmla="*/ 43 w 105"/>
                <a:gd name="T9" fmla="*/ 0 h 103"/>
                <a:gd name="T10" fmla="*/ 42 w 105"/>
                <a:gd name="T11" fmla="*/ 1 h 103"/>
                <a:gd name="T12" fmla="*/ 43 w 105"/>
                <a:gd name="T13" fmla="*/ 1 h 103"/>
                <a:gd name="T14" fmla="*/ 43 w 105"/>
                <a:gd name="T15" fmla="*/ 1 h 103"/>
                <a:gd name="T16" fmla="*/ 40 w 105"/>
                <a:gd name="T17" fmla="*/ 4 h 103"/>
                <a:gd name="T18" fmla="*/ 27 w 105"/>
                <a:gd name="T19" fmla="*/ 13 h 103"/>
                <a:gd name="T20" fmla="*/ 28 w 105"/>
                <a:gd name="T21" fmla="*/ 23 h 103"/>
                <a:gd name="T22" fmla="*/ 24 w 105"/>
                <a:gd name="T23" fmla="*/ 38 h 103"/>
                <a:gd name="T24" fmla="*/ 23 w 105"/>
                <a:gd name="T25" fmla="*/ 39 h 103"/>
                <a:gd name="T26" fmla="*/ 0 w 105"/>
                <a:gd name="T27" fmla="*/ 51 h 103"/>
                <a:gd name="T28" fmla="*/ 1 w 105"/>
                <a:gd name="T29" fmla="*/ 53 h 103"/>
                <a:gd name="T30" fmla="*/ 2 w 105"/>
                <a:gd name="T31" fmla="*/ 57 h 103"/>
                <a:gd name="T32" fmla="*/ 2 w 105"/>
                <a:gd name="T33" fmla="*/ 60 h 103"/>
                <a:gd name="T34" fmla="*/ 3 w 105"/>
                <a:gd name="T35" fmla="*/ 63 h 103"/>
                <a:gd name="T36" fmla="*/ 3 w 105"/>
                <a:gd name="T37" fmla="*/ 65 h 103"/>
                <a:gd name="T38" fmla="*/ 5 w 105"/>
                <a:gd name="T39" fmla="*/ 65 h 103"/>
                <a:gd name="T40" fmla="*/ 7 w 105"/>
                <a:gd name="T41" fmla="*/ 64 h 103"/>
                <a:gd name="T42" fmla="*/ 8 w 105"/>
                <a:gd name="T43" fmla="*/ 64 h 103"/>
                <a:gd name="T44" fmla="*/ 11 w 105"/>
                <a:gd name="T45" fmla="*/ 65 h 103"/>
                <a:gd name="T46" fmla="*/ 27 w 105"/>
                <a:gd name="T47" fmla="*/ 74 h 103"/>
                <a:gd name="T48" fmla="*/ 34 w 105"/>
                <a:gd name="T49" fmla="*/ 78 h 103"/>
                <a:gd name="T50" fmla="*/ 73 w 105"/>
                <a:gd name="T51" fmla="*/ 102 h 103"/>
                <a:gd name="T52" fmla="*/ 74 w 105"/>
                <a:gd name="T53" fmla="*/ 102 h 103"/>
                <a:gd name="T54" fmla="*/ 75 w 105"/>
                <a:gd name="T55" fmla="*/ 102 h 103"/>
                <a:gd name="T56" fmla="*/ 77 w 105"/>
                <a:gd name="T57" fmla="*/ 102 h 103"/>
                <a:gd name="T58" fmla="*/ 85 w 105"/>
                <a:gd name="T59" fmla="*/ 103 h 103"/>
                <a:gd name="T60" fmla="*/ 86 w 105"/>
                <a:gd name="T61" fmla="*/ 101 h 103"/>
                <a:gd name="T62" fmla="*/ 87 w 105"/>
                <a:gd name="T63" fmla="*/ 99 h 103"/>
                <a:gd name="T64" fmla="*/ 88 w 105"/>
                <a:gd name="T65" fmla="*/ 97 h 103"/>
                <a:gd name="T66" fmla="*/ 88 w 105"/>
                <a:gd name="T67" fmla="*/ 96 h 103"/>
                <a:gd name="T68" fmla="*/ 89 w 105"/>
                <a:gd name="T69" fmla="*/ 95 h 103"/>
                <a:gd name="T70" fmla="*/ 89 w 105"/>
                <a:gd name="T71" fmla="*/ 95 h 103"/>
                <a:gd name="T72" fmla="*/ 89 w 105"/>
                <a:gd name="T73" fmla="*/ 94 h 103"/>
                <a:gd name="T74" fmla="*/ 90 w 105"/>
                <a:gd name="T75" fmla="*/ 93 h 103"/>
                <a:gd name="T76" fmla="*/ 98 w 105"/>
                <a:gd name="T77" fmla="*/ 89 h 103"/>
                <a:gd name="T78" fmla="*/ 100 w 105"/>
                <a:gd name="T79" fmla="*/ 90 h 103"/>
                <a:gd name="T80" fmla="*/ 102 w 105"/>
                <a:gd name="T81" fmla="*/ 91 h 103"/>
                <a:gd name="T82" fmla="*/ 104 w 105"/>
                <a:gd name="T83" fmla="*/ 93 h 103"/>
                <a:gd name="T84" fmla="*/ 105 w 105"/>
                <a:gd name="T85" fmla="*/ 92 h 103"/>
                <a:gd name="T86" fmla="*/ 103 w 105"/>
                <a:gd name="T87" fmla="*/ 90 h 103"/>
                <a:gd name="T88" fmla="*/ 101 w 105"/>
                <a:gd name="T89" fmla="*/ 88 h 103"/>
                <a:gd name="T90" fmla="*/ 100 w 105"/>
                <a:gd name="T91" fmla="*/ 86 h 103"/>
                <a:gd name="T92" fmla="*/ 100 w 105"/>
                <a:gd name="T93" fmla="*/ 84 h 103"/>
                <a:gd name="T94" fmla="*/ 96 w 105"/>
                <a:gd name="T95" fmla="*/ 77 h 103"/>
                <a:gd name="T96" fmla="*/ 98 w 105"/>
                <a:gd name="T97" fmla="*/ 70 h 103"/>
                <a:gd name="T98" fmla="*/ 93 w 105"/>
                <a:gd name="T99" fmla="*/ 64 h 103"/>
                <a:gd name="T100" fmla="*/ 87 w 105"/>
                <a:gd name="T101" fmla="*/ 62 h 103"/>
                <a:gd name="T102" fmla="*/ 85 w 105"/>
                <a:gd name="T103" fmla="*/ 61 h 103"/>
                <a:gd name="T104" fmla="*/ 83 w 105"/>
                <a:gd name="T105" fmla="*/ 59 h 103"/>
                <a:gd name="T106" fmla="*/ 81 w 105"/>
                <a:gd name="T107" fmla="*/ 58 h 103"/>
                <a:gd name="T108" fmla="*/ 80 w 105"/>
                <a:gd name="T109" fmla="*/ 55 h 103"/>
                <a:gd name="T110" fmla="*/ 79 w 105"/>
                <a:gd name="T111" fmla="*/ 53 h 103"/>
                <a:gd name="T112" fmla="*/ 72 w 105"/>
                <a:gd name="T113" fmla="*/ 41 h 103"/>
                <a:gd name="T114" fmla="*/ 75 w 105"/>
                <a:gd name="T115" fmla="*/ 32 h 103"/>
                <a:gd name="T116" fmla="*/ 78 w 105"/>
                <a:gd name="T117" fmla="*/ 25 h 103"/>
                <a:gd name="T118" fmla="*/ 78 w 105"/>
                <a:gd name="T119" fmla="*/ 21 h 103"/>
                <a:gd name="T120" fmla="*/ 68 w 105"/>
                <a:gd name="T121" fmla="*/ 11 h 103"/>
                <a:gd name="T122" fmla="*/ 65 w 105"/>
                <a:gd name="T123" fmla="*/ 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5" h="103">
                  <a:moveTo>
                    <a:pt x="65" y="6"/>
                  </a:moveTo>
                  <a:cubicBezTo>
                    <a:pt x="65" y="6"/>
                    <a:pt x="64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6"/>
                    <a:pt x="64" y="6"/>
                    <a:pt x="63" y="6"/>
                  </a:cubicBezTo>
                  <a:cubicBezTo>
                    <a:pt x="62" y="6"/>
                    <a:pt x="60" y="5"/>
                    <a:pt x="58" y="4"/>
                  </a:cubicBezTo>
                  <a:cubicBezTo>
                    <a:pt x="57" y="3"/>
                    <a:pt x="55" y="2"/>
                    <a:pt x="54" y="2"/>
                  </a:cubicBezTo>
                  <a:cubicBezTo>
                    <a:pt x="54" y="2"/>
                    <a:pt x="53" y="3"/>
                    <a:pt x="53" y="3"/>
                  </a:cubicBezTo>
                  <a:cubicBezTo>
                    <a:pt x="51" y="3"/>
                    <a:pt x="50" y="2"/>
                    <a:pt x="49" y="1"/>
                  </a:cubicBezTo>
                  <a:cubicBezTo>
                    <a:pt x="48" y="1"/>
                    <a:pt x="46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2" y="9"/>
                    <a:pt x="28" y="11"/>
                    <a:pt x="27" y="13"/>
                  </a:cubicBezTo>
                  <a:cubicBezTo>
                    <a:pt x="27" y="14"/>
                    <a:pt x="27" y="15"/>
                    <a:pt x="28" y="17"/>
                  </a:cubicBezTo>
                  <a:cubicBezTo>
                    <a:pt x="28" y="19"/>
                    <a:pt x="29" y="21"/>
                    <a:pt x="28" y="23"/>
                  </a:cubicBezTo>
                  <a:cubicBezTo>
                    <a:pt x="27" y="24"/>
                    <a:pt x="27" y="28"/>
                    <a:pt x="27" y="30"/>
                  </a:cubicBezTo>
                  <a:cubicBezTo>
                    <a:pt x="28" y="32"/>
                    <a:pt x="25" y="36"/>
                    <a:pt x="24" y="38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18" y="42"/>
                    <a:pt x="9" y="47"/>
                    <a:pt x="0" y="5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3"/>
                    <a:pt x="1" y="53"/>
                  </a:cubicBezTo>
                  <a:cubicBezTo>
                    <a:pt x="1" y="54"/>
                    <a:pt x="1" y="54"/>
                    <a:pt x="1" y="55"/>
                  </a:cubicBezTo>
                  <a:cubicBezTo>
                    <a:pt x="1" y="56"/>
                    <a:pt x="1" y="56"/>
                    <a:pt x="2" y="57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1"/>
                    <a:pt x="3" y="61"/>
                  </a:cubicBezTo>
                  <a:cubicBezTo>
                    <a:pt x="3" y="62"/>
                    <a:pt x="3" y="62"/>
                    <a:pt x="3" y="63"/>
                  </a:cubicBezTo>
                  <a:cubicBezTo>
                    <a:pt x="3" y="63"/>
                    <a:pt x="3" y="63"/>
                    <a:pt x="3" y="64"/>
                  </a:cubicBezTo>
                  <a:cubicBezTo>
                    <a:pt x="3" y="64"/>
                    <a:pt x="3" y="64"/>
                    <a:pt x="3" y="65"/>
                  </a:cubicBezTo>
                  <a:cubicBezTo>
                    <a:pt x="4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6" y="65"/>
                    <a:pt x="6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9" y="65"/>
                    <a:pt x="9" y="65"/>
                  </a:cubicBezTo>
                  <a:cubicBezTo>
                    <a:pt x="9" y="65"/>
                    <a:pt x="10" y="65"/>
                    <a:pt x="11" y="65"/>
                  </a:cubicBezTo>
                  <a:cubicBezTo>
                    <a:pt x="13" y="65"/>
                    <a:pt x="18" y="68"/>
                    <a:pt x="24" y="72"/>
                  </a:cubicBezTo>
                  <a:cubicBezTo>
                    <a:pt x="25" y="73"/>
                    <a:pt x="26" y="73"/>
                    <a:pt x="27" y="74"/>
                  </a:cubicBezTo>
                  <a:cubicBezTo>
                    <a:pt x="30" y="76"/>
                    <a:pt x="33" y="77"/>
                    <a:pt x="34" y="78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40" y="81"/>
                    <a:pt x="57" y="95"/>
                    <a:pt x="61" y="98"/>
                  </a:cubicBezTo>
                  <a:cubicBezTo>
                    <a:pt x="65" y="101"/>
                    <a:pt x="71" y="102"/>
                    <a:pt x="73" y="102"/>
                  </a:cubicBezTo>
                  <a:cubicBezTo>
                    <a:pt x="73" y="102"/>
                    <a:pt x="74" y="102"/>
                    <a:pt x="74" y="102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4" y="102"/>
                    <a:pt x="75" y="102"/>
                    <a:pt x="75" y="102"/>
                  </a:cubicBezTo>
                  <a:cubicBezTo>
                    <a:pt x="75" y="102"/>
                    <a:pt x="75" y="102"/>
                    <a:pt x="75" y="102"/>
                  </a:cubicBezTo>
                  <a:cubicBezTo>
                    <a:pt x="75" y="102"/>
                    <a:pt x="76" y="102"/>
                    <a:pt x="76" y="102"/>
                  </a:cubicBezTo>
                  <a:cubicBezTo>
                    <a:pt x="76" y="102"/>
                    <a:pt x="76" y="102"/>
                    <a:pt x="77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9" y="103"/>
                    <a:pt x="82" y="103"/>
                    <a:pt x="85" y="103"/>
                  </a:cubicBezTo>
                  <a:cubicBezTo>
                    <a:pt x="85" y="103"/>
                    <a:pt x="85" y="103"/>
                    <a:pt x="85" y="102"/>
                  </a:cubicBezTo>
                  <a:cubicBezTo>
                    <a:pt x="86" y="102"/>
                    <a:pt x="86" y="102"/>
                    <a:pt x="86" y="101"/>
                  </a:cubicBezTo>
                  <a:cubicBezTo>
                    <a:pt x="86" y="101"/>
                    <a:pt x="86" y="100"/>
                    <a:pt x="86" y="100"/>
                  </a:cubicBezTo>
                  <a:cubicBezTo>
                    <a:pt x="87" y="100"/>
                    <a:pt x="87" y="99"/>
                    <a:pt x="87" y="99"/>
                  </a:cubicBezTo>
                  <a:cubicBezTo>
                    <a:pt x="87" y="99"/>
                    <a:pt x="87" y="98"/>
                    <a:pt x="87" y="98"/>
                  </a:cubicBezTo>
                  <a:cubicBezTo>
                    <a:pt x="87" y="98"/>
                    <a:pt x="88" y="97"/>
                    <a:pt x="88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96"/>
                    <a:pt x="88" y="96"/>
                    <a:pt x="89" y="96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9" y="95"/>
                    <a:pt x="89" y="94"/>
                    <a:pt x="89" y="94"/>
                  </a:cubicBezTo>
                  <a:cubicBezTo>
                    <a:pt x="89" y="94"/>
                    <a:pt x="89" y="94"/>
                    <a:pt x="89" y="94"/>
                  </a:cubicBezTo>
                  <a:cubicBezTo>
                    <a:pt x="89" y="94"/>
                    <a:pt x="89" y="94"/>
                    <a:pt x="90" y="94"/>
                  </a:cubicBezTo>
                  <a:cubicBezTo>
                    <a:pt x="90" y="94"/>
                    <a:pt x="90" y="93"/>
                    <a:pt x="90" y="93"/>
                  </a:cubicBezTo>
                  <a:cubicBezTo>
                    <a:pt x="91" y="92"/>
                    <a:pt x="92" y="90"/>
                    <a:pt x="96" y="89"/>
                  </a:cubicBezTo>
                  <a:cubicBezTo>
                    <a:pt x="97" y="89"/>
                    <a:pt x="97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9" y="90"/>
                    <a:pt x="99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1" y="90"/>
                    <a:pt x="101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3" y="92"/>
                    <a:pt x="103" y="92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4" y="93"/>
                    <a:pt x="105" y="92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4" y="91"/>
                    <a:pt x="104" y="91"/>
                    <a:pt x="103" y="90"/>
                  </a:cubicBezTo>
                  <a:cubicBezTo>
                    <a:pt x="103" y="90"/>
                    <a:pt x="103" y="90"/>
                    <a:pt x="103" y="90"/>
                  </a:cubicBezTo>
                  <a:cubicBezTo>
                    <a:pt x="102" y="89"/>
                    <a:pt x="102" y="88"/>
                    <a:pt x="101" y="88"/>
                  </a:cubicBezTo>
                  <a:cubicBezTo>
                    <a:pt x="101" y="88"/>
                    <a:pt x="101" y="88"/>
                    <a:pt x="101" y="87"/>
                  </a:cubicBezTo>
                  <a:cubicBezTo>
                    <a:pt x="101" y="87"/>
                    <a:pt x="101" y="86"/>
                    <a:pt x="100" y="86"/>
                  </a:cubicBezTo>
                  <a:cubicBezTo>
                    <a:pt x="100" y="86"/>
                    <a:pt x="100" y="86"/>
                    <a:pt x="100" y="85"/>
                  </a:cubicBezTo>
                  <a:cubicBezTo>
                    <a:pt x="100" y="85"/>
                    <a:pt x="100" y="84"/>
                    <a:pt x="100" y="84"/>
                  </a:cubicBezTo>
                  <a:cubicBezTo>
                    <a:pt x="100" y="83"/>
                    <a:pt x="100" y="82"/>
                    <a:pt x="98" y="80"/>
                  </a:cubicBezTo>
                  <a:cubicBezTo>
                    <a:pt x="97" y="79"/>
                    <a:pt x="96" y="78"/>
                    <a:pt x="96" y="77"/>
                  </a:cubicBezTo>
                  <a:cubicBezTo>
                    <a:pt x="96" y="75"/>
                    <a:pt x="96" y="74"/>
                    <a:pt x="97" y="72"/>
                  </a:cubicBezTo>
                  <a:cubicBezTo>
                    <a:pt x="97" y="72"/>
                    <a:pt x="98" y="71"/>
                    <a:pt x="98" y="70"/>
                  </a:cubicBezTo>
                  <a:cubicBezTo>
                    <a:pt x="97" y="69"/>
                    <a:pt x="96" y="68"/>
                    <a:pt x="96" y="67"/>
                  </a:cubicBezTo>
                  <a:cubicBezTo>
                    <a:pt x="95" y="65"/>
                    <a:pt x="94" y="64"/>
                    <a:pt x="93" y="64"/>
                  </a:cubicBezTo>
                  <a:cubicBezTo>
                    <a:pt x="93" y="64"/>
                    <a:pt x="93" y="64"/>
                    <a:pt x="92" y="64"/>
                  </a:cubicBezTo>
                  <a:cubicBezTo>
                    <a:pt x="91" y="63"/>
                    <a:pt x="89" y="63"/>
                    <a:pt x="87" y="62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84" y="60"/>
                    <a:pt x="83" y="60"/>
                    <a:pt x="83" y="59"/>
                  </a:cubicBezTo>
                  <a:cubicBezTo>
                    <a:pt x="82" y="59"/>
                    <a:pt x="82" y="59"/>
                    <a:pt x="82" y="58"/>
                  </a:cubicBezTo>
                  <a:cubicBezTo>
                    <a:pt x="82" y="58"/>
                    <a:pt x="81" y="58"/>
                    <a:pt x="81" y="58"/>
                  </a:cubicBezTo>
                  <a:cubicBezTo>
                    <a:pt x="81" y="57"/>
                    <a:pt x="80" y="57"/>
                    <a:pt x="80" y="57"/>
                  </a:cubicBezTo>
                  <a:cubicBezTo>
                    <a:pt x="80" y="56"/>
                    <a:pt x="80" y="56"/>
                    <a:pt x="80" y="5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79" y="54"/>
                    <a:pt x="79" y="54"/>
                    <a:pt x="79" y="53"/>
                  </a:cubicBezTo>
                  <a:cubicBezTo>
                    <a:pt x="79" y="52"/>
                    <a:pt x="78" y="51"/>
                    <a:pt x="75" y="49"/>
                  </a:cubicBezTo>
                  <a:cubicBezTo>
                    <a:pt x="73" y="48"/>
                    <a:pt x="72" y="43"/>
                    <a:pt x="72" y="41"/>
                  </a:cubicBezTo>
                  <a:cubicBezTo>
                    <a:pt x="71" y="38"/>
                    <a:pt x="72" y="36"/>
                    <a:pt x="74" y="36"/>
                  </a:cubicBezTo>
                  <a:cubicBezTo>
                    <a:pt x="74" y="35"/>
                    <a:pt x="74" y="33"/>
                    <a:pt x="75" y="32"/>
                  </a:cubicBezTo>
                  <a:cubicBezTo>
                    <a:pt x="75" y="30"/>
                    <a:pt x="76" y="27"/>
                    <a:pt x="78" y="26"/>
                  </a:cubicBezTo>
                  <a:cubicBezTo>
                    <a:pt x="78" y="26"/>
                    <a:pt x="78" y="26"/>
                    <a:pt x="78" y="25"/>
                  </a:cubicBezTo>
                  <a:cubicBezTo>
                    <a:pt x="78" y="24"/>
                    <a:pt x="78" y="23"/>
                    <a:pt x="78" y="21"/>
                  </a:cubicBezTo>
                  <a:cubicBezTo>
                    <a:pt x="79" y="21"/>
                    <a:pt x="78" y="21"/>
                    <a:pt x="78" y="21"/>
                  </a:cubicBezTo>
                  <a:cubicBezTo>
                    <a:pt x="78" y="20"/>
                    <a:pt x="77" y="20"/>
                    <a:pt x="76" y="20"/>
                  </a:cubicBezTo>
                  <a:cubicBezTo>
                    <a:pt x="72" y="20"/>
                    <a:pt x="68" y="15"/>
                    <a:pt x="68" y="11"/>
                  </a:cubicBezTo>
                  <a:cubicBezTo>
                    <a:pt x="68" y="10"/>
                    <a:pt x="66" y="8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" name="Freeform 1174">
              <a:extLst>
                <a:ext uri="{FF2B5EF4-FFF2-40B4-BE49-F238E27FC236}">
                  <a16:creationId xmlns:a16="http://schemas.microsoft.com/office/drawing/2014/main" id="{56089BC1-F885-4442-89B6-733F1B1B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069" y="4304516"/>
              <a:ext cx="28804" cy="30663"/>
            </a:xfrm>
            <a:custGeom>
              <a:avLst/>
              <a:gdLst>
                <a:gd name="T0" fmla="*/ 4 w 16"/>
                <a:gd name="T1" fmla="*/ 11 h 16"/>
                <a:gd name="T2" fmla="*/ 5 w 16"/>
                <a:gd name="T3" fmla="*/ 11 h 16"/>
                <a:gd name="T4" fmla="*/ 5 w 16"/>
                <a:gd name="T5" fmla="*/ 11 h 16"/>
                <a:gd name="T6" fmla="*/ 11 w 16"/>
                <a:gd name="T7" fmla="*/ 16 h 16"/>
                <a:gd name="T8" fmla="*/ 16 w 16"/>
                <a:gd name="T9" fmla="*/ 16 h 16"/>
                <a:gd name="T10" fmla="*/ 15 w 16"/>
                <a:gd name="T11" fmla="*/ 14 h 16"/>
                <a:gd name="T12" fmla="*/ 12 w 16"/>
                <a:gd name="T13" fmla="*/ 4 h 16"/>
                <a:gd name="T14" fmla="*/ 12 w 16"/>
                <a:gd name="T15" fmla="*/ 3 h 16"/>
                <a:gd name="T16" fmla="*/ 12 w 16"/>
                <a:gd name="T17" fmla="*/ 3 h 16"/>
                <a:gd name="T18" fmla="*/ 11 w 16"/>
                <a:gd name="T19" fmla="*/ 2 h 16"/>
                <a:gd name="T20" fmla="*/ 10 w 16"/>
                <a:gd name="T21" fmla="*/ 1 h 16"/>
                <a:gd name="T22" fmla="*/ 10 w 16"/>
                <a:gd name="T23" fmla="*/ 1 h 16"/>
                <a:gd name="T24" fmla="*/ 9 w 16"/>
                <a:gd name="T25" fmla="*/ 1 h 16"/>
                <a:gd name="T26" fmla="*/ 8 w 16"/>
                <a:gd name="T27" fmla="*/ 0 h 16"/>
                <a:gd name="T28" fmla="*/ 7 w 16"/>
                <a:gd name="T29" fmla="*/ 0 h 16"/>
                <a:gd name="T30" fmla="*/ 5 w 16"/>
                <a:gd name="T31" fmla="*/ 2 h 16"/>
                <a:gd name="T32" fmla="*/ 3 w 16"/>
                <a:gd name="T33" fmla="*/ 4 h 16"/>
                <a:gd name="T34" fmla="*/ 3 w 16"/>
                <a:gd name="T35" fmla="*/ 4 h 16"/>
                <a:gd name="T36" fmla="*/ 3 w 16"/>
                <a:gd name="T37" fmla="*/ 4 h 16"/>
                <a:gd name="T38" fmla="*/ 3 w 16"/>
                <a:gd name="T39" fmla="*/ 4 h 16"/>
                <a:gd name="T40" fmla="*/ 3 w 16"/>
                <a:gd name="T41" fmla="*/ 5 h 16"/>
                <a:gd name="T42" fmla="*/ 3 w 16"/>
                <a:gd name="T43" fmla="*/ 5 h 16"/>
                <a:gd name="T44" fmla="*/ 3 w 16"/>
                <a:gd name="T45" fmla="*/ 5 h 16"/>
                <a:gd name="T46" fmla="*/ 2 w 16"/>
                <a:gd name="T47" fmla="*/ 6 h 16"/>
                <a:gd name="T48" fmla="*/ 2 w 16"/>
                <a:gd name="T49" fmla="*/ 6 h 16"/>
                <a:gd name="T50" fmla="*/ 2 w 16"/>
                <a:gd name="T51" fmla="*/ 7 h 16"/>
                <a:gd name="T52" fmla="*/ 1 w 16"/>
                <a:gd name="T53" fmla="*/ 8 h 16"/>
                <a:gd name="T54" fmla="*/ 1 w 16"/>
                <a:gd name="T55" fmla="*/ 9 h 16"/>
                <a:gd name="T56" fmla="*/ 0 w 16"/>
                <a:gd name="T57" fmla="*/ 10 h 16"/>
                <a:gd name="T58" fmla="*/ 0 w 16"/>
                <a:gd name="T59" fmla="*/ 11 h 16"/>
                <a:gd name="T60" fmla="*/ 0 w 16"/>
                <a:gd name="T61" fmla="*/ 11 h 16"/>
                <a:gd name="T62" fmla="*/ 4 w 16"/>
                <a:gd name="T63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16">
                  <a:moveTo>
                    <a:pt x="4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5" y="15"/>
                    <a:pt x="15" y="14"/>
                  </a:cubicBezTo>
                  <a:cubicBezTo>
                    <a:pt x="13" y="9"/>
                    <a:pt x="12" y="6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0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6" y="1"/>
                    <a:pt x="5" y="1"/>
                    <a:pt x="5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8"/>
                    <a:pt x="1" y="8"/>
                  </a:cubicBezTo>
                  <a:cubicBezTo>
                    <a:pt x="1" y="8"/>
                    <a:pt x="1" y="8"/>
                    <a:pt x="1" y="9"/>
                  </a:cubicBezTo>
                  <a:cubicBezTo>
                    <a:pt x="1" y="9"/>
                    <a:pt x="1" y="10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" name="Freeform 1175">
              <a:extLst>
                <a:ext uri="{FF2B5EF4-FFF2-40B4-BE49-F238E27FC236}">
                  <a16:creationId xmlns:a16="http://schemas.microsoft.com/office/drawing/2014/main" id="{718D92CA-6DA5-4590-82DA-AD930BEA8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854" y="3907945"/>
              <a:ext cx="349485" cy="216683"/>
            </a:xfrm>
            <a:custGeom>
              <a:avLst/>
              <a:gdLst>
                <a:gd name="T0" fmla="*/ 3 w 191"/>
                <a:gd name="T1" fmla="*/ 54 h 110"/>
                <a:gd name="T2" fmla="*/ 8 w 191"/>
                <a:gd name="T3" fmla="*/ 54 h 110"/>
                <a:gd name="T4" fmla="*/ 8 w 191"/>
                <a:gd name="T5" fmla="*/ 51 h 110"/>
                <a:gd name="T6" fmla="*/ 22 w 191"/>
                <a:gd name="T7" fmla="*/ 39 h 110"/>
                <a:gd name="T8" fmla="*/ 36 w 191"/>
                <a:gd name="T9" fmla="*/ 39 h 110"/>
                <a:gd name="T10" fmla="*/ 49 w 191"/>
                <a:gd name="T11" fmla="*/ 55 h 110"/>
                <a:gd name="T12" fmla="*/ 69 w 191"/>
                <a:gd name="T13" fmla="*/ 60 h 110"/>
                <a:gd name="T14" fmla="*/ 75 w 191"/>
                <a:gd name="T15" fmla="*/ 73 h 110"/>
                <a:gd name="T16" fmla="*/ 99 w 191"/>
                <a:gd name="T17" fmla="*/ 88 h 110"/>
                <a:gd name="T18" fmla="*/ 110 w 191"/>
                <a:gd name="T19" fmla="*/ 96 h 110"/>
                <a:gd name="T20" fmla="*/ 122 w 191"/>
                <a:gd name="T21" fmla="*/ 106 h 110"/>
                <a:gd name="T22" fmla="*/ 131 w 191"/>
                <a:gd name="T23" fmla="*/ 110 h 110"/>
                <a:gd name="T24" fmla="*/ 134 w 191"/>
                <a:gd name="T25" fmla="*/ 110 h 110"/>
                <a:gd name="T26" fmla="*/ 134 w 191"/>
                <a:gd name="T27" fmla="*/ 106 h 110"/>
                <a:gd name="T28" fmla="*/ 137 w 191"/>
                <a:gd name="T29" fmla="*/ 103 h 110"/>
                <a:gd name="T30" fmla="*/ 137 w 191"/>
                <a:gd name="T31" fmla="*/ 92 h 110"/>
                <a:gd name="T32" fmla="*/ 138 w 191"/>
                <a:gd name="T33" fmla="*/ 78 h 110"/>
                <a:gd name="T34" fmla="*/ 146 w 191"/>
                <a:gd name="T35" fmla="*/ 71 h 110"/>
                <a:gd name="T36" fmla="*/ 159 w 191"/>
                <a:gd name="T37" fmla="*/ 63 h 110"/>
                <a:gd name="T38" fmla="*/ 170 w 191"/>
                <a:gd name="T39" fmla="*/ 63 h 110"/>
                <a:gd name="T40" fmla="*/ 170 w 191"/>
                <a:gd name="T41" fmla="*/ 63 h 110"/>
                <a:gd name="T42" fmla="*/ 170 w 191"/>
                <a:gd name="T43" fmla="*/ 65 h 110"/>
                <a:gd name="T44" fmla="*/ 169 w 191"/>
                <a:gd name="T45" fmla="*/ 66 h 110"/>
                <a:gd name="T46" fmla="*/ 167 w 191"/>
                <a:gd name="T47" fmla="*/ 70 h 110"/>
                <a:gd name="T48" fmla="*/ 170 w 191"/>
                <a:gd name="T49" fmla="*/ 70 h 110"/>
                <a:gd name="T50" fmla="*/ 172 w 191"/>
                <a:gd name="T51" fmla="*/ 70 h 110"/>
                <a:gd name="T52" fmla="*/ 175 w 191"/>
                <a:gd name="T53" fmla="*/ 69 h 110"/>
                <a:gd name="T54" fmla="*/ 181 w 191"/>
                <a:gd name="T55" fmla="*/ 68 h 110"/>
                <a:gd name="T56" fmla="*/ 191 w 191"/>
                <a:gd name="T57" fmla="*/ 64 h 110"/>
                <a:gd name="T58" fmla="*/ 166 w 191"/>
                <a:gd name="T59" fmla="*/ 57 h 110"/>
                <a:gd name="T60" fmla="*/ 164 w 191"/>
                <a:gd name="T61" fmla="*/ 55 h 110"/>
                <a:gd name="T62" fmla="*/ 162 w 191"/>
                <a:gd name="T63" fmla="*/ 54 h 110"/>
                <a:gd name="T64" fmla="*/ 160 w 191"/>
                <a:gd name="T65" fmla="*/ 54 h 110"/>
                <a:gd name="T66" fmla="*/ 142 w 191"/>
                <a:gd name="T67" fmla="*/ 67 h 110"/>
                <a:gd name="T68" fmla="*/ 127 w 191"/>
                <a:gd name="T69" fmla="*/ 59 h 110"/>
                <a:gd name="T70" fmla="*/ 113 w 191"/>
                <a:gd name="T71" fmla="*/ 44 h 110"/>
                <a:gd name="T72" fmla="*/ 106 w 191"/>
                <a:gd name="T73" fmla="*/ 31 h 110"/>
                <a:gd name="T74" fmla="*/ 75 w 191"/>
                <a:gd name="T75" fmla="*/ 28 h 110"/>
                <a:gd name="T76" fmla="*/ 64 w 191"/>
                <a:gd name="T77" fmla="*/ 26 h 110"/>
                <a:gd name="T78" fmla="*/ 62 w 191"/>
                <a:gd name="T79" fmla="*/ 24 h 110"/>
                <a:gd name="T80" fmla="*/ 60 w 191"/>
                <a:gd name="T81" fmla="*/ 21 h 110"/>
                <a:gd name="T82" fmla="*/ 57 w 191"/>
                <a:gd name="T83" fmla="*/ 19 h 110"/>
                <a:gd name="T84" fmla="*/ 54 w 191"/>
                <a:gd name="T85" fmla="*/ 15 h 110"/>
                <a:gd name="T86" fmla="*/ 34 w 191"/>
                <a:gd name="T87" fmla="*/ 14 h 110"/>
                <a:gd name="T88" fmla="*/ 34 w 191"/>
                <a:gd name="T89" fmla="*/ 7 h 110"/>
                <a:gd name="T90" fmla="*/ 27 w 191"/>
                <a:gd name="T91" fmla="*/ 15 h 110"/>
                <a:gd name="T92" fmla="*/ 0 w 191"/>
                <a:gd name="T93" fmla="*/ 5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1" h="110">
                  <a:moveTo>
                    <a:pt x="0" y="53"/>
                  </a:moveTo>
                  <a:cubicBezTo>
                    <a:pt x="1" y="54"/>
                    <a:pt x="2" y="54"/>
                    <a:pt x="3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4" y="54"/>
                    <a:pt x="5" y="55"/>
                    <a:pt x="6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8" y="55"/>
                    <a:pt x="8" y="54"/>
                  </a:cubicBezTo>
                  <a:cubicBezTo>
                    <a:pt x="8" y="54"/>
                    <a:pt x="8" y="53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8" y="48"/>
                    <a:pt x="14" y="43"/>
                    <a:pt x="18" y="43"/>
                  </a:cubicBezTo>
                  <a:cubicBezTo>
                    <a:pt x="19" y="43"/>
                    <a:pt x="19" y="43"/>
                    <a:pt x="19" y="42"/>
                  </a:cubicBezTo>
                  <a:cubicBezTo>
                    <a:pt x="20" y="41"/>
                    <a:pt x="20" y="39"/>
                    <a:pt x="22" y="39"/>
                  </a:cubicBezTo>
                  <a:cubicBezTo>
                    <a:pt x="23" y="39"/>
                    <a:pt x="25" y="38"/>
                    <a:pt x="25" y="38"/>
                  </a:cubicBezTo>
                  <a:cubicBezTo>
                    <a:pt x="25" y="37"/>
                    <a:pt x="26" y="36"/>
                    <a:pt x="28" y="36"/>
                  </a:cubicBezTo>
                  <a:cubicBezTo>
                    <a:pt x="31" y="36"/>
                    <a:pt x="35" y="38"/>
                    <a:pt x="36" y="39"/>
                  </a:cubicBezTo>
                  <a:cubicBezTo>
                    <a:pt x="37" y="40"/>
                    <a:pt x="40" y="41"/>
                    <a:pt x="43" y="41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8" y="43"/>
                    <a:pt x="49" y="52"/>
                    <a:pt x="49" y="55"/>
                  </a:cubicBezTo>
                  <a:cubicBezTo>
                    <a:pt x="51" y="55"/>
                    <a:pt x="57" y="55"/>
                    <a:pt x="60" y="55"/>
                  </a:cubicBezTo>
                  <a:cubicBezTo>
                    <a:pt x="62" y="55"/>
                    <a:pt x="64" y="56"/>
                    <a:pt x="64" y="56"/>
                  </a:cubicBezTo>
                  <a:cubicBezTo>
                    <a:pt x="67" y="56"/>
                    <a:pt x="68" y="58"/>
                    <a:pt x="69" y="60"/>
                  </a:cubicBezTo>
                  <a:cubicBezTo>
                    <a:pt x="69" y="61"/>
                    <a:pt x="70" y="63"/>
                    <a:pt x="70" y="64"/>
                  </a:cubicBezTo>
                  <a:cubicBezTo>
                    <a:pt x="71" y="64"/>
                    <a:pt x="71" y="65"/>
                    <a:pt x="72" y="66"/>
                  </a:cubicBezTo>
                  <a:cubicBezTo>
                    <a:pt x="74" y="69"/>
                    <a:pt x="75" y="71"/>
                    <a:pt x="75" y="73"/>
                  </a:cubicBezTo>
                  <a:cubicBezTo>
                    <a:pt x="76" y="74"/>
                    <a:pt x="78" y="75"/>
                    <a:pt x="80" y="76"/>
                  </a:cubicBezTo>
                  <a:cubicBezTo>
                    <a:pt x="83" y="78"/>
                    <a:pt x="85" y="80"/>
                    <a:pt x="87" y="81"/>
                  </a:cubicBezTo>
                  <a:cubicBezTo>
                    <a:pt x="88" y="84"/>
                    <a:pt x="93" y="86"/>
                    <a:pt x="99" y="88"/>
                  </a:cubicBezTo>
                  <a:cubicBezTo>
                    <a:pt x="101" y="89"/>
                    <a:pt x="104" y="91"/>
                    <a:pt x="106" y="93"/>
                  </a:cubicBezTo>
                  <a:cubicBezTo>
                    <a:pt x="107" y="94"/>
                    <a:pt x="109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3" y="96"/>
                    <a:pt x="119" y="99"/>
                    <a:pt x="121" y="99"/>
                  </a:cubicBezTo>
                  <a:cubicBezTo>
                    <a:pt x="122" y="100"/>
                    <a:pt x="122" y="100"/>
                    <a:pt x="122" y="100"/>
                  </a:cubicBezTo>
                  <a:cubicBezTo>
                    <a:pt x="122" y="106"/>
                    <a:pt x="122" y="106"/>
                    <a:pt x="122" y="106"/>
                  </a:cubicBezTo>
                  <a:cubicBezTo>
                    <a:pt x="123" y="106"/>
                    <a:pt x="123" y="106"/>
                    <a:pt x="123" y="106"/>
                  </a:cubicBezTo>
                  <a:cubicBezTo>
                    <a:pt x="125" y="106"/>
                    <a:pt x="127" y="107"/>
                    <a:pt x="128" y="108"/>
                  </a:cubicBezTo>
                  <a:cubicBezTo>
                    <a:pt x="129" y="109"/>
                    <a:pt x="130" y="110"/>
                    <a:pt x="131" y="110"/>
                  </a:cubicBezTo>
                  <a:cubicBezTo>
                    <a:pt x="131" y="110"/>
                    <a:pt x="132" y="110"/>
                    <a:pt x="132" y="110"/>
                  </a:cubicBezTo>
                  <a:cubicBezTo>
                    <a:pt x="132" y="110"/>
                    <a:pt x="133" y="110"/>
                    <a:pt x="133" y="110"/>
                  </a:cubicBezTo>
                  <a:cubicBezTo>
                    <a:pt x="133" y="110"/>
                    <a:pt x="133" y="110"/>
                    <a:pt x="134" y="110"/>
                  </a:cubicBezTo>
                  <a:cubicBezTo>
                    <a:pt x="134" y="110"/>
                    <a:pt x="134" y="110"/>
                    <a:pt x="134" y="110"/>
                  </a:cubicBezTo>
                  <a:cubicBezTo>
                    <a:pt x="134" y="109"/>
                    <a:pt x="134" y="109"/>
                    <a:pt x="134" y="109"/>
                  </a:cubicBezTo>
                  <a:cubicBezTo>
                    <a:pt x="134" y="108"/>
                    <a:pt x="134" y="107"/>
                    <a:pt x="134" y="106"/>
                  </a:cubicBezTo>
                  <a:cubicBezTo>
                    <a:pt x="135" y="106"/>
                    <a:pt x="135" y="106"/>
                    <a:pt x="135" y="105"/>
                  </a:cubicBezTo>
                  <a:cubicBezTo>
                    <a:pt x="135" y="105"/>
                    <a:pt x="136" y="104"/>
                    <a:pt x="136" y="103"/>
                  </a:cubicBezTo>
                  <a:cubicBezTo>
                    <a:pt x="136" y="103"/>
                    <a:pt x="136" y="103"/>
                    <a:pt x="137" y="103"/>
                  </a:cubicBezTo>
                  <a:cubicBezTo>
                    <a:pt x="137" y="102"/>
                    <a:pt x="138" y="101"/>
                    <a:pt x="139" y="100"/>
                  </a:cubicBezTo>
                  <a:cubicBezTo>
                    <a:pt x="139" y="100"/>
                    <a:pt x="139" y="100"/>
                    <a:pt x="138" y="98"/>
                  </a:cubicBezTo>
                  <a:cubicBezTo>
                    <a:pt x="137" y="96"/>
                    <a:pt x="136" y="94"/>
                    <a:pt x="137" y="92"/>
                  </a:cubicBezTo>
                  <a:cubicBezTo>
                    <a:pt x="137" y="91"/>
                    <a:pt x="135" y="90"/>
                    <a:pt x="134" y="89"/>
                  </a:cubicBezTo>
                  <a:cubicBezTo>
                    <a:pt x="132" y="87"/>
                    <a:pt x="129" y="86"/>
                    <a:pt x="130" y="83"/>
                  </a:cubicBezTo>
                  <a:cubicBezTo>
                    <a:pt x="131" y="80"/>
                    <a:pt x="134" y="79"/>
                    <a:pt x="138" y="78"/>
                  </a:cubicBezTo>
                  <a:cubicBezTo>
                    <a:pt x="139" y="78"/>
                    <a:pt x="141" y="78"/>
                    <a:pt x="142" y="77"/>
                  </a:cubicBezTo>
                  <a:cubicBezTo>
                    <a:pt x="142" y="77"/>
                    <a:pt x="142" y="77"/>
                    <a:pt x="142" y="75"/>
                  </a:cubicBezTo>
                  <a:cubicBezTo>
                    <a:pt x="142" y="74"/>
                    <a:pt x="143" y="71"/>
                    <a:pt x="146" y="71"/>
                  </a:cubicBezTo>
                  <a:cubicBezTo>
                    <a:pt x="147" y="71"/>
                    <a:pt x="148" y="70"/>
                    <a:pt x="150" y="66"/>
                  </a:cubicBezTo>
                  <a:cubicBezTo>
                    <a:pt x="150" y="64"/>
                    <a:pt x="152" y="63"/>
                    <a:pt x="156" y="64"/>
                  </a:cubicBezTo>
                  <a:cubicBezTo>
                    <a:pt x="157" y="64"/>
                    <a:pt x="158" y="64"/>
                    <a:pt x="159" y="63"/>
                  </a:cubicBezTo>
                  <a:cubicBezTo>
                    <a:pt x="161" y="62"/>
                    <a:pt x="164" y="60"/>
                    <a:pt x="166" y="60"/>
                  </a:cubicBezTo>
                  <a:cubicBezTo>
                    <a:pt x="168" y="60"/>
                    <a:pt x="169" y="62"/>
                    <a:pt x="169" y="62"/>
                  </a:cubicBezTo>
                  <a:cubicBezTo>
                    <a:pt x="170" y="62"/>
                    <a:pt x="170" y="62"/>
                    <a:pt x="170" y="63"/>
                  </a:cubicBezTo>
                  <a:cubicBezTo>
                    <a:pt x="170" y="63"/>
                    <a:pt x="170" y="63"/>
                    <a:pt x="170" y="63"/>
                  </a:cubicBezTo>
                  <a:cubicBezTo>
                    <a:pt x="170" y="63"/>
                    <a:pt x="170" y="63"/>
                    <a:pt x="170" y="63"/>
                  </a:cubicBezTo>
                  <a:cubicBezTo>
                    <a:pt x="170" y="63"/>
                    <a:pt x="170" y="63"/>
                    <a:pt x="170" y="63"/>
                  </a:cubicBezTo>
                  <a:cubicBezTo>
                    <a:pt x="170" y="63"/>
                    <a:pt x="170" y="64"/>
                    <a:pt x="170" y="64"/>
                  </a:cubicBezTo>
                  <a:cubicBezTo>
                    <a:pt x="170" y="64"/>
                    <a:pt x="170" y="64"/>
                    <a:pt x="170" y="64"/>
                  </a:cubicBezTo>
                  <a:cubicBezTo>
                    <a:pt x="170" y="64"/>
                    <a:pt x="170" y="64"/>
                    <a:pt x="170" y="65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0" y="65"/>
                    <a:pt x="170" y="66"/>
                    <a:pt x="169" y="66"/>
                  </a:cubicBezTo>
                  <a:cubicBezTo>
                    <a:pt x="169" y="66"/>
                    <a:pt x="169" y="66"/>
                    <a:pt x="169" y="66"/>
                  </a:cubicBezTo>
                  <a:cubicBezTo>
                    <a:pt x="169" y="67"/>
                    <a:pt x="169" y="67"/>
                    <a:pt x="169" y="68"/>
                  </a:cubicBezTo>
                  <a:cubicBezTo>
                    <a:pt x="169" y="68"/>
                    <a:pt x="169" y="68"/>
                    <a:pt x="168" y="68"/>
                  </a:cubicBezTo>
                  <a:cubicBezTo>
                    <a:pt x="168" y="69"/>
                    <a:pt x="168" y="70"/>
                    <a:pt x="167" y="70"/>
                  </a:cubicBezTo>
                  <a:cubicBezTo>
                    <a:pt x="168" y="70"/>
                    <a:pt x="168" y="70"/>
                    <a:pt x="168" y="70"/>
                  </a:cubicBezTo>
                  <a:cubicBezTo>
                    <a:pt x="168" y="70"/>
                    <a:pt x="169" y="70"/>
                    <a:pt x="169" y="70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1" y="70"/>
                    <a:pt x="171" y="70"/>
                    <a:pt x="171" y="70"/>
                  </a:cubicBezTo>
                  <a:cubicBezTo>
                    <a:pt x="171" y="70"/>
                    <a:pt x="172" y="70"/>
                    <a:pt x="172" y="70"/>
                  </a:cubicBezTo>
                  <a:cubicBezTo>
                    <a:pt x="172" y="70"/>
                    <a:pt x="172" y="70"/>
                    <a:pt x="172" y="70"/>
                  </a:cubicBezTo>
                  <a:cubicBezTo>
                    <a:pt x="173" y="70"/>
                    <a:pt x="173" y="69"/>
                    <a:pt x="174" y="69"/>
                  </a:cubicBezTo>
                  <a:cubicBezTo>
                    <a:pt x="174" y="69"/>
                    <a:pt x="174" y="69"/>
                    <a:pt x="174" y="69"/>
                  </a:cubicBezTo>
                  <a:cubicBezTo>
                    <a:pt x="174" y="69"/>
                    <a:pt x="174" y="69"/>
                    <a:pt x="175" y="69"/>
                  </a:cubicBezTo>
                  <a:cubicBezTo>
                    <a:pt x="175" y="69"/>
                    <a:pt x="175" y="69"/>
                    <a:pt x="175" y="69"/>
                  </a:cubicBezTo>
                  <a:cubicBezTo>
                    <a:pt x="175" y="69"/>
                    <a:pt x="175" y="69"/>
                    <a:pt x="175" y="69"/>
                  </a:cubicBezTo>
                  <a:cubicBezTo>
                    <a:pt x="176" y="68"/>
                    <a:pt x="178" y="68"/>
                    <a:pt x="181" y="68"/>
                  </a:cubicBezTo>
                  <a:cubicBezTo>
                    <a:pt x="182" y="68"/>
                    <a:pt x="183" y="68"/>
                    <a:pt x="184" y="68"/>
                  </a:cubicBezTo>
                  <a:cubicBezTo>
                    <a:pt x="185" y="68"/>
                    <a:pt x="185" y="68"/>
                    <a:pt x="186" y="68"/>
                  </a:cubicBezTo>
                  <a:cubicBezTo>
                    <a:pt x="187" y="65"/>
                    <a:pt x="189" y="64"/>
                    <a:pt x="191" y="64"/>
                  </a:cubicBezTo>
                  <a:cubicBezTo>
                    <a:pt x="186" y="60"/>
                    <a:pt x="181" y="57"/>
                    <a:pt x="178" y="57"/>
                  </a:cubicBezTo>
                  <a:cubicBezTo>
                    <a:pt x="177" y="59"/>
                    <a:pt x="175" y="60"/>
                    <a:pt x="172" y="60"/>
                  </a:cubicBezTo>
                  <a:cubicBezTo>
                    <a:pt x="170" y="60"/>
                    <a:pt x="168" y="59"/>
                    <a:pt x="166" y="57"/>
                  </a:cubicBezTo>
                  <a:cubicBezTo>
                    <a:pt x="166" y="57"/>
                    <a:pt x="166" y="57"/>
                    <a:pt x="166" y="57"/>
                  </a:cubicBezTo>
                  <a:cubicBezTo>
                    <a:pt x="165" y="56"/>
                    <a:pt x="165" y="56"/>
                    <a:pt x="164" y="55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4" y="55"/>
                    <a:pt x="164" y="54"/>
                    <a:pt x="163" y="54"/>
                  </a:cubicBezTo>
                  <a:cubicBezTo>
                    <a:pt x="163" y="54"/>
                    <a:pt x="162" y="54"/>
                    <a:pt x="162" y="54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1" y="54"/>
                    <a:pt x="161" y="54"/>
                  </a:cubicBezTo>
                  <a:cubicBezTo>
                    <a:pt x="161" y="54"/>
                    <a:pt x="161" y="54"/>
                    <a:pt x="160" y="54"/>
                  </a:cubicBezTo>
                  <a:cubicBezTo>
                    <a:pt x="160" y="54"/>
                    <a:pt x="160" y="54"/>
                    <a:pt x="160" y="54"/>
                  </a:cubicBezTo>
                  <a:cubicBezTo>
                    <a:pt x="159" y="54"/>
                    <a:pt x="159" y="54"/>
                    <a:pt x="158" y="55"/>
                  </a:cubicBezTo>
                  <a:cubicBezTo>
                    <a:pt x="151" y="57"/>
                    <a:pt x="148" y="61"/>
                    <a:pt x="148" y="62"/>
                  </a:cubicBezTo>
                  <a:cubicBezTo>
                    <a:pt x="147" y="65"/>
                    <a:pt x="144" y="67"/>
                    <a:pt x="142" y="67"/>
                  </a:cubicBezTo>
                  <a:cubicBezTo>
                    <a:pt x="140" y="67"/>
                    <a:pt x="139" y="66"/>
                    <a:pt x="138" y="64"/>
                  </a:cubicBezTo>
                  <a:cubicBezTo>
                    <a:pt x="138" y="62"/>
                    <a:pt x="133" y="60"/>
                    <a:pt x="130" y="60"/>
                  </a:cubicBezTo>
                  <a:cubicBezTo>
                    <a:pt x="129" y="59"/>
                    <a:pt x="128" y="59"/>
                    <a:pt x="127" y="59"/>
                  </a:cubicBezTo>
                  <a:cubicBezTo>
                    <a:pt x="124" y="59"/>
                    <a:pt x="120" y="59"/>
                    <a:pt x="119" y="55"/>
                  </a:cubicBezTo>
                  <a:cubicBezTo>
                    <a:pt x="119" y="54"/>
                    <a:pt x="118" y="52"/>
                    <a:pt x="117" y="51"/>
                  </a:cubicBezTo>
                  <a:cubicBezTo>
                    <a:pt x="115" y="49"/>
                    <a:pt x="113" y="46"/>
                    <a:pt x="113" y="44"/>
                  </a:cubicBezTo>
                  <a:cubicBezTo>
                    <a:pt x="113" y="43"/>
                    <a:pt x="113" y="41"/>
                    <a:pt x="113" y="40"/>
                  </a:cubicBezTo>
                  <a:cubicBezTo>
                    <a:pt x="113" y="37"/>
                    <a:pt x="113" y="35"/>
                    <a:pt x="112" y="35"/>
                  </a:cubicBezTo>
                  <a:cubicBezTo>
                    <a:pt x="109" y="34"/>
                    <a:pt x="108" y="32"/>
                    <a:pt x="106" y="31"/>
                  </a:cubicBezTo>
                  <a:cubicBezTo>
                    <a:pt x="105" y="29"/>
                    <a:pt x="104" y="28"/>
                    <a:pt x="103" y="28"/>
                  </a:cubicBezTo>
                  <a:cubicBezTo>
                    <a:pt x="82" y="28"/>
                    <a:pt x="81" y="27"/>
                    <a:pt x="80" y="27"/>
                  </a:cubicBezTo>
                  <a:cubicBezTo>
                    <a:pt x="79" y="27"/>
                    <a:pt x="77" y="28"/>
                    <a:pt x="75" y="28"/>
                  </a:cubicBezTo>
                  <a:cubicBezTo>
                    <a:pt x="73" y="28"/>
                    <a:pt x="70" y="29"/>
                    <a:pt x="68" y="29"/>
                  </a:cubicBezTo>
                  <a:cubicBezTo>
                    <a:pt x="65" y="29"/>
                    <a:pt x="64" y="28"/>
                    <a:pt x="64" y="27"/>
                  </a:cubicBezTo>
                  <a:cubicBezTo>
                    <a:pt x="64" y="27"/>
                    <a:pt x="64" y="26"/>
                    <a:pt x="64" y="26"/>
                  </a:cubicBezTo>
                  <a:cubicBezTo>
                    <a:pt x="63" y="26"/>
                    <a:pt x="63" y="26"/>
                    <a:pt x="63" y="2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3"/>
                    <a:pt x="61" y="23"/>
                  </a:cubicBezTo>
                  <a:cubicBezTo>
                    <a:pt x="61" y="23"/>
                    <a:pt x="61" y="23"/>
                    <a:pt x="61" y="22"/>
                  </a:cubicBezTo>
                  <a:cubicBezTo>
                    <a:pt x="60" y="22"/>
                    <a:pt x="60" y="22"/>
                    <a:pt x="60" y="21"/>
                  </a:cubicBezTo>
                  <a:cubicBezTo>
                    <a:pt x="59" y="21"/>
                    <a:pt x="59" y="21"/>
                    <a:pt x="59" y="20"/>
                  </a:cubicBezTo>
                  <a:cubicBezTo>
                    <a:pt x="59" y="20"/>
                    <a:pt x="58" y="20"/>
                    <a:pt x="58" y="19"/>
                  </a:cubicBezTo>
                  <a:cubicBezTo>
                    <a:pt x="58" y="19"/>
                    <a:pt x="57" y="19"/>
                    <a:pt x="57" y="19"/>
                  </a:cubicBezTo>
                  <a:cubicBezTo>
                    <a:pt x="57" y="18"/>
                    <a:pt x="56" y="18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6"/>
                    <a:pt x="54" y="16"/>
                    <a:pt x="54" y="15"/>
                  </a:cubicBezTo>
                  <a:cubicBezTo>
                    <a:pt x="53" y="16"/>
                    <a:pt x="52" y="17"/>
                    <a:pt x="51" y="18"/>
                  </a:cubicBezTo>
                  <a:cubicBezTo>
                    <a:pt x="44" y="23"/>
                    <a:pt x="37" y="24"/>
                    <a:pt x="34" y="20"/>
                  </a:cubicBezTo>
                  <a:cubicBezTo>
                    <a:pt x="33" y="19"/>
                    <a:pt x="33" y="17"/>
                    <a:pt x="34" y="14"/>
                  </a:cubicBezTo>
                  <a:cubicBezTo>
                    <a:pt x="36" y="8"/>
                    <a:pt x="36" y="2"/>
                    <a:pt x="35" y="1"/>
                  </a:cubicBezTo>
                  <a:cubicBezTo>
                    <a:pt x="35" y="0"/>
                    <a:pt x="35" y="0"/>
                    <a:pt x="34" y="0"/>
                  </a:cubicBezTo>
                  <a:cubicBezTo>
                    <a:pt x="34" y="1"/>
                    <a:pt x="34" y="5"/>
                    <a:pt x="34" y="7"/>
                  </a:cubicBezTo>
                  <a:cubicBezTo>
                    <a:pt x="33" y="12"/>
                    <a:pt x="33" y="16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8" y="16"/>
                    <a:pt x="27" y="15"/>
                  </a:cubicBezTo>
                  <a:cubicBezTo>
                    <a:pt x="25" y="12"/>
                    <a:pt x="24" y="5"/>
                    <a:pt x="25" y="0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" name="Freeform 1176">
              <a:extLst>
                <a:ext uri="{FF2B5EF4-FFF2-40B4-BE49-F238E27FC236}">
                  <a16:creationId xmlns:a16="http://schemas.microsoft.com/office/drawing/2014/main" id="{27A44196-5A30-497A-B994-867F1295E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657" y="4572304"/>
              <a:ext cx="211227" cy="132872"/>
            </a:xfrm>
            <a:custGeom>
              <a:avLst/>
              <a:gdLst>
                <a:gd name="T0" fmla="*/ 94 w 115"/>
                <a:gd name="T1" fmla="*/ 2 h 68"/>
                <a:gd name="T2" fmla="*/ 84 w 115"/>
                <a:gd name="T3" fmla="*/ 3 h 68"/>
                <a:gd name="T4" fmla="*/ 80 w 115"/>
                <a:gd name="T5" fmla="*/ 3 h 68"/>
                <a:gd name="T6" fmla="*/ 72 w 115"/>
                <a:gd name="T7" fmla="*/ 4 h 68"/>
                <a:gd name="T8" fmla="*/ 56 w 115"/>
                <a:gd name="T9" fmla="*/ 18 h 68"/>
                <a:gd name="T10" fmla="*/ 49 w 115"/>
                <a:gd name="T11" fmla="*/ 23 h 68"/>
                <a:gd name="T12" fmla="*/ 45 w 115"/>
                <a:gd name="T13" fmla="*/ 21 h 68"/>
                <a:gd name="T14" fmla="*/ 35 w 115"/>
                <a:gd name="T15" fmla="*/ 20 h 68"/>
                <a:gd name="T16" fmla="*/ 29 w 115"/>
                <a:gd name="T17" fmla="*/ 19 h 68"/>
                <a:gd name="T18" fmla="*/ 20 w 115"/>
                <a:gd name="T19" fmla="*/ 18 h 68"/>
                <a:gd name="T20" fmla="*/ 17 w 115"/>
                <a:gd name="T21" fmla="*/ 18 h 68"/>
                <a:gd name="T22" fmla="*/ 10 w 115"/>
                <a:gd name="T23" fmla="*/ 17 h 68"/>
                <a:gd name="T24" fmla="*/ 9 w 115"/>
                <a:gd name="T25" fmla="*/ 17 h 68"/>
                <a:gd name="T26" fmla="*/ 5 w 115"/>
                <a:gd name="T27" fmla="*/ 20 h 68"/>
                <a:gd name="T28" fmla="*/ 5 w 115"/>
                <a:gd name="T29" fmla="*/ 22 h 68"/>
                <a:gd name="T30" fmla="*/ 5 w 115"/>
                <a:gd name="T31" fmla="*/ 26 h 68"/>
                <a:gd name="T32" fmla="*/ 5 w 115"/>
                <a:gd name="T33" fmla="*/ 26 h 68"/>
                <a:gd name="T34" fmla="*/ 5 w 115"/>
                <a:gd name="T35" fmla="*/ 26 h 68"/>
                <a:gd name="T36" fmla="*/ 5 w 115"/>
                <a:gd name="T37" fmla="*/ 26 h 68"/>
                <a:gd name="T38" fmla="*/ 5 w 115"/>
                <a:gd name="T39" fmla="*/ 26 h 68"/>
                <a:gd name="T40" fmla="*/ 5 w 115"/>
                <a:gd name="T41" fmla="*/ 27 h 68"/>
                <a:gd name="T42" fmla="*/ 5 w 115"/>
                <a:gd name="T43" fmla="*/ 27 h 68"/>
                <a:gd name="T44" fmla="*/ 4 w 115"/>
                <a:gd name="T45" fmla="*/ 27 h 68"/>
                <a:gd name="T46" fmla="*/ 4 w 115"/>
                <a:gd name="T47" fmla="*/ 27 h 68"/>
                <a:gd name="T48" fmla="*/ 4 w 115"/>
                <a:gd name="T49" fmla="*/ 27 h 68"/>
                <a:gd name="T50" fmla="*/ 3 w 115"/>
                <a:gd name="T51" fmla="*/ 28 h 68"/>
                <a:gd name="T52" fmla="*/ 3 w 115"/>
                <a:gd name="T53" fmla="*/ 28 h 68"/>
                <a:gd name="T54" fmla="*/ 2 w 115"/>
                <a:gd name="T55" fmla="*/ 28 h 68"/>
                <a:gd name="T56" fmla="*/ 2 w 115"/>
                <a:gd name="T57" fmla="*/ 28 h 68"/>
                <a:gd name="T58" fmla="*/ 1 w 115"/>
                <a:gd name="T59" fmla="*/ 29 h 68"/>
                <a:gd name="T60" fmla="*/ 1 w 115"/>
                <a:gd name="T61" fmla="*/ 35 h 68"/>
                <a:gd name="T62" fmla="*/ 4 w 115"/>
                <a:gd name="T63" fmla="*/ 52 h 68"/>
                <a:gd name="T64" fmla="*/ 7 w 115"/>
                <a:gd name="T65" fmla="*/ 64 h 68"/>
                <a:gd name="T66" fmla="*/ 8 w 115"/>
                <a:gd name="T67" fmla="*/ 68 h 68"/>
                <a:gd name="T68" fmla="*/ 8 w 115"/>
                <a:gd name="T69" fmla="*/ 68 h 68"/>
                <a:gd name="T70" fmla="*/ 12 w 115"/>
                <a:gd name="T71" fmla="*/ 68 h 68"/>
                <a:gd name="T72" fmla="*/ 26 w 115"/>
                <a:gd name="T73" fmla="*/ 65 h 68"/>
                <a:gd name="T74" fmla="*/ 42 w 115"/>
                <a:gd name="T75" fmla="*/ 60 h 68"/>
                <a:gd name="T76" fmla="*/ 52 w 115"/>
                <a:gd name="T77" fmla="*/ 55 h 68"/>
                <a:gd name="T78" fmla="*/ 65 w 115"/>
                <a:gd name="T79" fmla="*/ 53 h 68"/>
                <a:gd name="T80" fmla="*/ 65 w 115"/>
                <a:gd name="T81" fmla="*/ 53 h 68"/>
                <a:gd name="T82" fmla="*/ 72 w 115"/>
                <a:gd name="T83" fmla="*/ 48 h 68"/>
                <a:gd name="T84" fmla="*/ 72 w 115"/>
                <a:gd name="T85" fmla="*/ 47 h 68"/>
                <a:gd name="T86" fmla="*/ 87 w 115"/>
                <a:gd name="T87" fmla="*/ 42 h 68"/>
                <a:gd name="T88" fmla="*/ 97 w 115"/>
                <a:gd name="T89" fmla="*/ 39 h 68"/>
                <a:gd name="T90" fmla="*/ 105 w 115"/>
                <a:gd name="T91" fmla="*/ 32 h 68"/>
                <a:gd name="T92" fmla="*/ 107 w 115"/>
                <a:gd name="T93" fmla="*/ 28 h 68"/>
                <a:gd name="T94" fmla="*/ 113 w 115"/>
                <a:gd name="T95" fmla="*/ 25 h 68"/>
                <a:gd name="T96" fmla="*/ 115 w 115"/>
                <a:gd name="T97" fmla="*/ 25 h 68"/>
                <a:gd name="T98" fmla="*/ 107 w 115"/>
                <a:gd name="T99" fmla="*/ 8 h 68"/>
                <a:gd name="T100" fmla="*/ 106 w 115"/>
                <a:gd name="T101" fmla="*/ 5 h 68"/>
                <a:gd name="T102" fmla="*/ 106 w 115"/>
                <a:gd name="T103" fmla="*/ 5 h 68"/>
                <a:gd name="T104" fmla="*/ 105 w 115"/>
                <a:gd name="T105" fmla="*/ 2 h 68"/>
                <a:gd name="T106" fmla="*/ 104 w 115"/>
                <a:gd name="T107" fmla="*/ 2 h 68"/>
                <a:gd name="T108" fmla="*/ 104 w 115"/>
                <a:gd name="T109" fmla="*/ 0 h 68"/>
                <a:gd name="T110" fmla="*/ 103 w 115"/>
                <a:gd name="T111" fmla="*/ 0 h 68"/>
                <a:gd name="T112" fmla="*/ 94 w 115"/>
                <a:gd name="T113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5" h="68">
                  <a:moveTo>
                    <a:pt x="94" y="2"/>
                  </a:moveTo>
                  <a:cubicBezTo>
                    <a:pt x="91" y="3"/>
                    <a:pt x="88" y="3"/>
                    <a:pt x="84" y="3"/>
                  </a:cubicBezTo>
                  <a:cubicBezTo>
                    <a:pt x="83" y="3"/>
                    <a:pt x="81" y="3"/>
                    <a:pt x="80" y="3"/>
                  </a:cubicBezTo>
                  <a:cubicBezTo>
                    <a:pt x="77" y="3"/>
                    <a:pt x="73" y="3"/>
                    <a:pt x="72" y="4"/>
                  </a:cubicBezTo>
                  <a:cubicBezTo>
                    <a:pt x="70" y="5"/>
                    <a:pt x="57" y="14"/>
                    <a:pt x="56" y="18"/>
                  </a:cubicBezTo>
                  <a:cubicBezTo>
                    <a:pt x="54" y="22"/>
                    <a:pt x="51" y="23"/>
                    <a:pt x="49" y="23"/>
                  </a:cubicBezTo>
                  <a:cubicBezTo>
                    <a:pt x="48" y="23"/>
                    <a:pt x="46" y="22"/>
                    <a:pt x="45" y="21"/>
                  </a:cubicBezTo>
                  <a:cubicBezTo>
                    <a:pt x="44" y="20"/>
                    <a:pt x="38" y="20"/>
                    <a:pt x="35" y="20"/>
                  </a:cubicBezTo>
                  <a:cubicBezTo>
                    <a:pt x="31" y="20"/>
                    <a:pt x="30" y="20"/>
                    <a:pt x="29" y="19"/>
                  </a:cubicBezTo>
                  <a:cubicBezTo>
                    <a:pt x="28" y="18"/>
                    <a:pt x="24" y="18"/>
                    <a:pt x="20" y="18"/>
                  </a:cubicBezTo>
                  <a:cubicBezTo>
                    <a:pt x="19" y="18"/>
                    <a:pt x="18" y="18"/>
                    <a:pt x="17" y="18"/>
                  </a:cubicBezTo>
                  <a:cubicBezTo>
                    <a:pt x="14" y="18"/>
                    <a:pt x="12" y="18"/>
                    <a:pt x="10" y="17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8" y="17"/>
                    <a:pt x="6" y="18"/>
                    <a:pt x="5" y="20"/>
                  </a:cubicBezTo>
                  <a:cubicBezTo>
                    <a:pt x="5" y="20"/>
                    <a:pt x="5" y="21"/>
                    <a:pt x="5" y="22"/>
                  </a:cubicBezTo>
                  <a:cubicBezTo>
                    <a:pt x="6" y="23"/>
                    <a:pt x="6" y="25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1" y="29"/>
                    <a:pt x="1" y="29"/>
                  </a:cubicBezTo>
                  <a:cubicBezTo>
                    <a:pt x="2" y="31"/>
                    <a:pt x="2" y="34"/>
                    <a:pt x="1" y="35"/>
                  </a:cubicBezTo>
                  <a:cubicBezTo>
                    <a:pt x="0" y="38"/>
                    <a:pt x="1" y="47"/>
                    <a:pt x="4" y="52"/>
                  </a:cubicBezTo>
                  <a:cubicBezTo>
                    <a:pt x="7" y="55"/>
                    <a:pt x="7" y="60"/>
                    <a:pt x="7" y="64"/>
                  </a:cubicBezTo>
                  <a:cubicBezTo>
                    <a:pt x="8" y="65"/>
                    <a:pt x="8" y="67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10" y="68"/>
                    <a:pt x="12" y="68"/>
                  </a:cubicBezTo>
                  <a:cubicBezTo>
                    <a:pt x="17" y="68"/>
                    <a:pt x="23" y="67"/>
                    <a:pt x="26" y="65"/>
                  </a:cubicBezTo>
                  <a:cubicBezTo>
                    <a:pt x="32" y="61"/>
                    <a:pt x="36" y="60"/>
                    <a:pt x="42" y="60"/>
                  </a:cubicBezTo>
                  <a:cubicBezTo>
                    <a:pt x="46" y="60"/>
                    <a:pt x="51" y="57"/>
                    <a:pt x="52" y="55"/>
                  </a:cubicBezTo>
                  <a:cubicBezTo>
                    <a:pt x="55" y="52"/>
                    <a:pt x="62" y="52"/>
                    <a:pt x="65" y="53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67" y="53"/>
                    <a:pt x="69" y="50"/>
                    <a:pt x="72" y="48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5" y="45"/>
                    <a:pt x="80" y="43"/>
                    <a:pt x="87" y="42"/>
                  </a:cubicBezTo>
                  <a:cubicBezTo>
                    <a:pt x="90" y="41"/>
                    <a:pt x="94" y="40"/>
                    <a:pt x="97" y="39"/>
                  </a:cubicBezTo>
                  <a:cubicBezTo>
                    <a:pt x="104" y="37"/>
                    <a:pt x="104" y="34"/>
                    <a:pt x="105" y="32"/>
                  </a:cubicBezTo>
                  <a:cubicBezTo>
                    <a:pt x="106" y="31"/>
                    <a:pt x="106" y="29"/>
                    <a:pt x="107" y="28"/>
                  </a:cubicBezTo>
                  <a:cubicBezTo>
                    <a:pt x="109" y="26"/>
                    <a:pt x="111" y="26"/>
                    <a:pt x="113" y="25"/>
                  </a:cubicBezTo>
                  <a:cubicBezTo>
                    <a:pt x="114" y="25"/>
                    <a:pt x="115" y="25"/>
                    <a:pt x="115" y="25"/>
                  </a:cubicBezTo>
                  <a:cubicBezTo>
                    <a:pt x="113" y="19"/>
                    <a:pt x="110" y="13"/>
                    <a:pt x="107" y="8"/>
                  </a:cubicBezTo>
                  <a:cubicBezTo>
                    <a:pt x="107" y="7"/>
                    <a:pt x="106" y="6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4"/>
                    <a:pt x="105" y="3"/>
                    <a:pt x="105" y="2"/>
                  </a:cubicBezTo>
                  <a:cubicBezTo>
                    <a:pt x="105" y="2"/>
                    <a:pt x="104" y="2"/>
                    <a:pt x="104" y="2"/>
                  </a:cubicBezTo>
                  <a:cubicBezTo>
                    <a:pt x="104" y="1"/>
                    <a:pt x="104" y="1"/>
                    <a:pt x="104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0" y="1"/>
                    <a:pt x="96" y="2"/>
                    <a:pt x="9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" name="Freeform 1177">
              <a:extLst>
                <a:ext uri="{FF2B5EF4-FFF2-40B4-BE49-F238E27FC236}">
                  <a16:creationId xmlns:a16="http://schemas.microsoft.com/office/drawing/2014/main" id="{A05FC851-F5CC-4702-BCB1-9384AEAB3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3725" y="3985624"/>
              <a:ext cx="286117" cy="190109"/>
            </a:xfrm>
            <a:custGeom>
              <a:avLst/>
              <a:gdLst>
                <a:gd name="T0" fmla="*/ 101 w 155"/>
                <a:gd name="T1" fmla="*/ 92 h 96"/>
                <a:gd name="T2" fmla="*/ 110 w 155"/>
                <a:gd name="T3" fmla="*/ 96 h 96"/>
                <a:gd name="T4" fmla="*/ 111 w 155"/>
                <a:gd name="T5" fmla="*/ 96 h 96"/>
                <a:gd name="T6" fmla="*/ 125 w 155"/>
                <a:gd name="T7" fmla="*/ 86 h 96"/>
                <a:gd name="T8" fmla="*/ 138 w 155"/>
                <a:gd name="T9" fmla="*/ 70 h 96"/>
                <a:gd name="T10" fmla="*/ 144 w 155"/>
                <a:gd name="T11" fmla="*/ 68 h 96"/>
                <a:gd name="T12" fmla="*/ 153 w 155"/>
                <a:gd name="T13" fmla="*/ 66 h 96"/>
                <a:gd name="T14" fmla="*/ 155 w 155"/>
                <a:gd name="T15" fmla="*/ 63 h 96"/>
                <a:gd name="T16" fmla="*/ 140 w 155"/>
                <a:gd name="T17" fmla="*/ 56 h 96"/>
                <a:gd name="T18" fmla="*/ 115 w 155"/>
                <a:gd name="T19" fmla="*/ 40 h 96"/>
                <a:gd name="T20" fmla="*/ 102 w 155"/>
                <a:gd name="T21" fmla="*/ 22 h 96"/>
                <a:gd name="T22" fmla="*/ 82 w 155"/>
                <a:gd name="T23" fmla="*/ 16 h 96"/>
                <a:gd name="T24" fmla="*/ 70 w 155"/>
                <a:gd name="T25" fmla="*/ 2 h 96"/>
                <a:gd name="T26" fmla="*/ 60 w 155"/>
                <a:gd name="T27" fmla="*/ 3 h 96"/>
                <a:gd name="T28" fmla="*/ 55 w 155"/>
                <a:gd name="T29" fmla="*/ 7 h 96"/>
                <a:gd name="T30" fmla="*/ 49 w 155"/>
                <a:gd name="T31" fmla="*/ 12 h 96"/>
                <a:gd name="T32" fmla="*/ 48 w 155"/>
                <a:gd name="T33" fmla="*/ 16 h 96"/>
                <a:gd name="T34" fmla="*/ 39 w 155"/>
                <a:gd name="T35" fmla="*/ 18 h 96"/>
                <a:gd name="T36" fmla="*/ 35 w 155"/>
                <a:gd name="T37" fmla="*/ 17 h 96"/>
                <a:gd name="T38" fmla="*/ 32 w 155"/>
                <a:gd name="T39" fmla="*/ 18 h 96"/>
                <a:gd name="T40" fmla="*/ 13 w 155"/>
                <a:gd name="T41" fmla="*/ 4 h 96"/>
                <a:gd name="T42" fmla="*/ 9 w 155"/>
                <a:gd name="T43" fmla="*/ 4 h 96"/>
                <a:gd name="T44" fmla="*/ 16 w 155"/>
                <a:gd name="T45" fmla="*/ 15 h 96"/>
                <a:gd name="T46" fmla="*/ 21 w 155"/>
                <a:gd name="T47" fmla="*/ 25 h 96"/>
                <a:gd name="T48" fmla="*/ 7 w 155"/>
                <a:gd name="T49" fmla="*/ 26 h 96"/>
                <a:gd name="T50" fmla="*/ 1 w 155"/>
                <a:gd name="T51" fmla="*/ 27 h 96"/>
                <a:gd name="T52" fmla="*/ 2 w 155"/>
                <a:gd name="T53" fmla="*/ 33 h 96"/>
                <a:gd name="T54" fmla="*/ 11 w 155"/>
                <a:gd name="T55" fmla="*/ 44 h 96"/>
                <a:gd name="T56" fmla="*/ 13 w 155"/>
                <a:gd name="T57" fmla="*/ 66 h 96"/>
                <a:gd name="T58" fmla="*/ 14 w 155"/>
                <a:gd name="T59" fmla="*/ 67 h 96"/>
                <a:gd name="T60" fmla="*/ 16 w 155"/>
                <a:gd name="T61" fmla="*/ 66 h 96"/>
                <a:gd name="T62" fmla="*/ 18 w 155"/>
                <a:gd name="T63" fmla="*/ 66 h 96"/>
                <a:gd name="T64" fmla="*/ 18 w 155"/>
                <a:gd name="T65" fmla="*/ 66 h 96"/>
                <a:gd name="T66" fmla="*/ 19 w 155"/>
                <a:gd name="T67" fmla="*/ 66 h 96"/>
                <a:gd name="T68" fmla="*/ 33 w 155"/>
                <a:gd name="T69" fmla="*/ 58 h 96"/>
                <a:gd name="T70" fmla="*/ 44 w 155"/>
                <a:gd name="T71" fmla="*/ 55 h 96"/>
                <a:gd name="T72" fmla="*/ 63 w 155"/>
                <a:gd name="T73" fmla="*/ 62 h 96"/>
                <a:gd name="T74" fmla="*/ 77 w 155"/>
                <a:gd name="T75" fmla="*/ 69 h 96"/>
                <a:gd name="T76" fmla="*/ 87 w 155"/>
                <a:gd name="T77" fmla="*/ 77 h 96"/>
                <a:gd name="T78" fmla="*/ 97 w 155"/>
                <a:gd name="T79" fmla="*/ 81 h 96"/>
                <a:gd name="T80" fmla="*/ 98 w 155"/>
                <a:gd name="T81" fmla="*/ 83 h 96"/>
                <a:gd name="T82" fmla="*/ 98 w 155"/>
                <a:gd name="T83" fmla="*/ 85 h 96"/>
                <a:gd name="T84" fmla="*/ 98 w 155"/>
                <a:gd name="T85" fmla="*/ 88 h 96"/>
                <a:gd name="T86" fmla="*/ 99 w 155"/>
                <a:gd name="T87" fmla="*/ 9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5" h="96">
                  <a:moveTo>
                    <a:pt x="100" y="92"/>
                  </a:moveTo>
                  <a:cubicBezTo>
                    <a:pt x="100" y="92"/>
                    <a:pt x="100" y="92"/>
                    <a:pt x="101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101" y="92"/>
                    <a:pt x="101" y="92"/>
                    <a:pt x="102" y="92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5" y="92"/>
                    <a:pt x="109" y="92"/>
                    <a:pt x="110" y="96"/>
                  </a:cubicBezTo>
                  <a:cubicBezTo>
                    <a:pt x="110" y="95"/>
                    <a:pt x="110" y="95"/>
                    <a:pt x="110" y="95"/>
                  </a:cubicBezTo>
                  <a:cubicBezTo>
                    <a:pt x="110" y="95"/>
                    <a:pt x="110" y="96"/>
                    <a:pt x="110" y="96"/>
                  </a:cubicBezTo>
                  <a:cubicBezTo>
                    <a:pt x="110" y="96"/>
                    <a:pt x="111" y="96"/>
                    <a:pt x="111" y="96"/>
                  </a:cubicBezTo>
                  <a:cubicBezTo>
                    <a:pt x="113" y="96"/>
                    <a:pt x="114" y="95"/>
                    <a:pt x="115" y="94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5" y="88"/>
                    <a:pt x="120" y="87"/>
                    <a:pt x="125" y="86"/>
                  </a:cubicBezTo>
                  <a:cubicBezTo>
                    <a:pt x="127" y="85"/>
                    <a:pt x="131" y="84"/>
                    <a:pt x="132" y="83"/>
                  </a:cubicBezTo>
                  <a:cubicBezTo>
                    <a:pt x="132" y="81"/>
                    <a:pt x="132" y="81"/>
                    <a:pt x="132" y="81"/>
                  </a:cubicBezTo>
                  <a:cubicBezTo>
                    <a:pt x="133" y="76"/>
                    <a:pt x="135" y="71"/>
                    <a:pt x="138" y="70"/>
                  </a:cubicBezTo>
                  <a:cubicBezTo>
                    <a:pt x="139" y="70"/>
                    <a:pt x="139" y="70"/>
                    <a:pt x="140" y="70"/>
                  </a:cubicBezTo>
                  <a:cubicBezTo>
                    <a:pt x="140" y="70"/>
                    <a:pt x="141" y="70"/>
                    <a:pt x="141" y="70"/>
                  </a:cubicBezTo>
                  <a:cubicBezTo>
                    <a:pt x="142" y="70"/>
                    <a:pt x="143" y="69"/>
                    <a:pt x="144" y="68"/>
                  </a:cubicBezTo>
                  <a:cubicBezTo>
                    <a:pt x="145" y="66"/>
                    <a:pt x="147" y="65"/>
                    <a:pt x="149" y="65"/>
                  </a:cubicBezTo>
                  <a:cubicBezTo>
                    <a:pt x="149" y="65"/>
                    <a:pt x="149" y="65"/>
                    <a:pt x="149" y="65"/>
                  </a:cubicBezTo>
                  <a:cubicBezTo>
                    <a:pt x="151" y="65"/>
                    <a:pt x="152" y="65"/>
                    <a:pt x="153" y="66"/>
                  </a:cubicBezTo>
                  <a:cubicBezTo>
                    <a:pt x="154" y="66"/>
                    <a:pt x="155" y="66"/>
                    <a:pt x="155" y="67"/>
                  </a:cubicBezTo>
                  <a:cubicBezTo>
                    <a:pt x="155" y="67"/>
                    <a:pt x="155" y="67"/>
                    <a:pt x="155" y="67"/>
                  </a:cubicBezTo>
                  <a:cubicBezTo>
                    <a:pt x="155" y="63"/>
                    <a:pt x="155" y="63"/>
                    <a:pt x="155" y="63"/>
                  </a:cubicBezTo>
                  <a:cubicBezTo>
                    <a:pt x="152" y="61"/>
                    <a:pt x="149" y="60"/>
                    <a:pt x="147" y="60"/>
                  </a:cubicBezTo>
                  <a:cubicBezTo>
                    <a:pt x="147" y="60"/>
                    <a:pt x="147" y="60"/>
                    <a:pt x="147" y="60"/>
                  </a:cubicBezTo>
                  <a:cubicBezTo>
                    <a:pt x="144" y="60"/>
                    <a:pt x="142" y="58"/>
                    <a:pt x="140" y="56"/>
                  </a:cubicBezTo>
                  <a:cubicBezTo>
                    <a:pt x="138" y="55"/>
                    <a:pt x="136" y="53"/>
                    <a:pt x="134" y="52"/>
                  </a:cubicBezTo>
                  <a:cubicBezTo>
                    <a:pt x="132" y="51"/>
                    <a:pt x="123" y="48"/>
                    <a:pt x="120" y="44"/>
                  </a:cubicBezTo>
                  <a:cubicBezTo>
                    <a:pt x="120" y="43"/>
                    <a:pt x="117" y="41"/>
                    <a:pt x="115" y="40"/>
                  </a:cubicBezTo>
                  <a:cubicBezTo>
                    <a:pt x="112" y="38"/>
                    <a:pt x="110" y="37"/>
                    <a:pt x="109" y="35"/>
                  </a:cubicBezTo>
                  <a:cubicBezTo>
                    <a:pt x="108" y="33"/>
                    <a:pt x="106" y="29"/>
                    <a:pt x="104" y="26"/>
                  </a:cubicBezTo>
                  <a:cubicBezTo>
                    <a:pt x="103" y="25"/>
                    <a:pt x="102" y="23"/>
                    <a:pt x="102" y="22"/>
                  </a:cubicBezTo>
                  <a:cubicBezTo>
                    <a:pt x="102" y="21"/>
                    <a:pt x="101" y="20"/>
                    <a:pt x="101" y="20"/>
                  </a:cubicBezTo>
                  <a:cubicBezTo>
                    <a:pt x="100" y="19"/>
                    <a:pt x="99" y="19"/>
                    <a:pt x="97" y="19"/>
                  </a:cubicBezTo>
                  <a:cubicBezTo>
                    <a:pt x="86" y="19"/>
                    <a:pt x="82" y="19"/>
                    <a:pt x="82" y="16"/>
                  </a:cubicBezTo>
                  <a:cubicBezTo>
                    <a:pt x="82" y="13"/>
                    <a:pt x="81" y="6"/>
                    <a:pt x="80" y="6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6" y="5"/>
                    <a:pt x="72" y="4"/>
                    <a:pt x="70" y="2"/>
                  </a:cubicBezTo>
                  <a:cubicBezTo>
                    <a:pt x="69" y="1"/>
                    <a:pt x="67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4" y="2"/>
                    <a:pt x="62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4"/>
                    <a:pt x="59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2" y="7"/>
                    <a:pt x="49" y="10"/>
                    <a:pt x="49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3"/>
                    <a:pt x="49" y="15"/>
                    <a:pt x="48" y="16"/>
                  </a:cubicBezTo>
                  <a:cubicBezTo>
                    <a:pt x="48" y="16"/>
                    <a:pt x="48" y="17"/>
                    <a:pt x="48" y="17"/>
                  </a:cubicBezTo>
                  <a:cubicBezTo>
                    <a:pt x="46" y="18"/>
                    <a:pt x="45" y="19"/>
                    <a:pt x="43" y="19"/>
                  </a:cubicBezTo>
                  <a:cubicBezTo>
                    <a:pt x="42" y="18"/>
                    <a:pt x="40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7" y="18"/>
                    <a:pt x="36" y="17"/>
                    <a:pt x="36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3" y="18"/>
                    <a:pt x="32" y="18"/>
                  </a:cubicBezTo>
                  <a:cubicBezTo>
                    <a:pt x="31" y="18"/>
                    <a:pt x="29" y="17"/>
                    <a:pt x="27" y="16"/>
                  </a:cubicBezTo>
                  <a:cubicBezTo>
                    <a:pt x="27" y="15"/>
                    <a:pt x="26" y="15"/>
                    <a:pt x="26" y="14"/>
                  </a:cubicBezTo>
                  <a:cubicBezTo>
                    <a:pt x="21" y="8"/>
                    <a:pt x="16" y="4"/>
                    <a:pt x="13" y="4"/>
                  </a:cubicBezTo>
                  <a:cubicBezTo>
                    <a:pt x="12" y="4"/>
                    <a:pt x="12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3" y="5"/>
                    <a:pt x="14" y="10"/>
                    <a:pt x="15" y="12"/>
                  </a:cubicBezTo>
                  <a:cubicBezTo>
                    <a:pt x="15" y="13"/>
                    <a:pt x="15" y="14"/>
                    <a:pt x="16" y="15"/>
                  </a:cubicBezTo>
                  <a:cubicBezTo>
                    <a:pt x="20" y="15"/>
                    <a:pt x="25" y="20"/>
                    <a:pt x="25" y="22"/>
                  </a:cubicBezTo>
                  <a:cubicBezTo>
                    <a:pt x="24" y="24"/>
                    <a:pt x="23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19" y="25"/>
                    <a:pt x="18" y="26"/>
                    <a:pt x="17" y="26"/>
                  </a:cubicBezTo>
                  <a:cubicBezTo>
                    <a:pt x="15" y="27"/>
                    <a:pt x="12" y="28"/>
                    <a:pt x="9" y="27"/>
                  </a:cubicBezTo>
                  <a:cubicBezTo>
                    <a:pt x="8" y="27"/>
                    <a:pt x="7" y="27"/>
                    <a:pt x="7" y="26"/>
                  </a:cubicBezTo>
                  <a:cubicBezTo>
                    <a:pt x="5" y="26"/>
                    <a:pt x="3" y="25"/>
                    <a:pt x="2" y="25"/>
                  </a:cubicBezTo>
                  <a:cubicBezTo>
                    <a:pt x="2" y="25"/>
                    <a:pt x="2" y="25"/>
                    <a:pt x="1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9"/>
                    <a:pt x="0" y="32"/>
                    <a:pt x="0" y="33"/>
                  </a:cubicBezTo>
                  <a:cubicBezTo>
                    <a:pt x="0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5" y="33"/>
                    <a:pt x="7" y="34"/>
                    <a:pt x="7" y="35"/>
                  </a:cubicBezTo>
                  <a:cubicBezTo>
                    <a:pt x="8" y="37"/>
                    <a:pt x="7" y="39"/>
                    <a:pt x="6" y="41"/>
                  </a:cubicBezTo>
                  <a:cubicBezTo>
                    <a:pt x="9" y="41"/>
                    <a:pt x="10" y="43"/>
                    <a:pt x="11" y="44"/>
                  </a:cubicBezTo>
                  <a:cubicBezTo>
                    <a:pt x="11" y="45"/>
                    <a:pt x="11" y="46"/>
                    <a:pt x="12" y="46"/>
                  </a:cubicBezTo>
                  <a:cubicBezTo>
                    <a:pt x="13" y="48"/>
                    <a:pt x="14" y="50"/>
                    <a:pt x="13" y="54"/>
                  </a:cubicBezTo>
                  <a:cubicBezTo>
                    <a:pt x="12" y="57"/>
                    <a:pt x="13" y="62"/>
                    <a:pt x="13" y="66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4" y="67"/>
                    <a:pt x="14" y="67"/>
                  </a:cubicBezTo>
                  <a:cubicBezTo>
                    <a:pt x="14" y="67"/>
                    <a:pt x="15" y="67"/>
                    <a:pt x="15" y="67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7" y="66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7" y="66"/>
                    <a:pt x="18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9" y="66"/>
                    <a:pt x="19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20" y="64"/>
                    <a:pt x="26" y="58"/>
                    <a:pt x="30" y="58"/>
                  </a:cubicBezTo>
                  <a:cubicBezTo>
                    <a:pt x="31" y="58"/>
                    <a:pt x="32" y="58"/>
                    <a:pt x="33" y="58"/>
                  </a:cubicBezTo>
                  <a:cubicBezTo>
                    <a:pt x="34" y="58"/>
                    <a:pt x="35" y="58"/>
                    <a:pt x="35" y="58"/>
                  </a:cubicBezTo>
                  <a:cubicBezTo>
                    <a:pt x="36" y="58"/>
                    <a:pt x="37" y="58"/>
                    <a:pt x="37" y="58"/>
                  </a:cubicBezTo>
                  <a:cubicBezTo>
                    <a:pt x="38" y="56"/>
                    <a:pt x="41" y="55"/>
                    <a:pt x="44" y="55"/>
                  </a:cubicBezTo>
                  <a:cubicBezTo>
                    <a:pt x="45" y="55"/>
                    <a:pt x="51" y="56"/>
                    <a:pt x="53" y="58"/>
                  </a:cubicBezTo>
                  <a:cubicBezTo>
                    <a:pt x="54" y="59"/>
                    <a:pt x="59" y="61"/>
                    <a:pt x="60" y="61"/>
                  </a:cubicBezTo>
                  <a:cubicBezTo>
                    <a:pt x="61" y="61"/>
                    <a:pt x="62" y="62"/>
                    <a:pt x="63" y="62"/>
                  </a:cubicBezTo>
                  <a:cubicBezTo>
                    <a:pt x="63" y="63"/>
                    <a:pt x="64" y="64"/>
                    <a:pt x="65" y="64"/>
                  </a:cubicBezTo>
                  <a:cubicBezTo>
                    <a:pt x="65" y="64"/>
                    <a:pt x="66" y="64"/>
                    <a:pt x="66" y="64"/>
                  </a:cubicBezTo>
                  <a:cubicBezTo>
                    <a:pt x="69" y="64"/>
                    <a:pt x="77" y="64"/>
                    <a:pt x="77" y="69"/>
                  </a:cubicBezTo>
                  <a:cubicBezTo>
                    <a:pt x="77" y="69"/>
                    <a:pt x="78" y="71"/>
                    <a:pt x="80" y="71"/>
                  </a:cubicBezTo>
                  <a:cubicBezTo>
                    <a:pt x="82" y="71"/>
                    <a:pt x="84" y="73"/>
                    <a:pt x="85" y="75"/>
                  </a:cubicBezTo>
                  <a:cubicBezTo>
                    <a:pt x="86" y="75"/>
                    <a:pt x="87" y="77"/>
                    <a:pt x="87" y="77"/>
                  </a:cubicBezTo>
                  <a:cubicBezTo>
                    <a:pt x="88" y="77"/>
                    <a:pt x="89" y="77"/>
                    <a:pt x="90" y="77"/>
                  </a:cubicBezTo>
                  <a:cubicBezTo>
                    <a:pt x="92" y="77"/>
                    <a:pt x="97" y="77"/>
                    <a:pt x="97" y="80"/>
                  </a:cubicBezTo>
                  <a:cubicBezTo>
                    <a:pt x="97" y="80"/>
                    <a:pt x="97" y="81"/>
                    <a:pt x="97" y="81"/>
                  </a:cubicBezTo>
                  <a:cubicBezTo>
                    <a:pt x="97" y="81"/>
                    <a:pt x="97" y="81"/>
                    <a:pt x="97" y="81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8" y="82"/>
                    <a:pt x="98" y="82"/>
                    <a:pt x="98" y="83"/>
                  </a:cubicBezTo>
                  <a:cubicBezTo>
                    <a:pt x="98" y="83"/>
                    <a:pt x="98" y="83"/>
                    <a:pt x="98" y="84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98" y="86"/>
                    <a:pt x="98" y="86"/>
                    <a:pt x="98" y="86"/>
                  </a:cubicBezTo>
                  <a:cubicBezTo>
                    <a:pt x="98" y="86"/>
                    <a:pt x="98" y="87"/>
                    <a:pt x="98" y="87"/>
                  </a:cubicBezTo>
                  <a:cubicBezTo>
                    <a:pt x="98" y="87"/>
                    <a:pt x="98" y="88"/>
                    <a:pt x="98" y="88"/>
                  </a:cubicBezTo>
                  <a:cubicBezTo>
                    <a:pt x="98" y="88"/>
                    <a:pt x="98" y="89"/>
                    <a:pt x="98" y="89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9" y="90"/>
                    <a:pt x="99" y="91"/>
                    <a:pt x="99" y="9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9" y="92"/>
                    <a:pt x="99" y="92"/>
                    <a:pt x="10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" name="Freeform 1178">
              <a:extLst>
                <a:ext uri="{FF2B5EF4-FFF2-40B4-BE49-F238E27FC236}">
                  <a16:creationId xmlns:a16="http://schemas.microsoft.com/office/drawing/2014/main" id="{07ED5B6D-A354-4FFD-8F42-84C3516D7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1302" y="4059214"/>
              <a:ext cx="397491" cy="361820"/>
            </a:xfrm>
            <a:custGeom>
              <a:avLst/>
              <a:gdLst>
                <a:gd name="T0" fmla="*/ 188 w 216"/>
                <a:gd name="T1" fmla="*/ 129 h 184"/>
                <a:gd name="T2" fmla="*/ 187 w 216"/>
                <a:gd name="T3" fmla="*/ 127 h 184"/>
                <a:gd name="T4" fmla="*/ 199 w 216"/>
                <a:gd name="T5" fmla="*/ 112 h 184"/>
                <a:gd name="T6" fmla="*/ 186 w 216"/>
                <a:gd name="T7" fmla="*/ 94 h 184"/>
                <a:gd name="T8" fmla="*/ 188 w 216"/>
                <a:gd name="T9" fmla="*/ 71 h 184"/>
                <a:gd name="T10" fmla="*/ 192 w 216"/>
                <a:gd name="T11" fmla="*/ 60 h 184"/>
                <a:gd name="T12" fmla="*/ 193 w 216"/>
                <a:gd name="T13" fmla="*/ 57 h 184"/>
                <a:gd name="T14" fmla="*/ 194 w 216"/>
                <a:gd name="T15" fmla="*/ 56 h 184"/>
                <a:gd name="T16" fmla="*/ 193 w 216"/>
                <a:gd name="T17" fmla="*/ 53 h 184"/>
                <a:gd name="T18" fmla="*/ 193 w 216"/>
                <a:gd name="T19" fmla="*/ 49 h 184"/>
                <a:gd name="T20" fmla="*/ 193 w 216"/>
                <a:gd name="T21" fmla="*/ 46 h 184"/>
                <a:gd name="T22" fmla="*/ 187 w 216"/>
                <a:gd name="T23" fmla="*/ 44 h 184"/>
                <a:gd name="T24" fmla="*/ 179 w 216"/>
                <a:gd name="T25" fmla="*/ 38 h 184"/>
                <a:gd name="T26" fmla="*/ 159 w 216"/>
                <a:gd name="T27" fmla="*/ 28 h 184"/>
                <a:gd name="T28" fmla="*/ 139 w 216"/>
                <a:gd name="T29" fmla="*/ 23 h 184"/>
                <a:gd name="T30" fmla="*/ 121 w 216"/>
                <a:gd name="T31" fmla="*/ 31 h 184"/>
                <a:gd name="T32" fmla="*/ 120 w 216"/>
                <a:gd name="T33" fmla="*/ 32 h 184"/>
                <a:gd name="T34" fmla="*/ 118 w 216"/>
                <a:gd name="T35" fmla="*/ 33 h 184"/>
                <a:gd name="T36" fmla="*/ 115 w 216"/>
                <a:gd name="T37" fmla="*/ 33 h 184"/>
                <a:gd name="T38" fmla="*/ 111 w 216"/>
                <a:gd name="T39" fmla="*/ 39 h 184"/>
                <a:gd name="T40" fmla="*/ 65 w 216"/>
                <a:gd name="T41" fmla="*/ 33 h 184"/>
                <a:gd name="T42" fmla="*/ 47 w 216"/>
                <a:gd name="T43" fmla="*/ 17 h 184"/>
                <a:gd name="T44" fmla="*/ 44 w 216"/>
                <a:gd name="T45" fmla="*/ 16 h 184"/>
                <a:gd name="T46" fmla="*/ 42 w 216"/>
                <a:gd name="T47" fmla="*/ 14 h 184"/>
                <a:gd name="T48" fmla="*/ 42 w 216"/>
                <a:gd name="T49" fmla="*/ 3 h 184"/>
                <a:gd name="T50" fmla="*/ 31 w 216"/>
                <a:gd name="T51" fmla="*/ 10 h 184"/>
                <a:gd name="T52" fmla="*/ 28 w 216"/>
                <a:gd name="T53" fmla="*/ 11 h 184"/>
                <a:gd name="T54" fmla="*/ 26 w 216"/>
                <a:gd name="T55" fmla="*/ 12 h 184"/>
                <a:gd name="T56" fmla="*/ 22 w 216"/>
                <a:gd name="T57" fmla="*/ 13 h 184"/>
                <a:gd name="T58" fmla="*/ 20 w 216"/>
                <a:gd name="T59" fmla="*/ 13 h 184"/>
                <a:gd name="T60" fmla="*/ 11 w 216"/>
                <a:gd name="T61" fmla="*/ 10 h 184"/>
                <a:gd name="T62" fmla="*/ 5 w 216"/>
                <a:gd name="T63" fmla="*/ 2 h 184"/>
                <a:gd name="T64" fmla="*/ 4 w 216"/>
                <a:gd name="T65" fmla="*/ 0 h 184"/>
                <a:gd name="T66" fmla="*/ 3 w 216"/>
                <a:gd name="T67" fmla="*/ 0 h 184"/>
                <a:gd name="T68" fmla="*/ 2 w 216"/>
                <a:gd name="T69" fmla="*/ 19 h 184"/>
                <a:gd name="T70" fmla="*/ 7 w 216"/>
                <a:gd name="T71" fmla="*/ 31 h 184"/>
                <a:gd name="T72" fmla="*/ 8 w 216"/>
                <a:gd name="T73" fmla="*/ 34 h 184"/>
                <a:gd name="T74" fmla="*/ 12 w 216"/>
                <a:gd name="T75" fmla="*/ 43 h 184"/>
                <a:gd name="T76" fmla="*/ 22 w 216"/>
                <a:gd name="T77" fmla="*/ 57 h 184"/>
                <a:gd name="T78" fmla="*/ 16 w 216"/>
                <a:gd name="T79" fmla="*/ 71 h 184"/>
                <a:gd name="T80" fmla="*/ 39 w 216"/>
                <a:gd name="T81" fmla="*/ 97 h 184"/>
                <a:gd name="T82" fmla="*/ 40 w 216"/>
                <a:gd name="T83" fmla="*/ 108 h 184"/>
                <a:gd name="T84" fmla="*/ 44 w 216"/>
                <a:gd name="T85" fmla="*/ 117 h 184"/>
                <a:gd name="T86" fmla="*/ 46 w 216"/>
                <a:gd name="T87" fmla="*/ 119 h 184"/>
                <a:gd name="T88" fmla="*/ 47 w 216"/>
                <a:gd name="T89" fmla="*/ 121 h 184"/>
                <a:gd name="T90" fmla="*/ 49 w 216"/>
                <a:gd name="T91" fmla="*/ 122 h 184"/>
                <a:gd name="T92" fmla="*/ 55 w 216"/>
                <a:gd name="T93" fmla="*/ 120 h 184"/>
                <a:gd name="T94" fmla="*/ 78 w 216"/>
                <a:gd name="T95" fmla="*/ 140 h 184"/>
                <a:gd name="T96" fmla="*/ 97 w 216"/>
                <a:gd name="T97" fmla="*/ 156 h 184"/>
                <a:gd name="T98" fmla="*/ 140 w 216"/>
                <a:gd name="T99" fmla="*/ 160 h 184"/>
                <a:gd name="T100" fmla="*/ 188 w 216"/>
                <a:gd name="T101" fmla="*/ 183 h 184"/>
                <a:gd name="T102" fmla="*/ 216 w 216"/>
                <a:gd name="T103" fmla="*/ 166 h 184"/>
                <a:gd name="T104" fmla="*/ 195 w 216"/>
                <a:gd name="T105" fmla="*/ 13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6" h="184">
                  <a:moveTo>
                    <a:pt x="192" y="134"/>
                  </a:moveTo>
                  <a:cubicBezTo>
                    <a:pt x="191" y="133"/>
                    <a:pt x="190" y="133"/>
                    <a:pt x="190" y="132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8" y="129"/>
                    <a:pt x="188" y="129"/>
                    <a:pt x="188" y="129"/>
                  </a:cubicBezTo>
                  <a:cubicBezTo>
                    <a:pt x="188" y="129"/>
                    <a:pt x="188" y="129"/>
                    <a:pt x="188" y="129"/>
                  </a:cubicBezTo>
                  <a:cubicBezTo>
                    <a:pt x="188" y="129"/>
                    <a:pt x="188" y="129"/>
                    <a:pt x="188" y="129"/>
                  </a:cubicBezTo>
                  <a:cubicBezTo>
                    <a:pt x="187" y="128"/>
                    <a:pt x="187" y="128"/>
                    <a:pt x="187" y="127"/>
                  </a:cubicBezTo>
                  <a:cubicBezTo>
                    <a:pt x="187" y="127"/>
                    <a:pt x="187" y="127"/>
                    <a:pt x="187" y="127"/>
                  </a:cubicBezTo>
                  <a:cubicBezTo>
                    <a:pt x="187" y="127"/>
                    <a:pt x="187" y="127"/>
                    <a:pt x="187" y="127"/>
                  </a:cubicBezTo>
                  <a:cubicBezTo>
                    <a:pt x="188" y="126"/>
                    <a:pt x="189" y="125"/>
                    <a:pt x="190" y="123"/>
                  </a:cubicBezTo>
                  <a:cubicBezTo>
                    <a:pt x="191" y="123"/>
                    <a:pt x="192" y="122"/>
                    <a:pt x="192" y="121"/>
                  </a:cubicBezTo>
                  <a:cubicBezTo>
                    <a:pt x="195" y="119"/>
                    <a:pt x="200" y="114"/>
                    <a:pt x="199" y="112"/>
                  </a:cubicBezTo>
                  <a:cubicBezTo>
                    <a:pt x="198" y="110"/>
                    <a:pt x="195" y="110"/>
                    <a:pt x="193" y="109"/>
                  </a:cubicBezTo>
                  <a:cubicBezTo>
                    <a:pt x="191" y="109"/>
                    <a:pt x="189" y="108"/>
                    <a:pt x="188" y="107"/>
                  </a:cubicBezTo>
                  <a:cubicBezTo>
                    <a:pt x="188" y="106"/>
                    <a:pt x="188" y="104"/>
                    <a:pt x="188" y="102"/>
                  </a:cubicBezTo>
                  <a:cubicBezTo>
                    <a:pt x="188" y="100"/>
                    <a:pt x="187" y="96"/>
                    <a:pt x="186" y="94"/>
                  </a:cubicBezTo>
                  <a:cubicBezTo>
                    <a:pt x="185" y="90"/>
                    <a:pt x="186" y="87"/>
                    <a:pt x="186" y="85"/>
                  </a:cubicBezTo>
                  <a:cubicBezTo>
                    <a:pt x="186" y="84"/>
                    <a:pt x="187" y="82"/>
                    <a:pt x="186" y="82"/>
                  </a:cubicBezTo>
                  <a:cubicBezTo>
                    <a:pt x="185" y="79"/>
                    <a:pt x="186" y="75"/>
                    <a:pt x="187" y="72"/>
                  </a:cubicBezTo>
                  <a:cubicBezTo>
                    <a:pt x="187" y="71"/>
                    <a:pt x="187" y="71"/>
                    <a:pt x="188" y="71"/>
                  </a:cubicBezTo>
                  <a:cubicBezTo>
                    <a:pt x="188" y="70"/>
                    <a:pt x="189" y="69"/>
                    <a:pt x="189" y="68"/>
                  </a:cubicBezTo>
                  <a:cubicBezTo>
                    <a:pt x="191" y="66"/>
                    <a:pt x="192" y="64"/>
                    <a:pt x="192" y="62"/>
                  </a:cubicBezTo>
                  <a:cubicBezTo>
                    <a:pt x="192" y="62"/>
                    <a:pt x="192" y="61"/>
                    <a:pt x="192" y="61"/>
                  </a:cubicBezTo>
                  <a:cubicBezTo>
                    <a:pt x="192" y="60"/>
                    <a:pt x="192" y="60"/>
                    <a:pt x="192" y="60"/>
                  </a:cubicBezTo>
                  <a:cubicBezTo>
                    <a:pt x="192" y="60"/>
                    <a:pt x="192" y="59"/>
                    <a:pt x="192" y="59"/>
                  </a:cubicBezTo>
                  <a:cubicBezTo>
                    <a:pt x="192" y="59"/>
                    <a:pt x="192" y="59"/>
                    <a:pt x="193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4" y="57"/>
                    <a:pt x="194" y="57"/>
                  </a:cubicBezTo>
                  <a:cubicBezTo>
                    <a:pt x="194" y="57"/>
                    <a:pt x="194" y="57"/>
                    <a:pt x="194" y="56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4" y="56"/>
                    <a:pt x="194" y="56"/>
                    <a:pt x="194" y="55"/>
                  </a:cubicBezTo>
                  <a:cubicBezTo>
                    <a:pt x="194" y="55"/>
                    <a:pt x="194" y="55"/>
                    <a:pt x="194" y="54"/>
                  </a:cubicBezTo>
                  <a:cubicBezTo>
                    <a:pt x="194" y="54"/>
                    <a:pt x="194" y="54"/>
                    <a:pt x="194" y="54"/>
                  </a:cubicBezTo>
                  <a:cubicBezTo>
                    <a:pt x="193" y="53"/>
                    <a:pt x="193" y="53"/>
                    <a:pt x="193" y="53"/>
                  </a:cubicBezTo>
                  <a:cubicBezTo>
                    <a:pt x="193" y="52"/>
                    <a:pt x="193" y="52"/>
                    <a:pt x="193" y="52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3" y="50"/>
                    <a:pt x="193" y="50"/>
                    <a:pt x="193" y="50"/>
                  </a:cubicBezTo>
                  <a:cubicBezTo>
                    <a:pt x="193" y="50"/>
                    <a:pt x="193" y="49"/>
                    <a:pt x="193" y="49"/>
                  </a:cubicBezTo>
                  <a:cubicBezTo>
                    <a:pt x="193" y="49"/>
                    <a:pt x="193" y="48"/>
                    <a:pt x="193" y="48"/>
                  </a:cubicBezTo>
                  <a:cubicBezTo>
                    <a:pt x="193" y="48"/>
                    <a:pt x="193" y="47"/>
                    <a:pt x="193" y="47"/>
                  </a:cubicBezTo>
                  <a:cubicBezTo>
                    <a:pt x="193" y="47"/>
                    <a:pt x="193" y="47"/>
                    <a:pt x="193" y="47"/>
                  </a:cubicBezTo>
                  <a:cubicBezTo>
                    <a:pt x="193" y="46"/>
                    <a:pt x="193" y="46"/>
                    <a:pt x="193" y="46"/>
                  </a:cubicBezTo>
                  <a:cubicBezTo>
                    <a:pt x="193" y="45"/>
                    <a:pt x="192" y="45"/>
                    <a:pt x="192" y="45"/>
                  </a:cubicBezTo>
                  <a:cubicBezTo>
                    <a:pt x="192" y="45"/>
                    <a:pt x="192" y="44"/>
                    <a:pt x="192" y="44"/>
                  </a:cubicBezTo>
                  <a:cubicBezTo>
                    <a:pt x="192" y="44"/>
                    <a:pt x="191" y="44"/>
                    <a:pt x="189" y="44"/>
                  </a:cubicBezTo>
                  <a:cubicBezTo>
                    <a:pt x="188" y="44"/>
                    <a:pt x="187" y="44"/>
                    <a:pt x="187" y="44"/>
                  </a:cubicBezTo>
                  <a:cubicBezTo>
                    <a:pt x="186" y="44"/>
                    <a:pt x="186" y="44"/>
                    <a:pt x="186" y="44"/>
                  </a:cubicBezTo>
                  <a:cubicBezTo>
                    <a:pt x="184" y="44"/>
                    <a:pt x="182" y="42"/>
                    <a:pt x="181" y="40"/>
                  </a:cubicBezTo>
                  <a:cubicBezTo>
                    <a:pt x="180" y="39"/>
                    <a:pt x="179" y="38"/>
                    <a:pt x="179" y="38"/>
                  </a:cubicBezTo>
                  <a:cubicBezTo>
                    <a:pt x="179" y="38"/>
                    <a:pt x="179" y="38"/>
                    <a:pt x="179" y="38"/>
                  </a:cubicBezTo>
                  <a:cubicBezTo>
                    <a:pt x="175" y="38"/>
                    <a:pt x="172" y="35"/>
                    <a:pt x="172" y="32"/>
                  </a:cubicBezTo>
                  <a:cubicBezTo>
                    <a:pt x="171" y="31"/>
                    <a:pt x="168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29"/>
                    <a:pt x="159" y="28"/>
                  </a:cubicBezTo>
                  <a:cubicBezTo>
                    <a:pt x="159" y="28"/>
                    <a:pt x="158" y="28"/>
                    <a:pt x="158" y="28"/>
                  </a:cubicBezTo>
                  <a:cubicBezTo>
                    <a:pt x="156" y="28"/>
                    <a:pt x="151" y="26"/>
                    <a:pt x="149" y="24"/>
                  </a:cubicBezTo>
                  <a:cubicBezTo>
                    <a:pt x="148" y="23"/>
                    <a:pt x="146" y="22"/>
                    <a:pt x="143" y="22"/>
                  </a:cubicBezTo>
                  <a:cubicBezTo>
                    <a:pt x="141" y="22"/>
                    <a:pt x="139" y="23"/>
                    <a:pt x="139" y="23"/>
                  </a:cubicBezTo>
                  <a:cubicBezTo>
                    <a:pt x="137" y="25"/>
                    <a:pt x="135" y="25"/>
                    <a:pt x="134" y="25"/>
                  </a:cubicBezTo>
                  <a:cubicBezTo>
                    <a:pt x="133" y="25"/>
                    <a:pt x="133" y="25"/>
                    <a:pt x="132" y="25"/>
                  </a:cubicBezTo>
                  <a:cubicBezTo>
                    <a:pt x="131" y="25"/>
                    <a:pt x="130" y="25"/>
                    <a:pt x="129" y="25"/>
                  </a:cubicBezTo>
                  <a:cubicBezTo>
                    <a:pt x="128" y="25"/>
                    <a:pt x="123" y="29"/>
                    <a:pt x="121" y="31"/>
                  </a:cubicBezTo>
                  <a:cubicBezTo>
                    <a:pt x="121" y="31"/>
                    <a:pt x="121" y="31"/>
                    <a:pt x="121" y="32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32"/>
                    <a:pt x="120" y="32"/>
                    <a:pt x="119" y="32"/>
                  </a:cubicBezTo>
                  <a:cubicBezTo>
                    <a:pt x="119" y="32"/>
                    <a:pt x="119" y="32"/>
                    <a:pt x="119" y="33"/>
                  </a:cubicBezTo>
                  <a:cubicBezTo>
                    <a:pt x="119" y="33"/>
                    <a:pt x="119" y="33"/>
                    <a:pt x="118" y="33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8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14" y="33"/>
                    <a:pt x="114" y="34"/>
                    <a:pt x="114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12" y="34"/>
                    <a:pt x="112" y="34"/>
                    <a:pt x="112" y="34"/>
                  </a:cubicBezTo>
                  <a:cubicBezTo>
                    <a:pt x="112" y="36"/>
                    <a:pt x="112" y="38"/>
                    <a:pt x="111" y="39"/>
                  </a:cubicBezTo>
                  <a:cubicBezTo>
                    <a:pt x="109" y="43"/>
                    <a:pt x="92" y="45"/>
                    <a:pt x="85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0" y="45"/>
                    <a:pt x="77" y="41"/>
                    <a:pt x="74" y="38"/>
                  </a:cubicBezTo>
                  <a:cubicBezTo>
                    <a:pt x="71" y="35"/>
                    <a:pt x="69" y="33"/>
                    <a:pt x="65" y="33"/>
                  </a:cubicBezTo>
                  <a:cubicBezTo>
                    <a:pt x="56" y="33"/>
                    <a:pt x="50" y="26"/>
                    <a:pt x="49" y="19"/>
                  </a:cubicBezTo>
                  <a:cubicBezTo>
                    <a:pt x="49" y="18"/>
                    <a:pt x="48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8"/>
                    <a:pt x="47" y="18"/>
                    <a:pt x="47" y="17"/>
                  </a:cubicBezTo>
                  <a:cubicBezTo>
                    <a:pt x="47" y="17"/>
                    <a:pt x="46" y="17"/>
                    <a:pt x="46" y="17"/>
                  </a:cubicBezTo>
                  <a:cubicBezTo>
                    <a:pt x="46" y="17"/>
                    <a:pt x="46" y="17"/>
                    <a:pt x="45" y="17"/>
                  </a:cubicBezTo>
                  <a:cubicBezTo>
                    <a:pt x="45" y="17"/>
                    <a:pt x="45" y="16"/>
                    <a:pt x="45" y="16"/>
                  </a:cubicBezTo>
                  <a:cubicBezTo>
                    <a:pt x="45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2"/>
                    <a:pt x="41" y="11"/>
                    <a:pt x="41" y="11"/>
                  </a:cubicBezTo>
                  <a:cubicBezTo>
                    <a:pt x="42" y="9"/>
                    <a:pt x="43" y="4"/>
                    <a:pt x="42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0" y="4"/>
                    <a:pt x="39" y="5"/>
                    <a:pt x="37" y="6"/>
                  </a:cubicBezTo>
                  <a:cubicBezTo>
                    <a:pt x="35" y="7"/>
                    <a:pt x="33" y="9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5" y="12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3"/>
                    <a:pt x="15" y="12"/>
                    <a:pt x="14" y="12"/>
                  </a:cubicBezTo>
                  <a:cubicBezTo>
                    <a:pt x="12" y="12"/>
                    <a:pt x="11" y="11"/>
                    <a:pt x="11" y="10"/>
                  </a:cubicBezTo>
                  <a:cubicBezTo>
                    <a:pt x="11" y="9"/>
                    <a:pt x="10" y="9"/>
                    <a:pt x="10" y="9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7" y="7"/>
                    <a:pt x="6" y="5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3"/>
                    <a:pt x="3" y="5"/>
                    <a:pt x="1" y="6"/>
                  </a:cubicBezTo>
                  <a:cubicBezTo>
                    <a:pt x="0" y="7"/>
                    <a:pt x="1" y="11"/>
                    <a:pt x="2" y="12"/>
                  </a:cubicBezTo>
                  <a:cubicBezTo>
                    <a:pt x="3" y="14"/>
                    <a:pt x="3" y="16"/>
                    <a:pt x="2" y="19"/>
                  </a:cubicBezTo>
                  <a:cubicBezTo>
                    <a:pt x="2" y="20"/>
                    <a:pt x="2" y="23"/>
                    <a:pt x="2" y="24"/>
                  </a:cubicBezTo>
                  <a:cubicBezTo>
                    <a:pt x="3" y="25"/>
                    <a:pt x="5" y="27"/>
                    <a:pt x="6" y="29"/>
                  </a:cubicBezTo>
                  <a:cubicBezTo>
                    <a:pt x="6" y="30"/>
                    <a:pt x="7" y="30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2"/>
                    <a:pt x="7" y="32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8" y="33"/>
                    <a:pt x="8" y="33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6"/>
                    <a:pt x="9" y="36"/>
                  </a:cubicBezTo>
                  <a:cubicBezTo>
                    <a:pt x="10" y="38"/>
                    <a:pt x="12" y="41"/>
                    <a:pt x="12" y="43"/>
                  </a:cubicBezTo>
                  <a:cubicBezTo>
                    <a:pt x="12" y="45"/>
                    <a:pt x="15" y="48"/>
                    <a:pt x="16" y="48"/>
                  </a:cubicBezTo>
                  <a:cubicBezTo>
                    <a:pt x="18" y="48"/>
                    <a:pt x="20" y="48"/>
                    <a:pt x="22" y="50"/>
                  </a:cubicBezTo>
                  <a:cubicBezTo>
                    <a:pt x="23" y="51"/>
                    <a:pt x="23" y="53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2" y="59"/>
                    <a:pt x="23" y="60"/>
                    <a:pt x="22" y="61"/>
                  </a:cubicBezTo>
                  <a:cubicBezTo>
                    <a:pt x="21" y="62"/>
                    <a:pt x="20" y="62"/>
                    <a:pt x="19" y="62"/>
                  </a:cubicBezTo>
                  <a:cubicBezTo>
                    <a:pt x="19" y="63"/>
                    <a:pt x="19" y="64"/>
                    <a:pt x="18" y="65"/>
                  </a:cubicBezTo>
                  <a:cubicBezTo>
                    <a:pt x="18" y="68"/>
                    <a:pt x="17" y="70"/>
                    <a:pt x="16" y="71"/>
                  </a:cubicBezTo>
                  <a:cubicBezTo>
                    <a:pt x="15" y="72"/>
                    <a:pt x="16" y="77"/>
                    <a:pt x="17" y="78"/>
                  </a:cubicBezTo>
                  <a:cubicBezTo>
                    <a:pt x="23" y="81"/>
                    <a:pt x="24" y="84"/>
                    <a:pt x="23" y="86"/>
                  </a:cubicBezTo>
                  <a:cubicBezTo>
                    <a:pt x="24" y="88"/>
                    <a:pt x="31" y="92"/>
                    <a:pt x="34" y="92"/>
                  </a:cubicBezTo>
                  <a:cubicBezTo>
                    <a:pt x="37" y="93"/>
                    <a:pt x="38" y="95"/>
                    <a:pt x="39" y="97"/>
                  </a:cubicBezTo>
                  <a:cubicBezTo>
                    <a:pt x="40" y="98"/>
                    <a:pt x="40" y="99"/>
                    <a:pt x="40" y="99"/>
                  </a:cubicBezTo>
                  <a:cubicBezTo>
                    <a:pt x="42" y="101"/>
                    <a:pt x="41" y="104"/>
                    <a:pt x="41" y="106"/>
                  </a:cubicBezTo>
                  <a:cubicBezTo>
                    <a:pt x="41" y="106"/>
                    <a:pt x="41" y="106"/>
                    <a:pt x="40" y="106"/>
                  </a:cubicBezTo>
                  <a:cubicBezTo>
                    <a:pt x="40" y="107"/>
                    <a:pt x="40" y="108"/>
                    <a:pt x="40" y="108"/>
                  </a:cubicBezTo>
                  <a:cubicBezTo>
                    <a:pt x="40" y="108"/>
                    <a:pt x="41" y="109"/>
                    <a:pt x="41" y="110"/>
                  </a:cubicBezTo>
                  <a:cubicBezTo>
                    <a:pt x="43" y="111"/>
                    <a:pt x="45" y="113"/>
                    <a:pt x="44" y="116"/>
                  </a:cubicBezTo>
                  <a:cubicBezTo>
                    <a:pt x="44" y="116"/>
                    <a:pt x="44" y="117"/>
                    <a:pt x="44" y="117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4" y="117"/>
                    <a:pt x="45" y="117"/>
                    <a:pt x="45" y="118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9"/>
                    <a:pt x="46" y="119"/>
                    <a:pt x="46" y="119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7" y="120"/>
                    <a:pt x="47" y="120"/>
                    <a:pt x="47" y="120"/>
                  </a:cubicBezTo>
                  <a:cubicBezTo>
                    <a:pt x="47" y="120"/>
                    <a:pt x="47" y="121"/>
                    <a:pt x="47" y="121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48" y="121"/>
                    <a:pt x="48" y="121"/>
                    <a:pt x="48" y="122"/>
                  </a:cubicBezTo>
                  <a:cubicBezTo>
                    <a:pt x="48" y="122"/>
                    <a:pt x="48" y="122"/>
                    <a:pt x="49" y="122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2"/>
                    <a:pt x="49" y="123"/>
                    <a:pt x="49" y="123"/>
                  </a:cubicBezTo>
                  <a:cubicBezTo>
                    <a:pt x="50" y="122"/>
                    <a:pt x="51" y="122"/>
                    <a:pt x="51" y="122"/>
                  </a:cubicBezTo>
                  <a:cubicBezTo>
                    <a:pt x="52" y="122"/>
                    <a:pt x="52" y="122"/>
                    <a:pt x="53" y="122"/>
                  </a:cubicBezTo>
                  <a:cubicBezTo>
                    <a:pt x="53" y="121"/>
                    <a:pt x="54" y="120"/>
                    <a:pt x="55" y="120"/>
                  </a:cubicBezTo>
                  <a:cubicBezTo>
                    <a:pt x="56" y="120"/>
                    <a:pt x="57" y="121"/>
                    <a:pt x="58" y="122"/>
                  </a:cubicBezTo>
                  <a:cubicBezTo>
                    <a:pt x="58" y="122"/>
                    <a:pt x="60" y="122"/>
                    <a:pt x="61" y="121"/>
                  </a:cubicBezTo>
                  <a:cubicBezTo>
                    <a:pt x="62" y="121"/>
                    <a:pt x="63" y="121"/>
                    <a:pt x="64" y="121"/>
                  </a:cubicBezTo>
                  <a:cubicBezTo>
                    <a:pt x="65" y="121"/>
                    <a:pt x="68" y="121"/>
                    <a:pt x="78" y="140"/>
                  </a:cubicBezTo>
                  <a:cubicBezTo>
                    <a:pt x="78" y="141"/>
                    <a:pt x="79" y="142"/>
                    <a:pt x="79" y="144"/>
                  </a:cubicBezTo>
                  <a:cubicBezTo>
                    <a:pt x="81" y="146"/>
                    <a:pt x="81" y="148"/>
                    <a:pt x="83" y="149"/>
                  </a:cubicBezTo>
                  <a:cubicBezTo>
                    <a:pt x="84" y="150"/>
                    <a:pt x="86" y="150"/>
                    <a:pt x="87" y="151"/>
                  </a:cubicBezTo>
                  <a:cubicBezTo>
                    <a:pt x="90" y="151"/>
                    <a:pt x="94" y="152"/>
                    <a:pt x="97" y="156"/>
                  </a:cubicBezTo>
                  <a:cubicBezTo>
                    <a:pt x="102" y="161"/>
                    <a:pt x="116" y="165"/>
                    <a:pt x="122" y="165"/>
                  </a:cubicBezTo>
                  <a:cubicBezTo>
                    <a:pt x="124" y="165"/>
                    <a:pt x="126" y="164"/>
                    <a:pt x="128" y="163"/>
                  </a:cubicBezTo>
                  <a:cubicBezTo>
                    <a:pt x="131" y="162"/>
                    <a:pt x="134" y="160"/>
                    <a:pt x="138" y="160"/>
                  </a:cubicBezTo>
                  <a:cubicBezTo>
                    <a:pt x="138" y="160"/>
                    <a:pt x="139" y="160"/>
                    <a:pt x="140" y="160"/>
                  </a:cubicBezTo>
                  <a:cubicBezTo>
                    <a:pt x="146" y="162"/>
                    <a:pt x="148" y="167"/>
                    <a:pt x="148" y="171"/>
                  </a:cubicBezTo>
                  <a:cubicBezTo>
                    <a:pt x="149" y="173"/>
                    <a:pt x="149" y="175"/>
                    <a:pt x="150" y="176"/>
                  </a:cubicBezTo>
                  <a:cubicBezTo>
                    <a:pt x="152" y="178"/>
                    <a:pt x="167" y="180"/>
                    <a:pt x="176" y="181"/>
                  </a:cubicBezTo>
                  <a:cubicBezTo>
                    <a:pt x="182" y="182"/>
                    <a:pt x="186" y="182"/>
                    <a:pt x="188" y="183"/>
                  </a:cubicBezTo>
                  <a:cubicBezTo>
                    <a:pt x="190" y="183"/>
                    <a:pt x="193" y="183"/>
                    <a:pt x="197" y="184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77"/>
                    <a:pt x="201" y="172"/>
                    <a:pt x="205" y="169"/>
                  </a:cubicBezTo>
                  <a:cubicBezTo>
                    <a:pt x="209" y="168"/>
                    <a:pt x="212" y="167"/>
                    <a:pt x="216" y="166"/>
                  </a:cubicBezTo>
                  <a:cubicBezTo>
                    <a:pt x="216" y="165"/>
                    <a:pt x="214" y="162"/>
                    <a:pt x="213" y="162"/>
                  </a:cubicBezTo>
                  <a:cubicBezTo>
                    <a:pt x="211" y="161"/>
                    <a:pt x="211" y="158"/>
                    <a:pt x="210" y="155"/>
                  </a:cubicBezTo>
                  <a:cubicBezTo>
                    <a:pt x="210" y="152"/>
                    <a:pt x="210" y="150"/>
                    <a:pt x="208" y="149"/>
                  </a:cubicBezTo>
                  <a:cubicBezTo>
                    <a:pt x="201" y="146"/>
                    <a:pt x="197" y="142"/>
                    <a:pt x="195" y="138"/>
                  </a:cubicBezTo>
                  <a:cubicBezTo>
                    <a:pt x="195" y="137"/>
                    <a:pt x="193" y="135"/>
                    <a:pt x="192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" name="Freeform 1179">
              <a:extLst>
                <a:ext uri="{FF2B5EF4-FFF2-40B4-BE49-F238E27FC236}">
                  <a16:creationId xmlns:a16="http://schemas.microsoft.com/office/drawing/2014/main" id="{CB297484-AF1A-4680-864F-5999C79D2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8646" y="4034684"/>
              <a:ext cx="147859" cy="104253"/>
            </a:xfrm>
            <a:custGeom>
              <a:avLst/>
              <a:gdLst>
                <a:gd name="T0" fmla="*/ 64 w 81"/>
                <a:gd name="T1" fmla="*/ 20 h 54"/>
                <a:gd name="T2" fmla="*/ 61 w 81"/>
                <a:gd name="T3" fmla="*/ 21 h 54"/>
                <a:gd name="T4" fmla="*/ 59 w 81"/>
                <a:gd name="T5" fmla="*/ 21 h 54"/>
                <a:gd name="T6" fmla="*/ 56 w 81"/>
                <a:gd name="T7" fmla="*/ 21 h 54"/>
                <a:gd name="T8" fmla="*/ 53 w 81"/>
                <a:gd name="T9" fmla="*/ 20 h 54"/>
                <a:gd name="T10" fmla="*/ 51 w 81"/>
                <a:gd name="T11" fmla="*/ 20 h 54"/>
                <a:gd name="T12" fmla="*/ 43 w 81"/>
                <a:gd name="T13" fmla="*/ 18 h 54"/>
                <a:gd name="T14" fmla="*/ 34 w 81"/>
                <a:gd name="T15" fmla="*/ 18 h 54"/>
                <a:gd name="T16" fmla="*/ 31 w 81"/>
                <a:gd name="T17" fmla="*/ 17 h 54"/>
                <a:gd name="T18" fmla="*/ 24 w 81"/>
                <a:gd name="T19" fmla="*/ 18 h 54"/>
                <a:gd name="T20" fmla="*/ 21 w 81"/>
                <a:gd name="T21" fmla="*/ 18 h 54"/>
                <a:gd name="T22" fmla="*/ 20 w 81"/>
                <a:gd name="T23" fmla="*/ 18 h 54"/>
                <a:gd name="T24" fmla="*/ 18 w 81"/>
                <a:gd name="T25" fmla="*/ 18 h 54"/>
                <a:gd name="T26" fmla="*/ 17 w 81"/>
                <a:gd name="T27" fmla="*/ 17 h 54"/>
                <a:gd name="T28" fmla="*/ 18 w 81"/>
                <a:gd name="T29" fmla="*/ 11 h 54"/>
                <a:gd name="T30" fmla="*/ 27 w 81"/>
                <a:gd name="T31" fmla="*/ 6 h 54"/>
                <a:gd name="T32" fmla="*/ 29 w 81"/>
                <a:gd name="T33" fmla="*/ 7 h 54"/>
                <a:gd name="T34" fmla="*/ 30 w 81"/>
                <a:gd name="T35" fmla="*/ 5 h 54"/>
                <a:gd name="T36" fmla="*/ 31 w 81"/>
                <a:gd name="T37" fmla="*/ 3 h 54"/>
                <a:gd name="T38" fmla="*/ 31 w 81"/>
                <a:gd name="T39" fmla="*/ 1 h 54"/>
                <a:gd name="T40" fmla="*/ 27 w 81"/>
                <a:gd name="T41" fmla="*/ 3 h 54"/>
                <a:gd name="T42" fmla="*/ 21 w 81"/>
                <a:gd name="T43" fmla="*/ 4 h 54"/>
                <a:gd name="T44" fmla="*/ 12 w 81"/>
                <a:gd name="T45" fmla="*/ 11 h 54"/>
                <a:gd name="T46" fmla="*/ 9 w 81"/>
                <a:gd name="T47" fmla="*/ 17 h 54"/>
                <a:gd name="T48" fmla="*/ 0 w 81"/>
                <a:gd name="T49" fmla="*/ 20 h 54"/>
                <a:gd name="T50" fmla="*/ 7 w 81"/>
                <a:gd name="T51" fmla="*/ 28 h 54"/>
                <a:gd name="T52" fmla="*/ 7 w 81"/>
                <a:gd name="T53" fmla="*/ 39 h 54"/>
                <a:gd name="T54" fmla="*/ 6 w 81"/>
                <a:gd name="T55" fmla="*/ 40 h 54"/>
                <a:gd name="T56" fmla="*/ 6 w 81"/>
                <a:gd name="T57" fmla="*/ 41 h 54"/>
                <a:gd name="T58" fmla="*/ 5 w 81"/>
                <a:gd name="T59" fmla="*/ 42 h 54"/>
                <a:gd name="T60" fmla="*/ 4 w 81"/>
                <a:gd name="T61" fmla="*/ 43 h 54"/>
                <a:gd name="T62" fmla="*/ 4 w 81"/>
                <a:gd name="T63" fmla="*/ 45 h 54"/>
                <a:gd name="T64" fmla="*/ 4 w 81"/>
                <a:gd name="T65" fmla="*/ 46 h 54"/>
                <a:gd name="T66" fmla="*/ 3 w 81"/>
                <a:gd name="T67" fmla="*/ 48 h 54"/>
                <a:gd name="T68" fmla="*/ 4 w 81"/>
                <a:gd name="T69" fmla="*/ 49 h 54"/>
                <a:gd name="T70" fmla="*/ 4 w 81"/>
                <a:gd name="T71" fmla="*/ 49 h 54"/>
                <a:gd name="T72" fmla="*/ 9 w 81"/>
                <a:gd name="T73" fmla="*/ 47 h 54"/>
                <a:gd name="T74" fmla="*/ 15 w 81"/>
                <a:gd name="T75" fmla="*/ 47 h 54"/>
                <a:gd name="T76" fmla="*/ 23 w 81"/>
                <a:gd name="T77" fmla="*/ 42 h 54"/>
                <a:gd name="T78" fmla="*/ 39 w 81"/>
                <a:gd name="T79" fmla="*/ 30 h 54"/>
                <a:gd name="T80" fmla="*/ 43 w 81"/>
                <a:gd name="T81" fmla="*/ 36 h 54"/>
                <a:gd name="T82" fmla="*/ 46 w 81"/>
                <a:gd name="T83" fmla="*/ 49 h 54"/>
                <a:gd name="T84" fmla="*/ 49 w 81"/>
                <a:gd name="T85" fmla="*/ 53 h 54"/>
                <a:gd name="T86" fmla="*/ 52 w 81"/>
                <a:gd name="T87" fmla="*/ 52 h 54"/>
                <a:gd name="T88" fmla="*/ 55 w 81"/>
                <a:gd name="T89" fmla="*/ 51 h 54"/>
                <a:gd name="T90" fmla="*/ 69 w 81"/>
                <a:gd name="T91" fmla="*/ 43 h 54"/>
                <a:gd name="T92" fmla="*/ 69 w 81"/>
                <a:gd name="T93" fmla="*/ 43 h 54"/>
                <a:gd name="T94" fmla="*/ 71 w 81"/>
                <a:gd name="T95" fmla="*/ 46 h 54"/>
                <a:gd name="T96" fmla="*/ 73 w 81"/>
                <a:gd name="T97" fmla="*/ 46 h 54"/>
                <a:gd name="T98" fmla="*/ 73 w 81"/>
                <a:gd name="T99" fmla="*/ 46 h 54"/>
                <a:gd name="T100" fmla="*/ 76 w 81"/>
                <a:gd name="T101" fmla="*/ 46 h 54"/>
                <a:gd name="T102" fmla="*/ 77 w 81"/>
                <a:gd name="T103" fmla="*/ 47 h 54"/>
                <a:gd name="T104" fmla="*/ 79 w 81"/>
                <a:gd name="T105" fmla="*/ 47 h 54"/>
                <a:gd name="T106" fmla="*/ 81 w 81"/>
                <a:gd name="T107" fmla="*/ 48 h 54"/>
                <a:gd name="T108" fmla="*/ 70 w 81"/>
                <a:gd name="T109" fmla="*/ 29 h 54"/>
                <a:gd name="T110" fmla="*/ 68 w 81"/>
                <a:gd name="T111" fmla="*/ 24 h 54"/>
                <a:gd name="T112" fmla="*/ 66 w 81"/>
                <a:gd name="T113" fmla="*/ 2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" h="54">
                  <a:moveTo>
                    <a:pt x="65" y="20"/>
                  </a:moveTo>
                  <a:cubicBezTo>
                    <a:pt x="65" y="20"/>
                    <a:pt x="65" y="20"/>
                    <a:pt x="64" y="20"/>
                  </a:cubicBezTo>
                  <a:cubicBezTo>
                    <a:pt x="64" y="20"/>
                    <a:pt x="63" y="20"/>
                    <a:pt x="62" y="21"/>
                  </a:cubicBezTo>
                  <a:cubicBezTo>
                    <a:pt x="62" y="21"/>
                    <a:pt x="62" y="21"/>
                    <a:pt x="61" y="21"/>
                  </a:cubicBezTo>
                  <a:cubicBezTo>
                    <a:pt x="61" y="21"/>
                    <a:pt x="60" y="21"/>
                    <a:pt x="59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8" y="21"/>
                    <a:pt x="57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5" y="21"/>
                    <a:pt x="54" y="21"/>
                    <a:pt x="53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2" y="20"/>
                    <a:pt x="51" y="20"/>
                  </a:cubicBezTo>
                  <a:cubicBezTo>
                    <a:pt x="50" y="21"/>
                    <a:pt x="49" y="21"/>
                    <a:pt x="49" y="21"/>
                  </a:cubicBezTo>
                  <a:cubicBezTo>
                    <a:pt x="48" y="21"/>
                    <a:pt x="45" y="21"/>
                    <a:pt x="43" y="18"/>
                  </a:cubicBezTo>
                  <a:cubicBezTo>
                    <a:pt x="42" y="18"/>
                    <a:pt x="41" y="18"/>
                    <a:pt x="41" y="18"/>
                  </a:cubicBezTo>
                  <a:cubicBezTo>
                    <a:pt x="39" y="19"/>
                    <a:pt x="36" y="19"/>
                    <a:pt x="34" y="18"/>
                  </a:cubicBezTo>
                  <a:cubicBezTo>
                    <a:pt x="34" y="18"/>
                    <a:pt x="33" y="18"/>
                    <a:pt x="33" y="18"/>
                  </a:cubicBezTo>
                  <a:cubicBezTo>
                    <a:pt x="33" y="18"/>
                    <a:pt x="32" y="18"/>
                    <a:pt x="31" y="17"/>
                  </a:cubicBezTo>
                  <a:cubicBezTo>
                    <a:pt x="30" y="17"/>
                    <a:pt x="30" y="17"/>
                    <a:pt x="29" y="17"/>
                  </a:cubicBezTo>
                  <a:cubicBezTo>
                    <a:pt x="28" y="17"/>
                    <a:pt x="26" y="18"/>
                    <a:pt x="24" y="18"/>
                  </a:cubicBezTo>
                  <a:cubicBezTo>
                    <a:pt x="23" y="18"/>
                    <a:pt x="22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8" y="18"/>
                    <a:pt x="18" y="18"/>
                  </a:cubicBezTo>
                  <a:cubicBezTo>
                    <a:pt x="18" y="17"/>
                    <a:pt x="18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6" y="16"/>
                    <a:pt x="16" y="15"/>
                  </a:cubicBezTo>
                  <a:cubicBezTo>
                    <a:pt x="16" y="14"/>
                    <a:pt x="17" y="13"/>
                    <a:pt x="18" y="11"/>
                  </a:cubicBezTo>
                  <a:cubicBezTo>
                    <a:pt x="20" y="9"/>
                    <a:pt x="23" y="7"/>
                    <a:pt x="25" y="6"/>
                  </a:cubicBezTo>
                  <a:cubicBezTo>
                    <a:pt x="26" y="6"/>
                    <a:pt x="26" y="6"/>
                    <a:pt x="27" y="6"/>
                  </a:cubicBezTo>
                  <a:cubicBezTo>
                    <a:pt x="27" y="6"/>
                    <a:pt x="28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5"/>
                    <a:pt x="30" y="5"/>
                    <a:pt x="30" y="5"/>
                  </a:cubicBezTo>
                  <a:cubicBezTo>
                    <a:pt x="30" y="4"/>
                    <a:pt x="30" y="4"/>
                    <a:pt x="30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1"/>
                    <a:pt x="31" y="1"/>
                  </a:cubicBezTo>
                  <a:cubicBezTo>
                    <a:pt x="32" y="1"/>
                    <a:pt x="32" y="1"/>
                    <a:pt x="32" y="0"/>
                  </a:cubicBezTo>
                  <a:cubicBezTo>
                    <a:pt x="31" y="1"/>
                    <a:pt x="29" y="1"/>
                    <a:pt x="27" y="3"/>
                  </a:cubicBezTo>
                  <a:cubicBezTo>
                    <a:pt x="26" y="4"/>
                    <a:pt x="24" y="4"/>
                    <a:pt x="23" y="4"/>
                  </a:cubicBezTo>
                  <a:cubicBezTo>
                    <a:pt x="23" y="4"/>
                    <a:pt x="22" y="4"/>
                    <a:pt x="21" y="4"/>
                  </a:cubicBezTo>
                  <a:cubicBezTo>
                    <a:pt x="20" y="3"/>
                    <a:pt x="19" y="4"/>
                    <a:pt x="19" y="4"/>
                  </a:cubicBezTo>
                  <a:cubicBezTo>
                    <a:pt x="19" y="6"/>
                    <a:pt x="17" y="11"/>
                    <a:pt x="12" y="11"/>
                  </a:cubicBezTo>
                  <a:cubicBezTo>
                    <a:pt x="12" y="11"/>
                    <a:pt x="12" y="12"/>
                    <a:pt x="12" y="12"/>
                  </a:cubicBezTo>
                  <a:cubicBezTo>
                    <a:pt x="12" y="13"/>
                    <a:pt x="12" y="16"/>
                    <a:pt x="9" y="17"/>
                  </a:cubicBezTo>
                  <a:cubicBezTo>
                    <a:pt x="8" y="18"/>
                    <a:pt x="6" y="18"/>
                    <a:pt x="5" y="18"/>
                  </a:cubicBezTo>
                  <a:cubicBezTo>
                    <a:pt x="3" y="18"/>
                    <a:pt x="0" y="19"/>
                    <a:pt x="0" y="20"/>
                  </a:cubicBezTo>
                  <a:cubicBezTo>
                    <a:pt x="0" y="20"/>
                    <a:pt x="1" y="21"/>
                    <a:pt x="2" y="22"/>
                  </a:cubicBezTo>
                  <a:cubicBezTo>
                    <a:pt x="4" y="23"/>
                    <a:pt x="7" y="25"/>
                    <a:pt x="7" y="28"/>
                  </a:cubicBezTo>
                  <a:cubicBezTo>
                    <a:pt x="7" y="29"/>
                    <a:pt x="7" y="31"/>
                    <a:pt x="8" y="32"/>
                  </a:cubicBezTo>
                  <a:cubicBezTo>
                    <a:pt x="9" y="34"/>
                    <a:pt x="10" y="37"/>
                    <a:pt x="7" y="39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6" y="40"/>
                    <a:pt x="6" y="40"/>
                  </a:cubicBezTo>
                  <a:cubicBezTo>
                    <a:pt x="6" y="40"/>
                    <a:pt x="6" y="41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1"/>
                    <a:pt x="5" y="41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3"/>
                  </a:cubicBezTo>
                  <a:cubicBezTo>
                    <a:pt x="5" y="43"/>
                    <a:pt x="4" y="43"/>
                    <a:pt x="4" y="43"/>
                  </a:cubicBezTo>
                  <a:cubicBezTo>
                    <a:pt x="4" y="43"/>
                    <a:pt x="4" y="44"/>
                    <a:pt x="4" y="44"/>
                  </a:cubicBezTo>
                  <a:cubicBezTo>
                    <a:pt x="4" y="44"/>
                    <a:pt x="4" y="44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7"/>
                    <a:pt x="3" y="47"/>
                  </a:cubicBezTo>
                  <a:cubicBezTo>
                    <a:pt x="3" y="47"/>
                    <a:pt x="3" y="48"/>
                    <a:pt x="3" y="48"/>
                  </a:cubicBezTo>
                  <a:cubicBezTo>
                    <a:pt x="3" y="48"/>
                    <a:pt x="3" y="48"/>
                    <a:pt x="3" y="49"/>
                  </a:cubicBezTo>
                  <a:cubicBezTo>
                    <a:pt x="3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6" y="48"/>
                    <a:pt x="8" y="47"/>
                    <a:pt x="9" y="47"/>
                  </a:cubicBezTo>
                  <a:cubicBezTo>
                    <a:pt x="10" y="47"/>
                    <a:pt x="11" y="47"/>
                    <a:pt x="12" y="47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6" y="47"/>
                    <a:pt x="16" y="47"/>
                    <a:pt x="16" y="46"/>
                  </a:cubicBezTo>
                  <a:cubicBezTo>
                    <a:pt x="17" y="44"/>
                    <a:pt x="20" y="43"/>
                    <a:pt x="23" y="42"/>
                  </a:cubicBezTo>
                  <a:cubicBezTo>
                    <a:pt x="24" y="42"/>
                    <a:pt x="26" y="42"/>
                    <a:pt x="27" y="41"/>
                  </a:cubicBezTo>
                  <a:cubicBezTo>
                    <a:pt x="27" y="37"/>
                    <a:pt x="34" y="30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3" y="30"/>
                    <a:pt x="43" y="34"/>
                    <a:pt x="43" y="36"/>
                  </a:cubicBezTo>
                  <a:cubicBezTo>
                    <a:pt x="43" y="38"/>
                    <a:pt x="43" y="39"/>
                    <a:pt x="44" y="40"/>
                  </a:cubicBezTo>
                  <a:cubicBezTo>
                    <a:pt x="49" y="41"/>
                    <a:pt x="47" y="46"/>
                    <a:pt x="46" y="49"/>
                  </a:cubicBezTo>
                  <a:cubicBezTo>
                    <a:pt x="46" y="51"/>
                    <a:pt x="45" y="53"/>
                    <a:pt x="46" y="53"/>
                  </a:cubicBezTo>
                  <a:cubicBezTo>
                    <a:pt x="46" y="54"/>
                    <a:pt x="47" y="54"/>
                    <a:pt x="49" y="53"/>
                  </a:cubicBezTo>
                  <a:cubicBezTo>
                    <a:pt x="49" y="53"/>
                    <a:pt x="49" y="53"/>
                    <a:pt x="50" y="53"/>
                  </a:cubicBezTo>
                  <a:cubicBezTo>
                    <a:pt x="50" y="53"/>
                    <a:pt x="51" y="52"/>
                    <a:pt x="52" y="52"/>
                  </a:cubicBezTo>
                  <a:cubicBezTo>
                    <a:pt x="53" y="52"/>
                    <a:pt x="54" y="51"/>
                    <a:pt x="54" y="51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61" y="45"/>
                    <a:pt x="66" y="42"/>
                    <a:pt x="69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70" y="44"/>
                    <a:pt x="71" y="45"/>
                    <a:pt x="71" y="45"/>
                  </a:cubicBezTo>
                  <a:cubicBezTo>
                    <a:pt x="71" y="45"/>
                    <a:pt x="71" y="46"/>
                    <a:pt x="71" y="46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72" y="46"/>
                    <a:pt x="72" y="46"/>
                    <a:pt x="73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4" y="46"/>
                    <a:pt x="75" y="46"/>
                    <a:pt x="76" y="46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6"/>
                    <a:pt x="77" y="47"/>
                    <a:pt x="77" y="47"/>
                  </a:cubicBezTo>
                  <a:cubicBezTo>
                    <a:pt x="77" y="47"/>
                    <a:pt x="77" y="47"/>
                    <a:pt x="77" y="4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5"/>
                    <a:pt x="80" y="38"/>
                    <a:pt x="79" y="35"/>
                  </a:cubicBezTo>
                  <a:cubicBezTo>
                    <a:pt x="79" y="34"/>
                    <a:pt x="75" y="31"/>
                    <a:pt x="70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20"/>
                    <a:pt x="67" y="20"/>
                    <a:pt x="66" y="20"/>
                  </a:cubicBezTo>
                  <a:cubicBezTo>
                    <a:pt x="66" y="20"/>
                    <a:pt x="66" y="20"/>
                    <a:pt x="6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" name="Freeform 1180">
              <a:extLst>
                <a:ext uri="{FF2B5EF4-FFF2-40B4-BE49-F238E27FC236}">
                  <a16:creationId xmlns:a16="http://schemas.microsoft.com/office/drawing/2014/main" id="{60E99D24-6CCE-4839-8F7F-3F8157E42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780" y="4022419"/>
              <a:ext cx="55687" cy="55193"/>
            </a:xfrm>
            <a:custGeom>
              <a:avLst/>
              <a:gdLst>
                <a:gd name="T0" fmla="*/ 31 w 31"/>
                <a:gd name="T1" fmla="*/ 27 h 28"/>
                <a:gd name="T2" fmla="*/ 31 w 31"/>
                <a:gd name="T3" fmla="*/ 27 h 28"/>
                <a:gd name="T4" fmla="*/ 31 w 31"/>
                <a:gd name="T5" fmla="*/ 27 h 28"/>
                <a:gd name="T6" fmla="*/ 31 w 31"/>
                <a:gd name="T7" fmla="*/ 25 h 28"/>
                <a:gd name="T8" fmla="*/ 30 w 31"/>
                <a:gd name="T9" fmla="*/ 25 h 28"/>
                <a:gd name="T10" fmla="*/ 30 w 31"/>
                <a:gd name="T11" fmla="*/ 24 h 28"/>
                <a:gd name="T12" fmla="*/ 30 w 31"/>
                <a:gd name="T13" fmla="*/ 24 h 28"/>
                <a:gd name="T14" fmla="*/ 30 w 31"/>
                <a:gd name="T15" fmla="*/ 23 h 28"/>
                <a:gd name="T16" fmla="*/ 28 w 31"/>
                <a:gd name="T17" fmla="*/ 21 h 28"/>
                <a:gd name="T18" fmla="*/ 23 w 31"/>
                <a:gd name="T19" fmla="*/ 15 h 28"/>
                <a:gd name="T20" fmla="*/ 21 w 31"/>
                <a:gd name="T21" fmla="*/ 11 h 28"/>
                <a:gd name="T22" fmla="*/ 19 w 31"/>
                <a:gd name="T23" fmla="*/ 5 h 28"/>
                <a:gd name="T24" fmla="*/ 17 w 31"/>
                <a:gd name="T25" fmla="*/ 2 h 28"/>
                <a:gd name="T26" fmla="*/ 17 w 31"/>
                <a:gd name="T27" fmla="*/ 1 h 28"/>
                <a:gd name="T28" fmla="*/ 16 w 31"/>
                <a:gd name="T29" fmla="*/ 1 h 28"/>
                <a:gd name="T30" fmla="*/ 15 w 31"/>
                <a:gd name="T31" fmla="*/ 0 h 28"/>
                <a:gd name="T32" fmla="*/ 13 w 31"/>
                <a:gd name="T33" fmla="*/ 0 h 28"/>
                <a:gd name="T34" fmla="*/ 12 w 31"/>
                <a:gd name="T35" fmla="*/ 0 h 28"/>
                <a:gd name="T36" fmla="*/ 11 w 31"/>
                <a:gd name="T37" fmla="*/ 0 h 28"/>
                <a:gd name="T38" fmla="*/ 10 w 31"/>
                <a:gd name="T39" fmla="*/ 0 h 28"/>
                <a:gd name="T40" fmla="*/ 8 w 31"/>
                <a:gd name="T41" fmla="*/ 0 h 28"/>
                <a:gd name="T42" fmla="*/ 2 w 31"/>
                <a:gd name="T43" fmla="*/ 1 h 28"/>
                <a:gd name="T44" fmla="*/ 0 w 31"/>
                <a:gd name="T45" fmla="*/ 2 h 28"/>
                <a:gd name="T46" fmla="*/ 0 w 31"/>
                <a:gd name="T47" fmla="*/ 2 h 28"/>
                <a:gd name="T48" fmla="*/ 0 w 31"/>
                <a:gd name="T49" fmla="*/ 4 h 28"/>
                <a:gd name="T50" fmla="*/ 1 w 31"/>
                <a:gd name="T51" fmla="*/ 8 h 28"/>
                <a:gd name="T52" fmla="*/ 1 w 31"/>
                <a:gd name="T53" fmla="*/ 9 h 28"/>
                <a:gd name="T54" fmla="*/ 3 w 31"/>
                <a:gd name="T55" fmla="*/ 10 h 28"/>
                <a:gd name="T56" fmla="*/ 5 w 31"/>
                <a:gd name="T57" fmla="*/ 10 h 28"/>
                <a:gd name="T58" fmla="*/ 6 w 31"/>
                <a:gd name="T59" fmla="*/ 10 h 28"/>
                <a:gd name="T60" fmla="*/ 9 w 31"/>
                <a:gd name="T61" fmla="*/ 11 h 28"/>
                <a:gd name="T62" fmla="*/ 9 w 31"/>
                <a:gd name="T63" fmla="*/ 12 h 28"/>
                <a:gd name="T64" fmla="*/ 9 w 31"/>
                <a:gd name="T65" fmla="*/ 12 h 28"/>
                <a:gd name="T66" fmla="*/ 10 w 31"/>
                <a:gd name="T67" fmla="*/ 12 h 28"/>
                <a:gd name="T68" fmla="*/ 10 w 31"/>
                <a:gd name="T69" fmla="*/ 13 h 28"/>
                <a:gd name="T70" fmla="*/ 10 w 31"/>
                <a:gd name="T71" fmla="*/ 13 h 28"/>
                <a:gd name="T72" fmla="*/ 11 w 31"/>
                <a:gd name="T73" fmla="*/ 14 h 28"/>
                <a:gd name="T74" fmla="*/ 11 w 31"/>
                <a:gd name="T75" fmla="*/ 15 h 28"/>
                <a:gd name="T76" fmla="*/ 11 w 31"/>
                <a:gd name="T77" fmla="*/ 15 h 28"/>
                <a:gd name="T78" fmla="*/ 11 w 31"/>
                <a:gd name="T79" fmla="*/ 15 h 28"/>
                <a:gd name="T80" fmla="*/ 11 w 31"/>
                <a:gd name="T81" fmla="*/ 15 h 28"/>
                <a:gd name="T82" fmla="*/ 13 w 31"/>
                <a:gd name="T83" fmla="*/ 15 h 28"/>
                <a:gd name="T84" fmla="*/ 13 w 31"/>
                <a:gd name="T85" fmla="*/ 16 h 28"/>
                <a:gd name="T86" fmla="*/ 14 w 31"/>
                <a:gd name="T87" fmla="*/ 16 h 28"/>
                <a:gd name="T88" fmla="*/ 14 w 31"/>
                <a:gd name="T89" fmla="*/ 16 h 28"/>
                <a:gd name="T90" fmla="*/ 14 w 31"/>
                <a:gd name="T91" fmla="*/ 17 h 28"/>
                <a:gd name="T92" fmla="*/ 15 w 31"/>
                <a:gd name="T93" fmla="*/ 17 h 28"/>
                <a:gd name="T94" fmla="*/ 15 w 31"/>
                <a:gd name="T95" fmla="*/ 18 h 28"/>
                <a:gd name="T96" fmla="*/ 15 w 31"/>
                <a:gd name="T97" fmla="*/ 18 h 28"/>
                <a:gd name="T98" fmla="*/ 17 w 31"/>
                <a:gd name="T99" fmla="*/ 18 h 28"/>
                <a:gd name="T100" fmla="*/ 17 w 31"/>
                <a:gd name="T101" fmla="*/ 19 h 28"/>
                <a:gd name="T102" fmla="*/ 19 w 31"/>
                <a:gd name="T103" fmla="*/ 20 h 28"/>
                <a:gd name="T104" fmla="*/ 20 w 31"/>
                <a:gd name="T105" fmla="*/ 20 h 28"/>
                <a:gd name="T106" fmla="*/ 21 w 31"/>
                <a:gd name="T107" fmla="*/ 20 h 28"/>
                <a:gd name="T108" fmla="*/ 26 w 31"/>
                <a:gd name="T109" fmla="*/ 23 h 28"/>
                <a:gd name="T110" fmla="*/ 28 w 31"/>
                <a:gd name="T111" fmla="*/ 25 h 28"/>
                <a:gd name="T112" fmla="*/ 28 w 31"/>
                <a:gd name="T113" fmla="*/ 25 h 28"/>
                <a:gd name="T114" fmla="*/ 29 w 31"/>
                <a:gd name="T115" fmla="*/ 26 h 28"/>
                <a:gd name="T116" fmla="*/ 29 w 31"/>
                <a:gd name="T117" fmla="*/ 27 h 28"/>
                <a:gd name="T118" fmla="*/ 29 w 31"/>
                <a:gd name="T119" fmla="*/ 28 h 28"/>
                <a:gd name="T120" fmla="*/ 31 w 31"/>
                <a:gd name="T121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" h="28">
                  <a:moveTo>
                    <a:pt x="31" y="27"/>
                  </a:move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6"/>
                    <a:pt x="31" y="26"/>
                    <a:pt x="31" y="25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30" y="25"/>
                    <a:pt x="30" y="24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3"/>
                    <a:pt x="29" y="21"/>
                    <a:pt x="28" y="21"/>
                  </a:cubicBezTo>
                  <a:cubicBezTo>
                    <a:pt x="26" y="19"/>
                    <a:pt x="23" y="17"/>
                    <a:pt x="23" y="15"/>
                  </a:cubicBezTo>
                  <a:cubicBezTo>
                    <a:pt x="23" y="14"/>
                    <a:pt x="22" y="12"/>
                    <a:pt x="21" y="11"/>
                  </a:cubicBezTo>
                  <a:cubicBezTo>
                    <a:pt x="20" y="9"/>
                    <a:pt x="19" y="7"/>
                    <a:pt x="19" y="5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7" y="2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6" y="0"/>
                    <a:pt x="4" y="1"/>
                    <a:pt x="2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7"/>
                    <a:pt x="1" y="8"/>
                  </a:cubicBezTo>
                  <a:cubicBezTo>
                    <a:pt x="1" y="8"/>
                    <a:pt x="1" y="8"/>
                    <a:pt x="1" y="9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8" y="11"/>
                    <a:pt x="9" y="11"/>
                  </a:cubicBezTo>
                  <a:cubicBezTo>
                    <a:pt x="9" y="11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5"/>
                    <a:pt x="12" y="15"/>
                    <a:pt x="13" y="15"/>
                  </a:cubicBezTo>
                  <a:cubicBezTo>
                    <a:pt x="13" y="15"/>
                    <a:pt x="13" y="16"/>
                    <a:pt x="13" y="16"/>
                  </a:cubicBezTo>
                  <a:cubicBezTo>
                    <a:pt x="13" y="16"/>
                    <a:pt x="13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6" y="18"/>
                    <a:pt x="16" y="18"/>
                    <a:pt x="17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19"/>
                    <a:pt x="19" y="19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0"/>
                    <a:pt x="25" y="21"/>
                    <a:pt x="26" y="23"/>
                  </a:cubicBezTo>
                  <a:cubicBezTo>
                    <a:pt x="27" y="23"/>
                    <a:pt x="27" y="24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5"/>
                    <a:pt x="28" y="26"/>
                    <a:pt x="29" y="26"/>
                  </a:cubicBezTo>
                  <a:cubicBezTo>
                    <a:pt x="29" y="26"/>
                    <a:pt x="29" y="26"/>
                    <a:pt x="29" y="27"/>
                  </a:cubicBezTo>
                  <a:cubicBezTo>
                    <a:pt x="29" y="27"/>
                    <a:pt x="29" y="27"/>
                    <a:pt x="29" y="28"/>
                  </a:cubicBezTo>
                  <a:cubicBezTo>
                    <a:pt x="30" y="28"/>
                    <a:pt x="31" y="28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" name="Freeform 1181">
              <a:extLst>
                <a:ext uri="{FF2B5EF4-FFF2-40B4-BE49-F238E27FC236}">
                  <a16:creationId xmlns:a16="http://schemas.microsoft.com/office/drawing/2014/main" id="{ED4C0B82-6ECE-43AF-B326-3ACA9FE67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265" y="4008110"/>
              <a:ext cx="88331" cy="77679"/>
            </a:xfrm>
            <a:custGeom>
              <a:avLst/>
              <a:gdLst>
                <a:gd name="T0" fmla="*/ 13 w 48"/>
                <a:gd name="T1" fmla="*/ 0 h 40"/>
                <a:gd name="T2" fmla="*/ 12 w 48"/>
                <a:gd name="T3" fmla="*/ 1 h 40"/>
                <a:gd name="T4" fmla="*/ 13 w 48"/>
                <a:gd name="T5" fmla="*/ 2 h 40"/>
                <a:gd name="T6" fmla="*/ 16 w 48"/>
                <a:gd name="T7" fmla="*/ 6 h 40"/>
                <a:gd name="T8" fmla="*/ 15 w 48"/>
                <a:gd name="T9" fmla="*/ 8 h 40"/>
                <a:gd name="T10" fmla="*/ 10 w 48"/>
                <a:gd name="T11" fmla="*/ 10 h 40"/>
                <a:gd name="T12" fmla="*/ 4 w 48"/>
                <a:gd name="T13" fmla="*/ 7 h 40"/>
                <a:gd name="T14" fmla="*/ 3 w 48"/>
                <a:gd name="T15" fmla="*/ 7 h 40"/>
                <a:gd name="T16" fmla="*/ 3 w 48"/>
                <a:gd name="T17" fmla="*/ 6 h 40"/>
                <a:gd name="T18" fmla="*/ 2 w 48"/>
                <a:gd name="T19" fmla="*/ 6 h 40"/>
                <a:gd name="T20" fmla="*/ 1 w 48"/>
                <a:gd name="T21" fmla="*/ 6 h 40"/>
                <a:gd name="T22" fmla="*/ 1 w 48"/>
                <a:gd name="T23" fmla="*/ 5 h 40"/>
                <a:gd name="T24" fmla="*/ 0 w 48"/>
                <a:gd name="T25" fmla="*/ 5 h 40"/>
                <a:gd name="T26" fmla="*/ 0 w 48"/>
                <a:gd name="T27" fmla="*/ 5 h 40"/>
                <a:gd name="T28" fmla="*/ 0 w 48"/>
                <a:gd name="T29" fmla="*/ 5 h 40"/>
                <a:gd name="T30" fmla="*/ 1 w 48"/>
                <a:gd name="T31" fmla="*/ 7 h 40"/>
                <a:gd name="T32" fmla="*/ 3 w 48"/>
                <a:gd name="T33" fmla="*/ 13 h 40"/>
                <a:gd name="T34" fmla="*/ 4 w 48"/>
                <a:gd name="T35" fmla="*/ 15 h 40"/>
                <a:gd name="T36" fmla="*/ 5 w 48"/>
                <a:gd name="T37" fmla="*/ 16 h 40"/>
                <a:gd name="T38" fmla="*/ 7 w 48"/>
                <a:gd name="T39" fmla="*/ 22 h 40"/>
                <a:gd name="T40" fmla="*/ 10 w 48"/>
                <a:gd name="T41" fmla="*/ 25 h 40"/>
                <a:gd name="T42" fmla="*/ 14 w 48"/>
                <a:gd name="T43" fmla="*/ 30 h 40"/>
                <a:gd name="T44" fmla="*/ 14 w 48"/>
                <a:gd name="T45" fmla="*/ 30 h 40"/>
                <a:gd name="T46" fmla="*/ 14 w 48"/>
                <a:gd name="T47" fmla="*/ 30 h 40"/>
                <a:gd name="T48" fmla="*/ 14 w 48"/>
                <a:gd name="T49" fmla="*/ 31 h 40"/>
                <a:gd name="T50" fmla="*/ 14 w 48"/>
                <a:gd name="T51" fmla="*/ 31 h 40"/>
                <a:gd name="T52" fmla="*/ 15 w 48"/>
                <a:gd name="T53" fmla="*/ 32 h 40"/>
                <a:gd name="T54" fmla="*/ 15 w 48"/>
                <a:gd name="T55" fmla="*/ 33 h 40"/>
                <a:gd name="T56" fmla="*/ 15 w 48"/>
                <a:gd name="T57" fmla="*/ 33 h 40"/>
                <a:gd name="T58" fmla="*/ 22 w 48"/>
                <a:gd name="T59" fmla="*/ 29 h 40"/>
                <a:gd name="T60" fmla="*/ 27 w 48"/>
                <a:gd name="T61" fmla="*/ 25 h 40"/>
                <a:gd name="T62" fmla="*/ 32 w 48"/>
                <a:gd name="T63" fmla="*/ 27 h 40"/>
                <a:gd name="T64" fmla="*/ 32 w 48"/>
                <a:gd name="T65" fmla="*/ 38 h 40"/>
                <a:gd name="T66" fmla="*/ 33 w 48"/>
                <a:gd name="T67" fmla="*/ 38 h 40"/>
                <a:gd name="T68" fmla="*/ 33 w 48"/>
                <a:gd name="T69" fmla="*/ 38 h 40"/>
                <a:gd name="T70" fmla="*/ 34 w 48"/>
                <a:gd name="T71" fmla="*/ 39 h 40"/>
                <a:gd name="T72" fmla="*/ 35 w 48"/>
                <a:gd name="T73" fmla="*/ 39 h 40"/>
                <a:gd name="T74" fmla="*/ 36 w 48"/>
                <a:gd name="T75" fmla="*/ 40 h 40"/>
                <a:gd name="T76" fmla="*/ 39 w 48"/>
                <a:gd name="T77" fmla="*/ 35 h 40"/>
                <a:gd name="T78" fmla="*/ 45 w 48"/>
                <a:gd name="T79" fmla="*/ 14 h 40"/>
                <a:gd name="T80" fmla="*/ 37 w 48"/>
                <a:gd name="T81" fmla="*/ 3 h 40"/>
                <a:gd name="T82" fmla="*/ 36 w 48"/>
                <a:gd name="T83" fmla="*/ 4 h 40"/>
                <a:gd name="T84" fmla="*/ 36 w 48"/>
                <a:gd name="T85" fmla="*/ 4 h 40"/>
                <a:gd name="T86" fmla="*/ 34 w 48"/>
                <a:gd name="T87" fmla="*/ 4 h 40"/>
                <a:gd name="T88" fmla="*/ 34 w 48"/>
                <a:gd name="T89" fmla="*/ 5 h 40"/>
                <a:gd name="T90" fmla="*/ 33 w 48"/>
                <a:gd name="T91" fmla="*/ 5 h 40"/>
                <a:gd name="T92" fmla="*/ 31 w 48"/>
                <a:gd name="T93" fmla="*/ 6 h 40"/>
                <a:gd name="T94" fmla="*/ 28 w 48"/>
                <a:gd name="T95" fmla="*/ 8 h 40"/>
                <a:gd name="T96" fmla="*/ 26 w 48"/>
                <a:gd name="T97" fmla="*/ 7 h 40"/>
                <a:gd name="T98" fmla="*/ 25 w 48"/>
                <a:gd name="T99" fmla="*/ 7 h 40"/>
                <a:gd name="T100" fmla="*/ 24 w 48"/>
                <a:gd name="T101" fmla="*/ 7 h 40"/>
                <a:gd name="T102" fmla="*/ 24 w 48"/>
                <a:gd name="T103" fmla="*/ 7 h 40"/>
                <a:gd name="T104" fmla="*/ 20 w 48"/>
                <a:gd name="T105" fmla="*/ 4 h 40"/>
                <a:gd name="T106" fmla="*/ 16 w 48"/>
                <a:gd name="T107" fmla="*/ 1 h 40"/>
                <a:gd name="T108" fmla="*/ 14 w 48"/>
                <a:gd name="T109" fmla="*/ 0 h 40"/>
                <a:gd name="T110" fmla="*/ 13 w 48"/>
                <a:gd name="T111" fmla="*/ 0 h 40"/>
                <a:gd name="T112" fmla="*/ 13 w 48"/>
                <a:gd name="T113" fmla="*/ 0 h 40"/>
                <a:gd name="T114" fmla="*/ 13 w 48"/>
                <a:gd name="T1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" h="40">
                  <a:moveTo>
                    <a:pt x="13" y="0"/>
                  </a:moveTo>
                  <a:cubicBezTo>
                    <a:pt x="12" y="0"/>
                    <a:pt x="12" y="1"/>
                    <a:pt x="12" y="1"/>
                  </a:cubicBezTo>
                  <a:cubicBezTo>
                    <a:pt x="12" y="1"/>
                    <a:pt x="13" y="2"/>
                    <a:pt x="13" y="2"/>
                  </a:cubicBezTo>
                  <a:cubicBezTo>
                    <a:pt x="15" y="3"/>
                    <a:pt x="16" y="4"/>
                    <a:pt x="16" y="6"/>
                  </a:cubicBezTo>
                  <a:cubicBezTo>
                    <a:pt x="16" y="6"/>
                    <a:pt x="16" y="7"/>
                    <a:pt x="15" y="8"/>
                  </a:cubicBezTo>
                  <a:cubicBezTo>
                    <a:pt x="14" y="9"/>
                    <a:pt x="12" y="10"/>
                    <a:pt x="10" y="10"/>
                  </a:cubicBezTo>
                  <a:cubicBezTo>
                    <a:pt x="8" y="10"/>
                    <a:pt x="5" y="9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2" y="9"/>
                    <a:pt x="4" y="11"/>
                    <a:pt x="3" y="13"/>
                  </a:cubicBezTo>
                  <a:cubicBezTo>
                    <a:pt x="3" y="13"/>
                    <a:pt x="3" y="14"/>
                    <a:pt x="4" y="15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6" y="17"/>
                    <a:pt x="7" y="19"/>
                    <a:pt x="7" y="22"/>
                  </a:cubicBezTo>
                  <a:cubicBezTo>
                    <a:pt x="7" y="22"/>
                    <a:pt x="9" y="24"/>
                    <a:pt x="10" y="25"/>
                  </a:cubicBezTo>
                  <a:cubicBezTo>
                    <a:pt x="12" y="26"/>
                    <a:pt x="14" y="28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1"/>
                    <a:pt x="15" y="32"/>
                    <a:pt x="15" y="32"/>
                  </a:cubicBezTo>
                  <a:cubicBezTo>
                    <a:pt x="15" y="32"/>
                    <a:pt x="15" y="32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8" y="32"/>
                    <a:pt x="20" y="30"/>
                    <a:pt x="22" y="29"/>
                  </a:cubicBezTo>
                  <a:cubicBezTo>
                    <a:pt x="24" y="27"/>
                    <a:pt x="25" y="26"/>
                    <a:pt x="27" y="25"/>
                  </a:cubicBezTo>
                  <a:cubicBezTo>
                    <a:pt x="29" y="24"/>
                    <a:pt x="31" y="25"/>
                    <a:pt x="32" y="27"/>
                  </a:cubicBezTo>
                  <a:cubicBezTo>
                    <a:pt x="34" y="29"/>
                    <a:pt x="33" y="35"/>
                    <a:pt x="32" y="38"/>
                  </a:cubicBezTo>
                  <a:cubicBezTo>
                    <a:pt x="32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5" y="39"/>
                  </a:cubicBezTo>
                  <a:cubicBezTo>
                    <a:pt x="35" y="40"/>
                    <a:pt x="36" y="40"/>
                    <a:pt x="36" y="40"/>
                  </a:cubicBezTo>
                  <a:cubicBezTo>
                    <a:pt x="37" y="38"/>
                    <a:pt x="37" y="37"/>
                    <a:pt x="39" y="35"/>
                  </a:cubicBezTo>
                  <a:cubicBezTo>
                    <a:pt x="44" y="29"/>
                    <a:pt x="48" y="19"/>
                    <a:pt x="45" y="14"/>
                  </a:cubicBezTo>
                  <a:cubicBezTo>
                    <a:pt x="44" y="12"/>
                    <a:pt x="40" y="7"/>
                    <a:pt x="37" y="3"/>
                  </a:cubicBezTo>
                  <a:cubicBezTo>
                    <a:pt x="37" y="3"/>
                    <a:pt x="36" y="3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5" y="4"/>
                    <a:pt x="35" y="4"/>
                    <a:pt x="34" y="4"/>
                  </a:cubicBezTo>
                  <a:cubicBezTo>
                    <a:pt x="34" y="4"/>
                    <a:pt x="34" y="5"/>
                    <a:pt x="34" y="5"/>
                  </a:cubicBezTo>
                  <a:cubicBezTo>
                    <a:pt x="34" y="5"/>
                    <a:pt x="33" y="5"/>
                    <a:pt x="33" y="5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7"/>
                    <a:pt x="30" y="8"/>
                    <a:pt x="28" y="8"/>
                  </a:cubicBezTo>
                  <a:cubicBezTo>
                    <a:pt x="27" y="8"/>
                    <a:pt x="26" y="8"/>
                    <a:pt x="26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7"/>
                    <a:pt x="22" y="6"/>
                    <a:pt x="20" y="4"/>
                  </a:cubicBezTo>
                  <a:cubicBezTo>
                    <a:pt x="19" y="3"/>
                    <a:pt x="17" y="1"/>
                    <a:pt x="16" y="1"/>
                  </a:cubicBezTo>
                  <a:cubicBezTo>
                    <a:pt x="15" y="1"/>
                    <a:pt x="15" y="1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" name="Freeform 1182">
              <a:extLst>
                <a:ext uri="{FF2B5EF4-FFF2-40B4-BE49-F238E27FC236}">
                  <a16:creationId xmlns:a16="http://schemas.microsoft.com/office/drawing/2014/main" id="{9BACA4D7-0E83-4795-BE0C-360851A4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867" y="4100098"/>
              <a:ext cx="232350" cy="216683"/>
            </a:xfrm>
            <a:custGeom>
              <a:avLst/>
              <a:gdLst>
                <a:gd name="T0" fmla="*/ 125 w 126"/>
                <a:gd name="T1" fmla="*/ 23 h 110"/>
                <a:gd name="T2" fmla="*/ 122 w 126"/>
                <a:gd name="T3" fmla="*/ 19 h 110"/>
                <a:gd name="T4" fmla="*/ 124 w 126"/>
                <a:gd name="T5" fmla="*/ 14 h 110"/>
                <a:gd name="T6" fmla="*/ 120 w 126"/>
                <a:gd name="T7" fmla="*/ 2 h 110"/>
                <a:gd name="T8" fmla="*/ 112 w 126"/>
                <a:gd name="T9" fmla="*/ 8 h 110"/>
                <a:gd name="T10" fmla="*/ 101 w 126"/>
                <a:gd name="T11" fmla="*/ 13 h 110"/>
                <a:gd name="T12" fmla="*/ 93 w 126"/>
                <a:gd name="T13" fmla="*/ 17 h 110"/>
                <a:gd name="T14" fmla="*/ 86 w 126"/>
                <a:gd name="T15" fmla="*/ 19 h 110"/>
                <a:gd name="T16" fmla="*/ 85 w 126"/>
                <a:gd name="T17" fmla="*/ 19 h 110"/>
                <a:gd name="T18" fmla="*/ 85 w 126"/>
                <a:gd name="T19" fmla="*/ 19 h 110"/>
                <a:gd name="T20" fmla="*/ 80 w 126"/>
                <a:gd name="T21" fmla="*/ 17 h 110"/>
                <a:gd name="T22" fmla="*/ 80 w 126"/>
                <a:gd name="T23" fmla="*/ 16 h 110"/>
                <a:gd name="T24" fmla="*/ 79 w 126"/>
                <a:gd name="T25" fmla="*/ 16 h 110"/>
                <a:gd name="T26" fmla="*/ 78 w 126"/>
                <a:gd name="T27" fmla="*/ 16 h 110"/>
                <a:gd name="T28" fmla="*/ 70 w 126"/>
                <a:gd name="T29" fmla="*/ 12 h 110"/>
                <a:gd name="T30" fmla="*/ 68 w 126"/>
                <a:gd name="T31" fmla="*/ 13 h 110"/>
                <a:gd name="T32" fmla="*/ 66 w 126"/>
                <a:gd name="T33" fmla="*/ 13 h 110"/>
                <a:gd name="T34" fmla="*/ 65 w 126"/>
                <a:gd name="T35" fmla="*/ 13 h 110"/>
                <a:gd name="T36" fmla="*/ 63 w 126"/>
                <a:gd name="T37" fmla="*/ 12 h 110"/>
                <a:gd name="T38" fmla="*/ 62 w 126"/>
                <a:gd name="T39" fmla="*/ 12 h 110"/>
                <a:gd name="T40" fmla="*/ 59 w 126"/>
                <a:gd name="T41" fmla="*/ 11 h 110"/>
                <a:gd name="T42" fmla="*/ 51 w 126"/>
                <a:gd name="T43" fmla="*/ 16 h 110"/>
                <a:gd name="T44" fmla="*/ 48 w 126"/>
                <a:gd name="T45" fmla="*/ 18 h 110"/>
                <a:gd name="T46" fmla="*/ 46 w 126"/>
                <a:gd name="T47" fmla="*/ 26 h 110"/>
                <a:gd name="T48" fmla="*/ 30 w 126"/>
                <a:gd name="T49" fmla="*/ 34 h 110"/>
                <a:gd name="T50" fmla="*/ 21 w 126"/>
                <a:gd name="T51" fmla="*/ 42 h 110"/>
                <a:gd name="T52" fmla="*/ 13 w 126"/>
                <a:gd name="T53" fmla="*/ 38 h 110"/>
                <a:gd name="T54" fmla="*/ 10 w 126"/>
                <a:gd name="T55" fmla="*/ 38 h 110"/>
                <a:gd name="T56" fmla="*/ 9 w 126"/>
                <a:gd name="T57" fmla="*/ 38 h 110"/>
                <a:gd name="T58" fmla="*/ 8 w 126"/>
                <a:gd name="T59" fmla="*/ 38 h 110"/>
                <a:gd name="T60" fmla="*/ 8 w 126"/>
                <a:gd name="T61" fmla="*/ 38 h 110"/>
                <a:gd name="T62" fmla="*/ 8 w 126"/>
                <a:gd name="T63" fmla="*/ 39 h 110"/>
                <a:gd name="T64" fmla="*/ 7 w 126"/>
                <a:gd name="T65" fmla="*/ 39 h 110"/>
                <a:gd name="T66" fmla="*/ 7 w 126"/>
                <a:gd name="T67" fmla="*/ 41 h 110"/>
                <a:gd name="T68" fmla="*/ 3 w 126"/>
                <a:gd name="T69" fmla="*/ 49 h 110"/>
                <a:gd name="T70" fmla="*/ 2 w 126"/>
                <a:gd name="T71" fmla="*/ 52 h 110"/>
                <a:gd name="T72" fmla="*/ 1 w 126"/>
                <a:gd name="T73" fmla="*/ 65 h 110"/>
                <a:gd name="T74" fmla="*/ 3 w 126"/>
                <a:gd name="T75" fmla="*/ 81 h 110"/>
                <a:gd name="T76" fmla="*/ 5 w 126"/>
                <a:gd name="T77" fmla="*/ 84 h 110"/>
                <a:gd name="T78" fmla="*/ 13 w 126"/>
                <a:gd name="T79" fmla="*/ 95 h 110"/>
                <a:gd name="T80" fmla="*/ 2 w 126"/>
                <a:gd name="T81" fmla="*/ 107 h 110"/>
                <a:gd name="T82" fmla="*/ 6 w 126"/>
                <a:gd name="T83" fmla="*/ 109 h 110"/>
                <a:gd name="T84" fmla="*/ 10 w 126"/>
                <a:gd name="T85" fmla="*/ 109 h 110"/>
                <a:gd name="T86" fmla="*/ 15 w 126"/>
                <a:gd name="T87" fmla="*/ 109 h 110"/>
                <a:gd name="T88" fmla="*/ 20 w 126"/>
                <a:gd name="T89" fmla="*/ 110 h 110"/>
                <a:gd name="T90" fmla="*/ 60 w 126"/>
                <a:gd name="T91" fmla="*/ 106 h 110"/>
                <a:gd name="T92" fmla="*/ 64 w 126"/>
                <a:gd name="T93" fmla="*/ 105 h 110"/>
                <a:gd name="T94" fmla="*/ 63 w 126"/>
                <a:gd name="T95" fmla="*/ 101 h 110"/>
                <a:gd name="T96" fmla="*/ 62 w 126"/>
                <a:gd name="T97" fmla="*/ 95 h 110"/>
                <a:gd name="T98" fmla="*/ 75 w 126"/>
                <a:gd name="T99" fmla="*/ 88 h 110"/>
                <a:gd name="T100" fmla="*/ 79 w 126"/>
                <a:gd name="T101" fmla="*/ 88 h 110"/>
                <a:gd name="T102" fmla="*/ 95 w 126"/>
                <a:gd name="T103" fmla="*/ 83 h 110"/>
                <a:gd name="T104" fmla="*/ 96 w 126"/>
                <a:gd name="T105" fmla="*/ 79 h 110"/>
                <a:gd name="T106" fmla="*/ 102 w 126"/>
                <a:gd name="T107" fmla="*/ 65 h 110"/>
                <a:gd name="T108" fmla="*/ 106 w 126"/>
                <a:gd name="T109" fmla="*/ 60 h 110"/>
                <a:gd name="T110" fmla="*/ 107 w 126"/>
                <a:gd name="T111" fmla="*/ 53 h 110"/>
                <a:gd name="T112" fmla="*/ 116 w 126"/>
                <a:gd name="T113" fmla="*/ 54 h 110"/>
                <a:gd name="T114" fmla="*/ 117 w 126"/>
                <a:gd name="T115" fmla="*/ 51 h 110"/>
                <a:gd name="T116" fmla="*/ 121 w 126"/>
                <a:gd name="T117" fmla="*/ 42 h 110"/>
                <a:gd name="T118" fmla="*/ 123 w 126"/>
                <a:gd name="T119" fmla="*/ 37 h 110"/>
                <a:gd name="T120" fmla="*/ 120 w 126"/>
                <a:gd name="T121" fmla="*/ 27 h 110"/>
                <a:gd name="T122" fmla="*/ 125 w 126"/>
                <a:gd name="T123" fmla="*/ 24 h 110"/>
                <a:gd name="T124" fmla="*/ 125 w 126"/>
                <a:gd name="T125" fmla="*/ 2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6" h="110">
                  <a:moveTo>
                    <a:pt x="125" y="23"/>
                  </a:moveTo>
                  <a:cubicBezTo>
                    <a:pt x="125" y="23"/>
                    <a:pt x="125" y="23"/>
                    <a:pt x="125" y="23"/>
                  </a:cubicBezTo>
                  <a:cubicBezTo>
                    <a:pt x="124" y="23"/>
                    <a:pt x="124" y="22"/>
                    <a:pt x="124" y="22"/>
                  </a:cubicBezTo>
                  <a:cubicBezTo>
                    <a:pt x="123" y="21"/>
                    <a:pt x="123" y="20"/>
                    <a:pt x="122" y="19"/>
                  </a:cubicBezTo>
                  <a:cubicBezTo>
                    <a:pt x="122" y="18"/>
                    <a:pt x="123" y="16"/>
                    <a:pt x="123" y="15"/>
                  </a:cubicBezTo>
                  <a:cubicBezTo>
                    <a:pt x="123" y="15"/>
                    <a:pt x="123" y="14"/>
                    <a:pt x="124" y="14"/>
                  </a:cubicBezTo>
                  <a:cubicBezTo>
                    <a:pt x="125" y="11"/>
                    <a:pt x="125" y="10"/>
                    <a:pt x="124" y="9"/>
                  </a:cubicBezTo>
                  <a:cubicBezTo>
                    <a:pt x="120" y="7"/>
                    <a:pt x="120" y="4"/>
                    <a:pt x="120" y="2"/>
                  </a:cubicBezTo>
                  <a:cubicBezTo>
                    <a:pt x="120" y="1"/>
                    <a:pt x="120" y="0"/>
                    <a:pt x="120" y="0"/>
                  </a:cubicBezTo>
                  <a:cubicBezTo>
                    <a:pt x="117" y="0"/>
                    <a:pt x="112" y="6"/>
                    <a:pt x="112" y="8"/>
                  </a:cubicBezTo>
                  <a:cubicBezTo>
                    <a:pt x="112" y="11"/>
                    <a:pt x="108" y="12"/>
                    <a:pt x="105" y="12"/>
                  </a:cubicBezTo>
                  <a:cubicBezTo>
                    <a:pt x="104" y="13"/>
                    <a:pt x="102" y="13"/>
                    <a:pt x="101" y="13"/>
                  </a:cubicBezTo>
                  <a:cubicBezTo>
                    <a:pt x="101" y="17"/>
                    <a:pt x="97" y="17"/>
                    <a:pt x="96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0" y="17"/>
                    <a:pt x="90" y="17"/>
                    <a:pt x="89" y="17"/>
                  </a:cubicBezTo>
                  <a:cubicBezTo>
                    <a:pt x="89" y="19"/>
                    <a:pt x="88" y="19"/>
                    <a:pt x="86" y="19"/>
                  </a:cubicBezTo>
                  <a:cubicBezTo>
                    <a:pt x="86" y="19"/>
                    <a:pt x="86" y="19"/>
                    <a:pt x="86" y="19"/>
                  </a:cubicBezTo>
                  <a:cubicBezTo>
                    <a:pt x="86" y="19"/>
                    <a:pt x="85" y="19"/>
                    <a:pt x="8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7"/>
                    <a:pt x="80" y="16"/>
                    <a:pt x="80" y="16"/>
                  </a:cubicBezTo>
                  <a:cubicBezTo>
                    <a:pt x="80" y="16"/>
                    <a:pt x="79" y="16"/>
                    <a:pt x="79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6" y="16"/>
                    <a:pt x="74" y="15"/>
                    <a:pt x="73" y="14"/>
                  </a:cubicBezTo>
                  <a:cubicBezTo>
                    <a:pt x="72" y="13"/>
                    <a:pt x="71" y="12"/>
                    <a:pt x="70" y="12"/>
                  </a:cubicBezTo>
                  <a:cubicBezTo>
                    <a:pt x="70" y="12"/>
                    <a:pt x="70" y="12"/>
                    <a:pt x="70" y="12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4" y="13"/>
                    <a:pt x="64" y="12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2"/>
                    <a:pt x="62" y="12"/>
                    <a:pt x="62" y="12"/>
                  </a:cubicBezTo>
                  <a:cubicBezTo>
                    <a:pt x="62" y="12"/>
                    <a:pt x="62" y="12"/>
                    <a:pt x="61" y="12"/>
                  </a:cubicBezTo>
                  <a:cubicBezTo>
                    <a:pt x="61" y="11"/>
                    <a:pt x="60" y="11"/>
                    <a:pt x="59" y="11"/>
                  </a:cubicBezTo>
                  <a:cubicBezTo>
                    <a:pt x="59" y="11"/>
                    <a:pt x="57" y="12"/>
                    <a:pt x="57" y="13"/>
                  </a:cubicBezTo>
                  <a:cubicBezTo>
                    <a:pt x="55" y="14"/>
                    <a:pt x="54" y="16"/>
                    <a:pt x="51" y="16"/>
                  </a:cubicBezTo>
                  <a:cubicBezTo>
                    <a:pt x="51" y="16"/>
                    <a:pt x="50" y="16"/>
                    <a:pt x="50" y="16"/>
                  </a:cubicBezTo>
                  <a:cubicBezTo>
                    <a:pt x="49" y="16"/>
                    <a:pt x="49" y="17"/>
                    <a:pt x="48" y="18"/>
                  </a:cubicBezTo>
                  <a:cubicBezTo>
                    <a:pt x="47" y="20"/>
                    <a:pt x="46" y="23"/>
                    <a:pt x="46" y="24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9"/>
                    <a:pt x="41" y="30"/>
                    <a:pt x="36" y="31"/>
                  </a:cubicBezTo>
                  <a:cubicBezTo>
                    <a:pt x="34" y="32"/>
                    <a:pt x="30" y="33"/>
                    <a:pt x="30" y="34"/>
                  </a:cubicBezTo>
                  <a:cubicBezTo>
                    <a:pt x="30" y="36"/>
                    <a:pt x="29" y="37"/>
                    <a:pt x="28" y="39"/>
                  </a:cubicBezTo>
                  <a:cubicBezTo>
                    <a:pt x="26" y="40"/>
                    <a:pt x="24" y="42"/>
                    <a:pt x="21" y="42"/>
                  </a:cubicBezTo>
                  <a:cubicBezTo>
                    <a:pt x="18" y="42"/>
                    <a:pt x="16" y="40"/>
                    <a:pt x="16" y="39"/>
                  </a:cubicBezTo>
                  <a:cubicBezTo>
                    <a:pt x="16" y="38"/>
                    <a:pt x="16" y="38"/>
                    <a:pt x="13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8"/>
                    <a:pt x="11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0"/>
                    <a:pt x="7" y="40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4"/>
                    <a:pt x="6" y="46"/>
                    <a:pt x="5" y="48"/>
                  </a:cubicBezTo>
                  <a:cubicBezTo>
                    <a:pt x="4" y="48"/>
                    <a:pt x="4" y="49"/>
                    <a:pt x="3" y="49"/>
                  </a:cubicBezTo>
                  <a:cubicBezTo>
                    <a:pt x="3" y="50"/>
                    <a:pt x="2" y="50"/>
                    <a:pt x="2" y="51"/>
                  </a:cubicBezTo>
                  <a:cubicBezTo>
                    <a:pt x="2" y="51"/>
                    <a:pt x="2" y="52"/>
                    <a:pt x="2" y="52"/>
                  </a:cubicBezTo>
                  <a:cubicBezTo>
                    <a:pt x="1" y="54"/>
                    <a:pt x="0" y="57"/>
                    <a:pt x="1" y="59"/>
                  </a:cubicBezTo>
                  <a:cubicBezTo>
                    <a:pt x="2" y="61"/>
                    <a:pt x="2" y="63"/>
                    <a:pt x="1" y="65"/>
                  </a:cubicBezTo>
                  <a:cubicBezTo>
                    <a:pt x="1" y="67"/>
                    <a:pt x="0" y="69"/>
                    <a:pt x="1" y="71"/>
                  </a:cubicBezTo>
                  <a:cubicBezTo>
                    <a:pt x="2" y="74"/>
                    <a:pt x="3" y="78"/>
                    <a:pt x="3" y="81"/>
                  </a:cubicBezTo>
                  <a:cubicBezTo>
                    <a:pt x="3" y="82"/>
                    <a:pt x="3" y="83"/>
                    <a:pt x="3" y="84"/>
                  </a:cubicBezTo>
                  <a:cubicBezTo>
                    <a:pt x="3" y="84"/>
                    <a:pt x="4" y="84"/>
                    <a:pt x="5" y="84"/>
                  </a:cubicBezTo>
                  <a:cubicBezTo>
                    <a:pt x="8" y="85"/>
                    <a:pt x="12" y="86"/>
                    <a:pt x="14" y="90"/>
                  </a:cubicBezTo>
                  <a:cubicBezTo>
                    <a:pt x="15" y="92"/>
                    <a:pt x="14" y="93"/>
                    <a:pt x="13" y="95"/>
                  </a:cubicBezTo>
                  <a:cubicBezTo>
                    <a:pt x="12" y="98"/>
                    <a:pt x="9" y="101"/>
                    <a:pt x="6" y="103"/>
                  </a:cubicBezTo>
                  <a:cubicBezTo>
                    <a:pt x="5" y="105"/>
                    <a:pt x="3" y="106"/>
                    <a:pt x="2" y="107"/>
                  </a:cubicBezTo>
                  <a:cubicBezTo>
                    <a:pt x="2" y="107"/>
                    <a:pt x="3" y="107"/>
                    <a:pt x="4" y="108"/>
                  </a:cubicBezTo>
                  <a:cubicBezTo>
                    <a:pt x="4" y="108"/>
                    <a:pt x="5" y="108"/>
                    <a:pt x="6" y="109"/>
                  </a:cubicBezTo>
                  <a:cubicBezTo>
                    <a:pt x="6" y="109"/>
                    <a:pt x="7" y="109"/>
                    <a:pt x="8" y="109"/>
                  </a:cubicBezTo>
                  <a:cubicBezTo>
                    <a:pt x="8" y="109"/>
                    <a:pt x="9" y="109"/>
                    <a:pt x="10" y="109"/>
                  </a:cubicBezTo>
                  <a:cubicBezTo>
                    <a:pt x="11" y="109"/>
                    <a:pt x="11" y="109"/>
                    <a:pt x="12" y="109"/>
                  </a:cubicBezTo>
                  <a:cubicBezTo>
                    <a:pt x="13" y="109"/>
                    <a:pt x="14" y="109"/>
                    <a:pt x="15" y="109"/>
                  </a:cubicBezTo>
                  <a:cubicBezTo>
                    <a:pt x="15" y="110"/>
                    <a:pt x="16" y="110"/>
                    <a:pt x="16" y="110"/>
                  </a:cubicBezTo>
                  <a:cubicBezTo>
                    <a:pt x="18" y="110"/>
                    <a:pt x="19" y="110"/>
                    <a:pt x="20" y="110"/>
                  </a:cubicBezTo>
                  <a:cubicBezTo>
                    <a:pt x="21" y="110"/>
                    <a:pt x="22" y="110"/>
                    <a:pt x="23" y="110"/>
                  </a:cubicBezTo>
                  <a:cubicBezTo>
                    <a:pt x="32" y="110"/>
                    <a:pt x="52" y="108"/>
                    <a:pt x="60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2" y="106"/>
                    <a:pt x="63" y="105"/>
                    <a:pt x="64" y="105"/>
                  </a:cubicBezTo>
                  <a:cubicBezTo>
                    <a:pt x="64" y="105"/>
                    <a:pt x="64" y="105"/>
                    <a:pt x="63" y="104"/>
                  </a:cubicBezTo>
                  <a:cubicBezTo>
                    <a:pt x="63" y="103"/>
                    <a:pt x="63" y="102"/>
                    <a:pt x="63" y="101"/>
                  </a:cubicBezTo>
                  <a:cubicBezTo>
                    <a:pt x="63" y="98"/>
                    <a:pt x="62" y="97"/>
                    <a:pt x="62" y="96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3" y="92"/>
                    <a:pt x="69" y="88"/>
                    <a:pt x="74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6" y="88"/>
                    <a:pt x="77" y="88"/>
                    <a:pt x="78" y="88"/>
                  </a:cubicBezTo>
                  <a:cubicBezTo>
                    <a:pt x="79" y="88"/>
                    <a:pt x="79" y="88"/>
                    <a:pt x="79" y="88"/>
                  </a:cubicBezTo>
                  <a:cubicBezTo>
                    <a:pt x="79" y="84"/>
                    <a:pt x="87" y="81"/>
                    <a:pt x="91" y="81"/>
                  </a:cubicBezTo>
                  <a:cubicBezTo>
                    <a:pt x="94" y="81"/>
                    <a:pt x="95" y="82"/>
                    <a:pt x="95" y="83"/>
                  </a:cubicBezTo>
                  <a:cubicBezTo>
                    <a:pt x="95" y="83"/>
                    <a:pt x="95" y="83"/>
                    <a:pt x="95" y="83"/>
                  </a:cubicBezTo>
                  <a:cubicBezTo>
                    <a:pt x="95" y="83"/>
                    <a:pt x="96" y="82"/>
                    <a:pt x="96" y="79"/>
                  </a:cubicBezTo>
                  <a:cubicBezTo>
                    <a:pt x="96" y="78"/>
                    <a:pt x="96" y="77"/>
                    <a:pt x="97" y="76"/>
                  </a:cubicBezTo>
                  <a:cubicBezTo>
                    <a:pt x="97" y="71"/>
                    <a:pt x="97" y="65"/>
                    <a:pt x="102" y="65"/>
                  </a:cubicBezTo>
                  <a:cubicBezTo>
                    <a:pt x="105" y="65"/>
                    <a:pt x="108" y="63"/>
                    <a:pt x="108" y="62"/>
                  </a:cubicBezTo>
                  <a:cubicBezTo>
                    <a:pt x="108" y="62"/>
                    <a:pt x="107" y="61"/>
                    <a:pt x="106" y="60"/>
                  </a:cubicBezTo>
                  <a:cubicBezTo>
                    <a:pt x="105" y="58"/>
                    <a:pt x="103" y="56"/>
                    <a:pt x="105" y="53"/>
                  </a:cubicBezTo>
                  <a:cubicBezTo>
                    <a:pt x="105" y="53"/>
                    <a:pt x="107" y="53"/>
                    <a:pt x="107" y="53"/>
                  </a:cubicBezTo>
                  <a:cubicBezTo>
                    <a:pt x="108" y="53"/>
                    <a:pt x="110" y="53"/>
                    <a:pt x="111" y="53"/>
                  </a:cubicBezTo>
                  <a:cubicBezTo>
                    <a:pt x="113" y="54"/>
                    <a:pt x="115" y="54"/>
                    <a:pt x="116" y="54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7" y="53"/>
                    <a:pt x="117" y="52"/>
                    <a:pt x="117" y="51"/>
                  </a:cubicBezTo>
                  <a:cubicBezTo>
                    <a:pt x="117" y="49"/>
                    <a:pt x="117" y="47"/>
                    <a:pt x="118" y="45"/>
                  </a:cubicBezTo>
                  <a:cubicBezTo>
                    <a:pt x="119" y="44"/>
                    <a:pt x="120" y="43"/>
                    <a:pt x="121" y="42"/>
                  </a:cubicBezTo>
                  <a:cubicBezTo>
                    <a:pt x="122" y="41"/>
                    <a:pt x="123" y="39"/>
                    <a:pt x="123" y="38"/>
                  </a:cubicBezTo>
                  <a:cubicBezTo>
                    <a:pt x="123" y="38"/>
                    <a:pt x="123" y="37"/>
                    <a:pt x="123" y="37"/>
                  </a:cubicBezTo>
                  <a:cubicBezTo>
                    <a:pt x="123" y="35"/>
                    <a:pt x="123" y="34"/>
                    <a:pt x="122" y="33"/>
                  </a:cubicBezTo>
                  <a:cubicBezTo>
                    <a:pt x="120" y="31"/>
                    <a:pt x="119" y="29"/>
                    <a:pt x="120" y="27"/>
                  </a:cubicBezTo>
                  <a:cubicBezTo>
                    <a:pt x="121" y="25"/>
                    <a:pt x="122" y="24"/>
                    <a:pt x="125" y="24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26" y="23"/>
                    <a:pt x="125" y="23"/>
                    <a:pt x="12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" name="Freeform 1183">
              <a:extLst>
                <a:ext uri="{FF2B5EF4-FFF2-40B4-BE49-F238E27FC236}">
                  <a16:creationId xmlns:a16="http://schemas.microsoft.com/office/drawing/2014/main" id="{EE033963-21B3-4186-B49B-9103A9B5A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4229" y="4136893"/>
              <a:ext cx="328362" cy="318892"/>
            </a:xfrm>
            <a:custGeom>
              <a:avLst/>
              <a:gdLst>
                <a:gd name="T0" fmla="*/ 177 w 179"/>
                <a:gd name="T1" fmla="*/ 19 h 163"/>
                <a:gd name="T2" fmla="*/ 174 w 179"/>
                <a:gd name="T3" fmla="*/ 18 h 163"/>
                <a:gd name="T4" fmla="*/ 160 w 179"/>
                <a:gd name="T5" fmla="*/ 3 h 163"/>
                <a:gd name="T6" fmla="*/ 153 w 179"/>
                <a:gd name="T7" fmla="*/ 0 h 163"/>
                <a:gd name="T8" fmla="*/ 152 w 179"/>
                <a:gd name="T9" fmla="*/ 1 h 163"/>
                <a:gd name="T10" fmla="*/ 152 w 179"/>
                <a:gd name="T11" fmla="*/ 0 h 163"/>
                <a:gd name="T12" fmla="*/ 149 w 179"/>
                <a:gd name="T13" fmla="*/ 1 h 163"/>
                <a:gd name="T14" fmla="*/ 145 w 179"/>
                <a:gd name="T15" fmla="*/ 3 h 163"/>
                <a:gd name="T16" fmla="*/ 139 w 179"/>
                <a:gd name="T17" fmla="*/ 3 h 163"/>
                <a:gd name="T18" fmla="*/ 119 w 179"/>
                <a:gd name="T19" fmla="*/ 9 h 163"/>
                <a:gd name="T20" fmla="*/ 116 w 179"/>
                <a:gd name="T21" fmla="*/ 12 h 163"/>
                <a:gd name="T22" fmla="*/ 116 w 179"/>
                <a:gd name="T23" fmla="*/ 27 h 163"/>
                <a:gd name="T24" fmla="*/ 113 w 179"/>
                <a:gd name="T25" fmla="*/ 38 h 163"/>
                <a:gd name="T26" fmla="*/ 101 w 179"/>
                <a:gd name="T27" fmla="*/ 39 h 163"/>
                <a:gd name="T28" fmla="*/ 103 w 179"/>
                <a:gd name="T29" fmla="*/ 47 h 163"/>
                <a:gd name="T30" fmla="*/ 92 w 179"/>
                <a:gd name="T31" fmla="*/ 61 h 163"/>
                <a:gd name="T32" fmla="*/ 75 w 179"/>
                <a:gd name="T33" fmla="*/ 70 h 163"/>
                <a:gd name="T34" fmla="*/ 65 w 179"/>
                <a:gd name="T35" fmla="*/ 74 h 163"/>
                <a:gd name="T36" fmla="*/ 59 w 179"/>
                <a:gd name="T37" fmla="*/ 82 h 163"/>
                <a:gd name="T38" fmla="*/ 12 w 179"/>
                <a:gd name="T39" fmla="*/ 96 h 163"/>
                <a:gd name="T40" fmla="*/ 1 w 179"/>
                <a:gd name="T41" fmla="*/ 95 h 163"/>
                <a:gd name="T42" fmla="*/ 2 w 179"/>
                <a:gd name="T43" fmla="*/ 97 h 163"/>
                <a:gd name="T44" fmla="*/ 9 w 179"/>
                <a:gd name="T45" fmla="*/ 104 h 163"/>
                <a:gd name="T46" fmla="*/ 18 w 179"/>
                <a:gd name="T47" fmla="*/ 119 h 163"/>
                <a:gd name="T48" fmla="*/ 20 w 179"/>
                <a:gd name="T49" fmla="*/ 131 h 163"/>
                <a:gd name="T50" fmla="*/ 4 w 179"/>
                <a:gd name="T51" fmla="*/ 144 h 163"/>
                <a:gd name="T52" fmla="*/ 22 w 179"/>
                <a:gd name="T53" fmla="*/ 144 h 163"/>
                <a:gd name="T54" fmla="*/ 49 w 179"/>
                <a:gd name="T55" fmla="*/ 142 h 163"/>
                <a:gd name="T56" fmla="*/ 64 w 179"/>
                <a:gd name="T57" fmla="*/ 149 h 163"/>
                <a:gd name="T58" fmla="*/ 69 w 179"/>
                <a:gd name="T59" fmla="*/ 159 h 163"/>
                <a:gd name="T60" fmla="*/ 78 w 179"/>
                <a:gd name="T61" fmla="*/ 163 h 163"/>
                <a:gd name="T62" fmla="*/ 90 w 179"/>
                <a:gd name="T63" fmla="*/ 156 h 163"/>
                <a:gd name="T64" fmla="*/ 99 w 179"/>
                <a:gd name="T65" fmla="*/ 155 h 163"/>
                <a:gd name="T66" fmla="*/ 103 w 179"/>
                <a:gd name="T67" fmla="*/ 146 h 163"/>
                <a:gd name="T68" fmla="*/ 91 w 179"/>
                <a:gd name="T69" fmla="*/ 125 h 163"/>
                <a:gd name="T70" fmla="*/ 102 w 179"/>
                <a:gd name="T71" fmla="*/ 112 h 163"/>
                <a:gd name="T72" fmla="*/ 111 w 179"/>
                <a:gd name="T73" fmla="*/ 112 h 163"/>
                <a:gd name="T74" fmla="*/ 116 w 179"/>
                <a:gd name="T75" fmla="*/ 113 h 163"/>
                <a:gd name="T76" fmla="*/ 129 w 179"/>
                <a:gd name="T77" fmla="*/ 100 h 163"/>
                <a:gd name="T78" fmla="*/ 135 w 179"/>
                <a:gd name="T79" fmla="*/ 88 h 163"/>
                <a:gd name="T80" fmla="*/ 149 w 179"/>
                <a:gd name="T81" fmla="*/ 75 h 163"/>
                <a:gd name="T82" fmla="*/ 154 w 179"/>
                <a:gd name="T83" fmla="*/ 59 h 163"/>
                <a:gd name="T84" fmla="*/ 151 w 179"/>
                <a:gd name="T85" fmla="*/ 57 h 163"/>
                <a:gd name="T86" fmla="*/ 143 w 179"/>
                <a:gd name="T87" fmla="*/ 44 h 163"/>
                <a:gd name="T88" fmla="*/ 149 w 179"/>
                <a:gd name="T89" fmla="*/ 26 h 163"/>
                <a:gd name="T90" fmla="*/ 165 w 179"/>
                <a:gd name="T91" fmla="*/ 29 h 163"/>
                <a:gd name="T92" fmla="*/ 179 w 179"/>
                <a:gd name="T93" fmla="*/ 2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63">
                  <a:moveTo>
                    <a:pt x="179" y="20"/>
                  </a:moveTo>
                  <a:cubicBezTo>
                    <a:pt x="178" y="20"/>
                    <a:pt x="178" y="20"/>
                    <a:pt x="178" y="20"/>
                  </a:cubicBezTo>
                  <a:cubicBezTo>
                    <a:pt x="177" y="19"/>
                    <a:pt x="177" y="19"/>
                    <a:pt x="177" y="19"/>
                  </a:cubicBezTo>
                  <a:cubicBezTo>
                    <a:pt x="176" y="19"/>
                    <a:pt x="176" y="19"/>
                    <a:pt x="176" y="19"/>
                  </a:cubicBezTo>
                  <a:cubicBezTo>
                    <a:pt x="175" y="18"/>
                    <a:pt x="175" y="18"/>
                    <a:pt x="174" y="18"/>
                  </a:cubicBezTo>
                  <a:cubicBezTo>
                    <a:pt x="174" y="18"/>
                    <a:pt x="174" y="18"/>
                    <a:pt x="174" y="18"/>
                  </a:cubicBezTo>
                  <a:cubicBezTo>
                    <a:pt x="173" y="17"/>
                    <a:pt x="172" y="17"/>
                    <a:pt x="172" y="16"/>
                  </a:cubicBezTo>
                  <a:cubicBezTo>
                    <a:pt x="166" y="14"/>
                    <a:pt x="165" y="9"/>
                    <a:pt x="165" y="7"/>
                  </a:cubicBezTo>
                  <a:cubicBezTo>
                    <a:pt x="164" y="6"/>
                    <a:pt x="162" y="4"/>
                    <a:pt x="160" y="3"/>
                  </a:cubicBezTo>
                  <a:cubicBezTo>
                    <a:pt x="159" y="2"/>
                    <a:pt x="158" y="1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5" y="0"/>
                    <a:pt x="154" y="0"/>
                    <a:pt x="153" y="0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0" y="0"/>
                  </a:cubicBezTo>
                  <a:cubicBezTo>
                    <a:pt x="150" y="0"/>
                    <a:pt x="150" y="1"/>
                    <a:pt x="149" y="1"/>
                  </a:cubicBezTo>
                  <a:cubicBezTo>
                    <a:pt x="149" y="1"/>
                    <a:pt x="148" y="1"/>
                    <a:pt x="148" y="2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6" y="2"/>
                    <a:pt x="146" y="2"/>
                    <a:pt x="145" y="3"/>
                  </a:cubicBezTo>
                  <a:cubicBezTo>
                    <a:pt x="145" y="3"/>
                    <a:pt x="144" y="3"/>
                    <a:pt x="144" y="3"/>
                  </a:cubicBezTo>
                  <a:cubicBezTo>
                    <a:pt x="143" y="3"/>
                    <a:pt x="143" y="3"/>
                    <a:pt x="142" y="3"/>
                  </a:cubicBezTo>
                  <a:cubicBezTo>
                    <a:pt x="141" y="3"/>
                    <a:pt x="140" y="3"/>
                    <a:pt x="139" y="3"/>
                  </a:cubicBezTo>
                  <a:cubicBezTo>
                    <a:pt x="139" y="2"/>
                    <a:pt x="138" y="2"/>
                    <a:pt x="138" y="2"/>
                  </a:cubicBezTo>
                  <a:cubicBezTo>
                    <a:pt x="134" y="2"/>
                    <a:pt x="129" y="4"/>
                    <a:pt x="125" y="7"/>
                  </a:cubicBezTo>
                  <a:cubicBezTo>
                    <a:pt x="124" y="8"/>
                    <a:pt x="122" y="9"/>
                    <a:pt x="119" y="9"/>
                  </a:cubicBezTo>
                  <a:cubicBezTo>
                    <a:pt x="118" y="10"/>
                    <a:pt x="118" y="10"/>
                    <a:pt x="117" y="10"/>
                  </a:cubicBezTo>
                  <a:cubicBezTo>
                    <a:pt x="116" y="10"/>
                    <a:pt x="116" y="10"/>
                    <a:pt x="116" y="11"/>
                  </a:cubicBezTo>
                  <a:cubicBezTo>
                    <a:pt x="116" y="11"/>
                    <a:pt x="116" y="12"/>
                    <a:pt x="116" y="12"/>
                  </a:cubicBezTo>
                  <a:cubicBezTo>
                    <a:pt x="119" y="14"/>
                    <a:pt x="119" y="17"/>
                    <a:pt x="119" y="18"/>
                  </a:cubicBezTo>
                  <a:cubicBezTo>
                    <a:pt x="119" y="19"/>
                    <a:pt x="119" y="19"/>
                    <a:pt x="119" y="20"/>
                  </a:cubicBezTo>
                  <a:cubicBezTo>
                    <a:pt x="119" y="23"/>
                    <a:pt x="117" y="25"/>
                    <a:pt x="116" y="27"/>
                  </a:cubicBezTo>
                  <a:cubicBezTo>
                    <a:pt x="115" y="28"/>
                    <a:pt x="114" y="29"/>
                    <a:pt x="113" y="29"/>
                  </a:cubicBezTo>
                  <a:cubicBezTo>
                    <a:pt x="113" y="30"/>
                    <a:pt x="113" y="31"/>
                    <a:pt x="113" y="33"/>
                  </a:cubicBezTo>
                  <a:cubicBezTo>
                    <a:pt x="113" y="34"/>
                    <a:pt x="113" y="36"/>
                    <a:pt x="113" y="38"/>
                  </a:cubicBezTo>
                  <a:cubicBezTo>
                    <a:pt x="112" y="39"/>
                    <a:pt x="111" y="40"/>
                    <a:pt x="108" y="40"/>
                  </a:cubicBezTo>
                  <a:cubicBezTo>
                    <a:pt x="107" y="40"/>
                    <a:pt x="104" y="40"/>
                    <a:pt x="102" y="39"/>
                  </a:cubicBezTo>
                  <a:cubicBezTo>
                    <a:pt x="102" y="39"/>
                    <a:pt x="101" y="39"/>
                    <a:pt x="101" y="39"/>
                  </a:cubicBezTo>
                  <a:cubicBezTo>
                    <a:pt x="101" y="39"/>
                    <a:pt x="101" y="40"/>
                    <a:pt x="101" y="40"/>
                  </a:cubicBezTo>
                  <a:cubicBezTo>
                    <a:pt x="102" y="41"/>
                    <a:pt x="103" y="43"/>
                    <a:pt x="104" y="44"/>
                  </a:cubicBezTo>
                  <a:cubicBezTo>
                    <a:pt x="104" y="45"/>
                    <a:pt x="104" y="46"/>
                    <a:pt x="103" y="47"/>
                  </a:cubicBezTo>
                  <a:cubicBezTo>
                    <a:pt x="101" y="49"/>
                    <a:pt x="98" y="51"/>
                    <a:pt x="94" y="51"/>
                  </a:cubicBezTo>
                  <a:cubicBezTo>
                    <a:pt x="93" y="51"/>
                    <a:pt x="93" y="53"/>
                    <a:pt x="93" y="58"/>
                  </a:cubicBezTo>
                  <a:cubicBezTo>
                    <a:pt x="92" y="59"/>
                    <a:pt x="92" y="60"/>
                    <a:pt x="92" y="61"/>
                  </a:cubicBezTo>
                  <a:cubicBezTo>
                    <a:pt x="92" y="70"/>
                    <a:pt x="85" y="71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0" y="67"/>
                    <a:pt x="76" y="69"/>
                    <a:pt x="75" y="70"/>
                  </a:cubicBezTo>
                  <a:cubicBezTo>
                    <a:pt x="75" y="72"/>
                    <a:pt x="74" y="74"/>
                    <a:pt x="70" y="74"/>
                  </a:cubicBezTo>
                  <a:cubicBezTo>
                    <a:pt x="69" y="74"/>
                    <a:pt x="68" y="74"/>
                    <a:pt x="66" y="74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62" y="74"/>
                    <a:pt x="59" y="77"/>
                    <a:pt x="58" y="78"/>
                  </a:cubicBezTo>
                  <a:cubicBezTo>
                    <a:pt x="58" y="78"/>
                    <a:pt x="59" y="80"/>
                    <a:pt x="59" y="82"/>
                  </a:cubicBezTo>
                  <a:cubicBezTo>
                    <a:pt x="60" y="86"/>
                    <a:pt x="60" y="88"/>
                    <a:pt x="59" y="89"/>
                  </a:cubicBezTo>
                  <a:cubicBezTo>
                    <a:pt x="58" y="93"/>
                    <a:pt x="21" y="96"/>
                    <a:pt x="15" y="96"/>
                  </a:cubicBezTo>
                  <a:cubicBezTo>
                    <a:pt x="14" y="96"/>
                    <a:pt x="13" y="96"/>
                    <a:pt x="12" y="96"/>
                  </a:cubicBezTo>
                  <a:cubicBezTo>
                    <a:pt x="10" y="96"/>
                    <a:pt x="8" y="96"/>
                    <a:pt x="7" y="95"/>
                  </a:cubicBezTo>
                  <a:cubicBezTo>
                    <a:pt x="6" y="95"/>
                    <a:pt x="6" y="95"/>
                    <a:pt x="5" y="95"/>
                  </a:cubicBezTo>
                  <a:cubicBezTo>
                    <a:pt x="4" y="95"/>
                    <a:pt x="2" y="95"/>
                    <a:pt x="1" y="95"/>
                  </a:cubicBezTo>
                  <a:cubicBezTo>
                    <a:pt x="1" y="95"/>
                    <a:pt x="0" y="95"/>
                    <a:pt x="0" y="95"/>
                  </a:cubicBezTo>
                  <a:cubicBezTo>
                    <a:pt x="0" y="95"/>
                    <a:pt x="1" y="96"/>
                    <a:pt x="1" y="96"/>
                  </a:cubicBezTo>
                  <a:cubicBezTo>
                    <a:pt x="1" y="96"/>
                    <a:pt x="1" y="97"/>
                    <a:pt x="2" y="97"/>
                  </a:cubicBezTo>
                  <a:cubicBezTo>
                    <a:pt x="2" y="97"/>
                    <a:pt x="2" y="97"/>
                    <a:pt x="2" y="98"/>
                  </a:cubicBezTo>
                  <a:cubicBezTo>
                    <a:pt x="2" y="98"/>
                    <a:pt x="2" y="98"/>
                    <a:pt x="2" y="99"/>
                  </a:cubicBezTo>
                  <a:cubicBezTo>
                    <a:pt x="4" y="101"/>
                    <a:pt x="6" y="103"/>
                    <a:pt x="9" y="104"/>
                  </a:cubicBezTo>
                  <a:cubicBezTo>
                    <a:pt x="10" y="105"/>
                    <a:pt x="11" y="106"/>
                    <a:pt x="12" y="106"/>
                  </a:cubicBezTo>
                  <a:cubicBezTo>
                    <a:pt x="17" y="108"/>
                    <a:pt x="17" y="113"/>
                    <a:pt x="17" y="116"/>
                  </a:cubicBezTo>
                  <a:cubicBezTo>
                    <a:pt x="18" y="117"/>
                    <a:pt x="18" y="118"/>
                    <a:pt x="18" y="119"/>
                  </a:cubicBezTo>
                  <a:cubicBezTo>
                    <a:pt x="21" y="120"/>
                    <a:pt x="23" y="125"/>
                    <a:pt x="23" y="128"/>
                  </a:cubicBezTo>
                  <a:cubicBezTo>
                    <a:pt x="23" y="128"/>
                    <a:pt x="23" y="129"/>
                    <a:pt x="23" y="129"/>
                  </a:cubicBezTo>
                  <a:cubicBezTo>
                    <a:pt x="22" y="130"/>
                    <a:pt x="21" y="131"/>
                    <a:pt x="20" y="131"/>
                  </a:cubicBezTo>
                  <a:cubicBezTo>
                    <a:pt x="17" y="131"/>
                    <a:pt x="15" y="132"/>
                    <a:pt x="13" y="133"/>
                  </a:cubicBezTo>
                  <a:cubicBezTo>
                    <a:pt x="12" y="133"/>
                    <a:pt x="11" y="134"/>
                    <a:pt x="10" y="134"/>
                  </a:cubicBezTo>
                  <a:cubicBezTo>
                    <a:pt x="8" y="135"/>
                    <a:pt x="4" y="139"/>
                    <a:pt x="4" y="144"/>
                  </a:cubicBezTo>
                  <a:cubicBezTo>
                    <a:pt x="4" y="144"/>
                    <a:pt x="4" y="144"/>
                    <a:pt x="4" y="145"/>
                  </a:cubicBezTo>
                  <a:cubicBezTo>
                    <a:pt x="5" y="145"/>
                    <a:pt x="6" y="145"/>
                    <a:pt x="7" y="145"/>
                  </a:cubicBezTo>
                  <a:cubicBezTo>
                    <a:pt x="17" y="145"/>
                    <a:pt x="22" y="144"/>
                    <a:pt x="22" y="144"/>
                  </a:cubicBezTo>
                  <a:cubicBezTo>
                    <a:pt x="24" y="141"/>
                    <a:pt x="30" y="140"/>
                    <a:pt x="33" y="142"/>
                  </a:cubicBezTo>
                  <a:cubicBezTo>
                    <a:pt x="34" y="143"/>
                    <a:pt x="37" y="143"/>
                    <a:pt x="41" y="143"/>
                  </a:cubicBezTo>
                  <a:cubicBezTo>
                    <a:pt x="45" y="143"/>
                    <a:pt x="48" y="143"/>
                    <a:pt x="49" y="142"/>
                  </a:cubicBezTo>
                  <a:cubicBezTo>
                    <a:pt x="51" y="141"/>
                    <a:pt x="53" y="140"/>
                    <a:pt x="55" y="140"/>
                  </a:cubicBezTo>
                  <a:cubicBezTo>
                    <a:pt x="59" y="140"/>
                    <a:pt x="61" y="143"/>
                    <a:pt x="61" y="146"/>
                  </a:cubicBezTo>
                  <a:cubicBezTo>
                    <a:pt x="61" y="147"/>
                    <a:pt x="62" y="148"/>
                    <a:pt x="64" y="149"/>
                  </a:cubicBezTo>
                  <a:cubicBezTo>
                    <a:pt x="65" y="150"/>
                    <a:pt x="65" y="150"/>
                    <a:pt x="66" y="151"/>
                  </a:cubicBezTo>
                  <a:cubicBezTo>
                    <a:pt x="68" y="153"/>
                    <a:pt x="68" y="155"/>
                    <a:pt x="68" y="156"/>
                  </a:cubicBezTo>
                  <a:cubicBezTo>
                    <a:pt x="68" y="157"/>
                    <a:pt x="68" y="158"/>
                    <a:pt x="69" y="159"/>
                  </a:cubicBezTo>
                  <a:cubicBezTo>
                    <a:pt x="69" y="160"/>
                    <a:pt x="70" y="160"/>
                    <a:pt x="72" y="161"/>
                  </a:cubicBezTo>
                  <a:cubicBezTo>
                    <a:pt x="74" y="161"/>
                    <a:pt x="76" y="162"/>
                    <a:pt x="78" y="163"/>
                  </a:cubicBezTo>
                  <a:cubicBezTo>
                    <a:pt x="78" y="163"/>
                    <a:pt x="78" y="163"/>
                    <a:pt x="78" y="163"/>
                  </a:cubicBezTo>
                  <a:cubicBezTo>
                    <a:pt x="78" y="163"/>
                    <a:pt x="78" y="163"/>
                    <a:pt x="78" y="163"/>
                  </a:cubicBezTo>
                  <a:cubicBezTo>
                    <a:pt x="79" y="162"/>
                    <a:pt x="79" y="162"/>
                    <a:pt x="79" y="161"/>
                  </a:cubicBezTo>
                  <a:cubicBezTo>
                    <a:pt x="81" y="158"/>
                    <a:pt x="83" y="154"/>
                    <a:pt x="90" y="156"/>
                  </a:cubicBezTo>
                  <a:cubicBezTo>
                    <a:pt x="91" y="156"/>
                    <a:pt x="93" y="156"/>
                    <a:pt x="93" y="156"/>
                  </a:cubicBezTo>
                  <a:cubicBezTo>
                    <a:pt x="94" y="156"/>
                    <a:pt x="95" y="156"/>
                    <a:pt x="96" y="155"/>
                  </a:cubicBezTo>
                  <a:cubicBezTo>
                    <a:pt x="97" y="155"/>
                    <a:pt x="98" y="155"/>
                    <a:pt x="99" y="155"/>
                  </a:cubicBezTo>
                  <a:cubicBezTo>
                    <a:pt x="100" y="155"/>
                    <a:pt x="100" y="155"/>
                    <a:pt x="101" y="155"/>
                  </a:cubicBezTo>
                  <a:cubicBezTo>
                    <a:pt x="104" y="156"/>
                    <a:pt x="106" y="156"/>
                    <a:pt x="107" y="154"/>
                  </a:cubicBezTo>
                  <a:cubicBezTo>
                    <a:pt x="108" y="153"/>
                    <a:pt x="106" y="149"/>
                    <a:pt x="103" y="146"/>
                  </a:cubicBezTo>
                  <a:cubicBezTo>
                    <a:pt x="101" y="144"/>
                    <a:pt x="97" y="138"/>
                    <a:pt x="98" y="133"/>
                  </a:cubicBezTo>
                  <a:cubicBezTo>
                    <a:pt x="98" y="132"/>
                    <a:pt x="97" y="131"/>
                    <a:pt x="95" y="130"/>
                  </a:cubicBezTo>
                  <a:cubicBezTo>
                    <a:pt x="93" y="129"/>
                    <a:pt x="91" y="128"/>
                    <a:pt x="91" y="125"/>
                  </a:cubicBezTo>
                  <a:cubicBezTo>
                    <a:pt x="91" y="122"/>
                    <a:pt x="95" y="117"/>
                    <a:pt x="99" y="114"/>
                  </a:cubicBezTo>
                  <a:cubicBezTo>
                    <a:pt x="99" y="113"/>
                    <a:pt x="99" y="113"/>
                    <a:pt x="100" y="113"/>
                  </a:cubicBezTo>
                  <a:cubicBezTo>
                    <a:pt x="100" y="113"/>
                    <a:pt x="101" y="112"/>
                    <a:pt x="102" y="112"/>
                  </a:cubicBezTo>
                  <a:cubicBezTo>
                    <a:pt x="103" y="112"/>
                    <a:pt x="104" y="113"/>
                    <a:pt x="105" y="113"/>
                  </a:cubicBezTo>
                  <a:cubicBezTo>
                    <a:pt x="106" y="114"/>
                    <a:pt x="107" y="114"/>
                    <a:pt x="108" y="114"/>
                  </a:cubicBezTo>
                  <a:cubicBezTo>
                    <a:pt x="108" y="113"/>
                    <a:pt x="109" y="112"/>
                    <a:pt x="111" y="112"/>
                  </a:cubicBezTo>
                  <a:cubicBezTo>
                    <a:pt x="111" y="112"/>
                    <a:pt x="111" y="112"/>
                    <a:pt x="111" y="112"/>
                  </a:cubicBezTo>
                  <a:cubicBezTo>
                    <a:pt x="111" y="112"/>
                    <a:pt x="112" y="112"/>
                    <a:pt x="112" y="112"/>
                  </a:cubicBezTo>
                  <a:cubicBezTo>
                    <a:pt x="114" y="112"/>
                    <a:pt x="115" y="112"/>
                    <a:pt x="116" y="113"/>
                  </a:cubicBezTo>
                  <a:cubicBezTo>
                    <a:pt x="117" y="113"/>
                    <a:pt x="117" y="113"/>
                    <a:pt x="117" y="113"/>
                  </a:cubicBezTo>
                  <a:cubicBezTo>
                    <a:pt x="118" y="113"/>
                    <a:pt x="121" y="109"/>
                    <a:pt x="121" y="106"/>
                  </a:cubicBezTo>
                  <a:cubicBezTo>
                    <a:pt x="122" y="102"/>
                    <a:pt x="126" y="101"/>
                    <a:pt x="129" y="100"/>
                  </a:cubicBezTo>
                  <a:cubicBezTo>
                    <a:pt x="130" y="100"/>
                    <a:pt x="131" y="99"/>
                    <a:pt x="131" y="99"/>
                  </a:cubicBezTo>
                  <a:cubicBezTo>
                    <a:pt x="132" y="98"/>
                    <a:pt x="133" y="94"/>
                    <a:pt x="134" y="92"/>
                  </a:cubicBezTo>
                  <a:cubicBezTo>
                    <a:pt x="134" y="90"/>
                    <a:pt x="135" y="88"/>
                    <a:pt x="135" y="88"/>
                  </a:cubicBezTo>
                  <a:cubicBezTo>
                    <a:pt x="136" y="86"/>
                    <a:pt x="138" y="86"/>
                    <a:pt x="139" y="86"/>
                  </a:cubicBezTo>
                  <a:cubicBezTo>
                    <a:pt x="141" y="85"/>
                    <a:pt x="142" y="85"/>
                    <a:pt x="142" y="83"/>
                  </a:cubicBezTo>
                  <a:cubicBezTo>
                    <a:pt x="142" y="76"/>
                    <a:pt x="147" y="75"/>
                    <a:pt x="149" y="75"/>
                  </a:cubicBezTo>
                  <a:cubicBezTo>
                    <a:pt x="149" y="75"/>
                    <a:pt x="149" y="73"/>
                    <a:pt x="149" y="72"/>
                  </a:cubicBezTo>
                  <a:cubicBezTo>
                    <a:pt x="149" y="70"/>
                    <a:pt x="149" y="69"/>
                    <a:pt x="149" y="68"/>
                  </a:cubicBezTo>
                  <a:cubicBezTo>
                    <a:pt x="150" y="65"/>
                    <a:pt x="151" y="61"/>
                    <a:pt x="154" y="59"/>
                  </a:cubicBezTo>
                  <a:cubicBezTo>
                    <a:pt x="155" y="59"/>
                    <a:pt x="155" y="59"/>
                    <a:pt x="156" y="58"/>
                  </a:cubicBezTo>
                  <a:cubicBezTo>
                    <a:pt x="155" y="58"/>
                    <a:pt x="154" y="57"/>
                    <a:pt x="152" y="57"/>
                  </a:cubicBezTo>
                  <a:cubicBezTo>
                    <a:pt x="152" y="57"/>
                    <a:pt x="152" y="57"/>
                    <a:pt x="151" y="57"/>
                  </a:cubicBezTo>
                  <a:cubicBezTo>
                    <a:pt x="147" y="57"/>
                    <a:pt x="144" y="49"/>
                    <a:pt x="143" y="45"/>
                  </a:cubicBezTo>
                  <a:cubicBezTo>
                    <a:pt x="143" y="45"/>
                    <a:pt x="143" y="45"/>
                    <a:pt x="143" y="45"/>
                  </a:cubicBezTo>
                  <a:cubicBezTo>
                    <a:pt x="143" y="44"/>
                    <a:pt x="143" y="44"/>
                    <a:pt x="143" y="44"/>
                  </a:cubicBezTo>
                  <a:cubicBezTo>
                    <a:pt x="143" y="41"/>
                    <a:pt x="143" y="36"/>
                    <a:pt x="142" y="35"/>
                  </a:cubicBezTo>
                  <a:cubicBezTo>
                    <a:pt x="141" y="35"/>
                    <a:pt x="140" y="33"/>
                    <a:pt x="141" y="31"/>
                  </a:cubicBezTo>
                  <a:cubicBezTo>
                    <a:pt x="142" y="28"/>
                    <a:pt x="145" y="26"/>
                    <a:pt x="149" y="26"/>
                  </a:cubicBezTo>
                  <a:cubicBezTo>
                    <a:pt x="152" y="26"/>
                    <a:pt x="154" y="27"/>
                    <a:pt x="157" y="28"/>
                  </a:cubicBezTo>
                  <a:cubicBezTo>
                    <a:pt x="160" y="28"/>
                    <a:pt x="162" y="29"/>
                    <a:pt x="164" y="29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7" y="27"/>
                    <a:pt x="171" y="26"/>
                    <a:pt x="174" y="25"/>
                  </a:cubicBezTo>
                  <a:cubicBezTo>
                    <a:pt x="175" y="25"/>
                    <a:pt x="176" y="25"/>
                    <a:pt x="176" y="24"/>
                  </a:cubicBezTo>
                  <a:cubicBezTo>
                    <a:pt x="177" y="24"/>
                    <a:pt x="177" y="23"/>
                    <a:pt x="179" y="20"/>
                  </a:cubicBezTo>
                  <a:cubicBezTo>
                    <a:pt x="179" y="20"/>
                    <a:pt x="179" y="20"/>
                    <a:pt x="179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" name="Freeform 1187">
              <a:extLst>
                <a:ext uri="{FF2B5EF4-FFF2-40B4-BE49-F238E27FC236}">
                  <a16:creationId xmlns:a16="http://schemas.microsoft.com/office/drawing/2014/main" id="{0609E2F4-F2F2-49FF-A945-6D6E44045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7314" y="4000071"/>
              <a:ext cx="378289" cy="153313"/>
            </a:xfrm>
            <a:custGeom>
              <a:avLst/>
              <a:gdLst>
                <a:gd name="T0" fmla="*/ 202 w 206"/>
                <a:gd name="T1" fmla="*/ 26 h 78"/>
                <a:gd name="T2" fmla="*/ 202 w 206"/>
                <a:gd name="T3" fmla="*/ 26 h 78"/>
                <a:gd name="T4" fmla="*/ 200 w 206"/>
                <a:gd name="T5" fmla="*/ 25 h 78"/>
                <a:gd name="T6" fmla="*/ 190 w 206"/>
                <a:gd name="T7" fmla="*/ 12 h 78"/>
                <a:gd name="T8" fmla="*/ 188 w 206"/>
                <a:gd name="T9" fmla="*/ 9 h 78"/>
                <a:gd name="T10" fmla="*/ 178 w 206"/>
                <a:gd name="T11" fmla="*/ 7 h 78"/>
                <a:gd name="T12" fmla="*/ 172 w 206"/>
                <a:gd name="T13" fmla="*/ 7 h 78"/>
                <a:gd name="T14" fmla="*/ 139 w 206"/>
                <a:gd name="T15" fmla="*/ 14 h 78"/>
                <a:gd name="T16" fmla="*/ 118 w 206"/>
                <a:gd name="T17" fmla="*/ 10 h 78"/>
                <a:gd name="T18" fmla="*/ 107 w 206"/>
                <a:gd name="T19" fmla="*/ 5 h 78"/>
                <a:gd name="T20" fmla="*/ 86 w 206"/>
                <a:gd name="T21" fmla="*/ 0 h 78"/>
                <a:gd name="T22" fmla="*/ 38 w 206"/>
                <a:gd name="T23" fmla="*/ 13 h 78"/>
                <a:gd name="T24" fmla="*/ 27 w 206"/>
                <a:gd name="T25" fmla="*/ 21 h 78"/>
                <a:gd name="T26" fmla="*/ 3 w 206"/>
                <a:gd name="T27" fmla="*/ 23 h 78"/>
                <a:gd name="T28" fmla="*/ 7 w 206"/>
                <a:gd name="T29" fmla="*/ 30 h 78"/>
                <a:gd name="T30" fmla="*/ 7 w 206"/>
                <a:gd name="T31" fmla="*/ 43 h 78"/>
                <a:gd name="T32" fmla="*/ 10 w 206"/>
                <a:gd name="T33" fmla="*/ 54 h 78"/>
                <a:gd name="T34" fmla="*/ 14 w 206"/>
                <a:gd name="T35" fmla="*/ 60 h 78"/>
                <a:gd name="T36" fmla="*/ 24 w 206"/>
                <a:gd name="T37" fmla="*/ 65 h 78"/>
                <a:gd name="T38" fmla="*/ 33 w 206"/>
                <a:gd name="T39" fmla="*/ 73 h 78"/>
                <a:gd name="T40" fmla="*/ 53 w 206"/>
                <a:gd name="T41" fmla="*/ 65 h 78"/>
                <a:gd name="T42" fmla="*/ 71 w 206"/>
                <a:gd name="T43" fmla="*/ 75 h 78"/>
                <a:gd name="T44" fmla="*/ 82 w 206"/>
                <a:gd name="T45" fmla="*/ 72 h 78"/>
                <a:gd name="T46" fmla="*/ 97 w 206"/>
                <a:gd name="T47" fmla="*/ 67 h 78"/>
                <a:gd name="T48" fmla="*/ 111 w 206"/>
                <a:gd name="T49" fmla="*/ 66 h 78"/>
                <a:gd name="T50" fmla="*/ 109 w 206"/>
                <a:gd name="T51" fmla="*/ 76 h 78"/>
                <a:gd name="T52" fmla="*/ 111 w 206"/>
                <a:gd name="T53" fmla="*/ 77 h 78"/>
                <a:gd name="T54" fmla="*/ 112 w 206"/>
                <a:gd name="T55" fmla="*/ 76 h 78"/>
                <a:gd name="T56" fmla="*/ 112 w 206"/>
                <a:gd name="T57" fmla="*/ 73 h 78"/>
                <a:gd name="T58" fmla="*/ 117 w 206"/>
                <a:gd name="T59" fmla="*/ 67 h 78"/>
                <a:gd name="T60" fmla="*/ 120 w 206"/>
                <a:gd name="T61" fmla="*/ 68 h 78"/>
                <a:gd name="T62" fmla="*/ 134 w 206"/>
                <a:gd name="T63" fmla="*/ 65 h 78"/>
                <a:gd name="T64" fmla="*/ 136 w 206"/>
                <a:gd name="T65" fmla="*/ 66 h 78"/>
                <a:gd name="T66" fmla="*/ 138 w 206"/>
                <a:gd name="T67" fmla="*/ 67 h 78"/>
                <a:gd name="T68" fmla="*/ 149 w 206"/>
                <a:gd name="T69" fmla="*/ 67 h 78"/>
                <a:gd name="T70" fmla="*/ 176 w 206"/>
                <a:gd name="T71" fmla="*/ 61 h 78"/>
                <a:gd name="T72" fmla="*/ 180 w 206"/>
                <a:gd name="T73" fmla="*/ 61 h 78"/>
                <a:gd name="T74" fmla="*/ 195 w 206"/>
                <a:gd name="T75" fmla="*/ 61 h 78"/>
                <a:gd name="T76" fmla="*/ 205 w 206"/>
                <a:gd name="T77" fmla="*/ 64 h 78"/>
                <a:gd name="T78" fmla="*/ 206 w 206"/>
                <a:gd name="T79" fmla="*/ 64 h 78"/>
                <a:gd name="T80" fmla="*/ 206 w 206"/>
                <a:gd name="T81" fmla="*/ 64 h 78"/>
                <a:gd name="T82" fmla="*/ 205 w 206"/>
                <a:gd name="T83" fmla="*/ 63 h 78"/>
                <a:gd name="T84" fmla="*/ 205 w 206"/>
                <a:gd name="T85" fmla="*/ 61 h 78"/>
                <a:gd name="T86" fmla="*/ 204 w 206"/>
                <a:gd name="T87" fmla="*/ 60 h 78"/>
                <a:gd name="T88" fmla="*/ 203 w 206"/>
                <a:gd name="T89" fmla="*/ 58 h 78"/>
                <a:gd name="T90" fmla="*/ 202 w 206"/>
                <a:gd name="T91" fmla="*/ 57 h 78"/>
                <a:gd name="T92" fmla="*/ 200 w 206"/>
                <a:gd name="T93" fmla="*/ 44 h 78"/>
                <a:gd name="T94" fmla="*/ 199 w 206"/>
                <a:gd name="T95" fmla="*/ 41 h 78"/>
                <a:gd name="T96" fmla="*/ 199 w 206"/>
                <a:gd name="T97" fmla="*/ 36 h 78"/>
                <a:gd name="T98" fmla="*/ 199 w 206"/>
                <a:gd name="T99" fmla="*/ 33 h 78"/>
                <a:gd name="T100" fmla="*/ 201 w 206"/>
                <a:gd name="T101" fmla="*/ 3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6" h="78">
                  <a:moveTo>
                    <a:pt x="201" y="31"/>
                  </a:moveTo>
                  <a:cubicBezTo>
                    <a:pt x="201" y="30"/>
                    <a:pt x="201" y="28"/>
                    <a:pt x="202" y="27"/>
                  </a:cubicBezTo>
                  <a:cubicBezTo>
                    <a:pt x="202" y="27"/>
                    <a:pt x="202" y="26"/>
                    <a:pt x="202" y="26"/>
                  </a:cubicBezTo>
                  <a:cubicBezTo>
                    <a:pt x="202" y="26"/>
                    <a:pt x="202" y="26"/>
                    <a:pt x="202" y="26"/>
                  </a:cubicBezTo>
                  <a:cubicBezTo>
                    <a:pt x="202" y="26"/>
                    <a:pt x="202" y="26"/>
                    <a:pt x="202" y="26"/>
                  </a:cubicBezTo>
                  <a:cubicBezTo>
                    <a:pt x="202" y="26"/>
                    <a:pt x="202" y="26"/>
                    <a:pt x="202" y="26"/>
                  </a:cubicBezTo>
                  <a:cubicBezTo>
                    <a:pt x="202" y="26"/>
                    <a:pt x="201" y="25"/>
                    <a:pt x="201" y="25"/>
                  </a:cubicBezTo>
                  <a:cubicBezTo>
                    <a:pt x="201" y="26"/>
                    <a:pt x="201" y="25"/>
                    <a:pt x="201" y="25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198" y="25"/>
                    <a:pt x="194" y="25"/>
                    <a:pt x="192" y="21"/>
                  </a:cubicBezTo>
                  <a:cubicBezTo>
                    <a:pt x="191" y="19"/>
                    <a:pt x="191" y="17"/>
                    <a:pt x="191" y="16"/>
                  </a:cubicBezTo>
                  <a:cubicBezTo>
                    <a:pt x="191" y="14"/>
                    <a:pt x="191" y="14"/>
                    <a:pt x="190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2"/>
                    <a:pt x="190" y="12"/>
                    <a:pt x="189" y="12"/>
                  </a:cubicBezTo>
                  <a:cubicBezTo>
                    <a:pt x="189" y="11"/>
                    <a:pt x="188" y="10"/>
                    <a:pt x="188" y="9"/>
                  </a:cubicBezTo>
                  <a:cubicBezTo>
                    <a:pt x="187" y="7"/>
                    <a:pt x="185" y="6"/>
                    <a:pt x="185" y="6"/>
                  </a:cubicBezTo>
                  <a:cubicBezTo>
                    <a:pt x="184" y="6"/>
                    <a:pt x="184" y="6"/>
                    <a:pt x="184" y="6"/>
                  </a:cubicBezTo>
                  <a:cubicBezTo>
                    <a:pt x="183" y="6"/>
                    <a:pt x="182" y="7"/>
                    <a:pt x="178" y="7"/>
                  </a:cubicBezTo>
                  <a:cubicBezTo>
                    <a:pt x="177" y="7"/>
                    <a:pt x="176" y="7"/>
                    <a:pt x="175" y="7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73" y="7"/>
                    <a:pt x="173" y="7"/>
                    <a:pt x="172" y="7"/>
                  </a:cubicBezTo>
                  <a:cubicBezTo>
                    <a:pt x="167" y="11"/>
                    <a:pt x="158" y="14"/>
                    <a:pt x="153" y="14"/>
                  </a:cubicBezTo>
                  <a:cubicBezTo>
                    <a:pt x="151" y="14"/>
                    <a:pt x="150" y="14"/>
                    <a:pt x="150" y="13"/>
                  </a:cubicBezTo>
                  <a:cubicBezTo>
                    <a:pt x="148" y="13"/>
                    <a:pt x="143" y="13"/>
                    <a:pt x="139" y="14"/>
                  </a:cubicBezTo>
                  <a:cubicBezTo>
                    <a:pt x="136" y="14"/>
                    <a:pt x="133" y="14"/>
                    <a:pt x="131" y="14"/>
                  </a:cubicBezTo>
                  <a:cubicBezTo>
                    <a:pt x="127" y="14"/>
                    <a:pt x="124" y="13"/>
                    <a:pt x="122" y="11"/>
                  </a:cubicBezTo>
                  <a:cubicBezTo>
                    <a:pt x="121" y="10"/>
                    <a:pt x="119" y="10"/>
                    <a:pt x="118" y="10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4" y="10"/>
                    <a:pt x="112" y="8"/>
                    <a:pt x="111" y="7"/>
                  </a:cubicBezTo>
                  <a:cubicBezTo>
                    <a:pt x="110" y="6"/>
                    <a:pt x="109" y="5"/>
                    <a:pt x="107" y="5"/>
                  </a:cubicBezTo>
                  <a:cubicBezTo>
                    <a:pt x="105" y="5"/>
                    <a:pt x="104" y="5"/>
                    <a:pt x="103" y="4"/>
                  </a:cubicBezTo>
                  <a:cubicBezTo>
                    <a:pt x="102" y="3"/>
                    <a:pt x="99" y="2"/>
                    <a:pt x="90" y="1"/>
                  </a:cubicBezTo>
                  <a:cubicBezTo>
                    <a:pt x="89" y="1"/>
                    <a:pt x="87" y="0"/>
                    <a:pt x="86" y="0"/>
                  </a:cubicBezTo>
                  <a:cubicBezTo>
                    <a:pt x="73" y="0"/>
                    <a:pt x="62" y="7"/>
                    <a:pt x="58" y="11"/>
                  </a:cubicBezTo>
                  <a:cubicBezTo>
                    <a:pt x="56" y="12"/>
                    <a:pt x="52" y="13"/>
                    <a:pt x="47" y="13"/>
                  </a:cubicBezTo>
                  <a:cubicBezTo>
                    <a:pt x="44" y="13"/>
                    <a:pt x="41" y="13"/>
                    <a:pt x="38" y="13"/>
                  </a:cubicBezTo>
                  <a:cubicBezTo>
                    <a:pt x="36" y="13"/>
                    <a:pt x="34" y="12"/>
                    <a:pt x="33" y="12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15"/>
                    <a:pt x="32" y="19"/>
                    <a:pt x="27" y="21"/>
                  </a:cubicBezTo>
                  <a:cubicBezTo>
                    <a:pt x="24" y="22"/>
                    <a:pt x="20" y="22"/>
                    <a:pt x="16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8" y="22"/>
                    <a:pt x="5" y="22"/>
                    <a:pt x="3" y="23"/>
                  </a:cubicBezTo>
                  <a:cubicBezTo>
                    <a:pt x="1" y="24"/>
                    <a:pt x="0" y="27"/>
                    <a:pt x="0" y="28"/>
                  </a:cubicBezTo>
                  <a:cubicBezTo>
                    <a:pt x="0" y="28"/>
                    <a:pt x="1" y="28"/>
                    <a:pt x="1" y="28"/>
                  </a:cubicBezTo>
                  <a:cubicBezTo>
                    <a:pt x="4" y="28"/>
                    <a:pt x="6" y="29"/>
                    <a:pt x="7" y="30"/>
                  </a:cubicBezTo>
                  <a:cubicBezTo>
                    <a:pt x="7" y="31"/>
                    <a:pt x="7" y="33"/>
                    <a:pt x="7" y="34"/>
                  </a:cubicBezTo>
                  <a:cubicBezTo>
                    <a:pt x="7" y="34"/>
                    <a:pt x="7" y="35"/>
                    <a:pt x="7" y="35"/>
                  </a:cubicBezTo>
                  <a:cubicBezTo>
                    <a:pt x="8" y="37"/>
                    <a:pt x="9" y="40"/>
                    <a:pt x="7" y="43"/>
                  </a:cubicBezTo>
                  <a:cubicBezTo>
                    <a:pt x="6" y="43"/>
                    <a:pt x="6" y="44"/>
                    <a:pt x="6" y="45"/>
                  </a:cubicBezTo>
                  <a:cubicBezTo>
                    <a:pt x="6" y="46"/>
                    <a:pt x="6" y="47"/>
                    <a:pt x="7" y="47"/>
                  </a:cubicBezTo>
                  <a:cubicBezTo>
                    <a:pt x="10" y="49"/>
                    <a:pt x="11" y="52"/>
                    <a:pt x="10" y="54"/>
                  </a:cubicBezTo>
                  <a:cubicBezTo>
                    <a:pt x="10" y="55"/>
                    <a:pt x="9" y="55"/>
                    <a:pt x="9" y="56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2" y="58"/>
                    <a:pt x="13" y="59"/>
                    <a:pt x="14" y="60"/>
                  </a:cubicBezTo>
                  <a:cubicBezTo>
                    <a:pt x="14" y="60"/>
                    <a:pt x="15" y="61"/>
                    <a:pt x="16" y="61"/>
                  </a:cubicBezTo>
                  <a:cubicBezTo>
                    <a:pt x="18" y="62"/>
                    <a:pt x="21" y="63"/>
                    <a:pt x="21" y="65"/>
                  </a:cubicBezTo>
                  <a:cubicBezTo>
                    <a:pt x="21" y="65"/>
                    <a:pt x="22" y="66"/>
                    <a:pt x="24" y="65"/>
                  </a:cubicBezTo>
                  <a:cubicBezTo>
                    <a:pt x="25" y="65"/>
                    <a:pt x="25" y="65"/>
                    <a:pt x="26" y="65"/>
                  </a:cubicBezTo>
                  <a:cubicBezTo>
                    <a:pt x="29" y="65"/>
                    <a:pt x="31" y="68"/>
                    <a:pt x="32" y="71"/>
                  </a:cubicBezTo>
                  <a:cubicBezTo>
                    <a:pt x="33" y="72"/>
                    <a:pt x="33" y="72"/>
                    <a:pt x="33" y="73"/>
                  </a:cubicBezTo>
                  <a:cubicBezTo>
                    <a:pt x="34" y="73"/>
                    <a:pt x="34" y="74"/>
                    <a:pt x="37" y="74"/>
                  </a:cubicBezTo>
                  <a:cubicBezTo>
                    <a:pt x="40" y="74"/>
                    <a:pt x="44" y="72"/>
                    <a:pt x="44" y="71"/>
                  </a:cubicBezTo>
                  <a:cubicBezTo>
                    <a:pt x="44" y="69"/>
                    <a:pt x="45" y="65"/>
                    <a:pt x="53" y="65"/>
                  </a:cubicBezTo>
                  <a:cubicBezTo>
                    <a:pt x="54" y="65"/>
                    <a:pt x="55" y="65"/>
                    <a:pt x="56" y="65"/>
                  </a:cubicBezTo>
                  <a:cubicBezTo>
                    <a:pt x="60" y="66"/>
                    <a:pt x="64" y="69"/>
                    <a:pt x="68" y="72"/>
                  </a:cubicBezTo>
                  <a:cubicBezTo>
                    <a:pt x="69" y="73"/>
                    <a:pt x="71" y="74"/>
                    <a:pt x="71" y="75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3" y="75"/>
                    <a:pt x="75" y="74"/>
                    <a:pt x="77" y="74"/>
                  </a:cubicBezTo>
                  <a:cubicBezTo>
                    <a:pt x="79" y="73"/>
                    <a:pt x="81" y="72"/>
                    <a:pt x="82" y="72"/>
                  </a:cubicBezTo>
                  <a:cubicBezTo>
                    <a:pt x="84" y="72"/>
                    <a:pt x="87" y="70"/>
                    <a:pt x="89" y="68"/>
                  </a:cubicBezTo>
                  <a:cubicBezTo>
                    <a:pt x="90" y="67"/>
                    <a:pt x="91" y="66"/>
                    <a:pt x="92" y="66"/>
                  </a:cubicBezTo>
                  <a:cubicBezTo>
                    <a:pt x="94" y="65"/>
                    <a:pt x="96" y="66"/>
                    <a:pt x="97" y="67"/>
                  </a:cubicBezTo>
                  <a:cubicBezTo>
                    <a:pt x="99" y="68"/>
                    <a:pt x="100" y="69"/>
                    <a:pt x="101" y="68"/>
                  </a:cubicBezTo>
                  <a:cubicBezTo>
                    <a:pt x="103" y="67"/>
                    <a:pt x="106" y="65"/>
                    <a:pt x="109" y="65"/>
                  </a:cubicBezTo>
                  <a:cubicBezTo>
                    <a:pt x="110" y="65"/>
                    <a:pt x="111" y="65"/>
                    <a:pt x="111" y="66"/>
                  </a:cubicBezTo>
                  <a:cubicBezTo>
                    <a:pt x="112" y="66"/>
                    <a:pt x="112" y="67"/>
                    <a:pt x="113" y="68"/>
                  </a:cubicBezTo>
                  <a:cubicBezTo>
                    <a:pt x="113" y="69"/>
                    <a:pt x="112" y="71"/>
                    <a:pt x="111" y="72"/>
                  </a:cubicBezTo>
                  <a:cubicBezTo>
                    <a:pt x="110" y="73"/>
                    <a:pt x="109" y="75"/>
                    <a:pt x="109" y="76"/>
                  </a:cubicBezTo>
                  <a:cubicBezTo>
                    <a:pt x="109" y="76"/>
                    <a:pt x="110" y="77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1" y="77"/>
                    <a:pt x="111" y="77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1" y="76"/>
                    <a:pt x="111" y="76"/>
                    <a:pt x="112" y="76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76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4"/>
                    <a:pt x="112" y="74"/>
                    <a:pt x="112" y="73"/>
                  </a:cubicBezTo>
                  <a:cubicBezTo>
                    <a:pt x="112" y="73"/>
                    <a:pt x="112" y="73"/>
                    <a:pt x="112" y="72"/>
                  </a:cubicBezTo>
                  <a:cubicBezTo>
                    <a:pt x="112" y="71"/>
                    <a:pt x="113" y="70"/>
                    <a:pt x="113" y="70"/>
                  </a:cubicBezTo>
                  <a:cubicBezTo>
                    <a:pt x="114" y="68"/>
                    <a:pt x="115" y="67"/>
                    <a:pt x="117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8" y="67"/>
                    <a:pt x="119" y="68"/>
                    <a:pt x="120" y="68"/>
                  </a:cubicBezTo>
                  <a:cubicBezTo>
                    <a:pt x="122" y="70"/>
                    <a:pt x="124" y="70"/>
                    <a:pt x="128" y="68"/>
                  </a:cubicBezTo>
                  <a:cubicBezTo>
                    <a:pt x="129" y="68"/>
                    <a:pt x="130" y="67"/>
                    <a:pt x="131" y="67"/>
                  </a:cubicBezTo>
                  <a:cubicBezTo>
                    <a:pt x="132" y="66"/>
                    <a:pt x="133" y="65"/>
                    <a:pt x="134" y="65"/>
                  </a:cubicBezTo>
                  <a:cubicBezTo>
                    <a:pt x="135" y="65"/>
                    <a:pt x="135" y="66"/>
                    <a:pt x="135" y="66"/>
                  </a:cubicBezTo>
                  <a:cubicBezTo>
                    <a:pt x="136" y="66"/>
                    <a:pt x="136" y="66"/>
                    <a:pt x="136" y="66"/>
                  </a:cubicBezTo>
                  <a:cubicBezTo>
                    <a:pt x="136" y="66"/>
                    <a:pt x="136" y="66"/>
                    <a:pt x="136" y="66"/>
                  </a:cubicBezTo>
                  <a:cubicBezTo>
                    <a:pt x="136" y="66"/>
                    <a:pt x="137" y="66"/>
                    <a:pt x="137" y="66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37" y="67"/>
                    <a:pt x="137" y="67"/>
                    <a:pt x="138" y="67"/>
                  </a:cubicBezTo>
                  <a:cubicBezTo>
                    <a:pt x="138" y="67"/>
                    <a:pt x="138" y="68"/>
                    <a:pt x="139" y="68"/>
                  </a:cubicBezTo>
                  <a:cubicBezTo>
                    <a:pt x="140" y="68"/>
                    <a:pt x="141" y="68"/>
                    <a:pt x="142" y="67"/>
                  </a:cubicBezTo>
                  <a:cubicBezTo>
                    <a:pt x="144" y="67"/>
                    <a:pt x="146" y="67"/>
                    <a:pt x="149" y="67"/>
                  </a:cubicBezTo>
                  <a:cubicBezTo>
                    <a:pt x="152" y="67"/>
                    <a:pt x="154" y="66"/>
                    <a:pt x="156" y="65"/>
                  </a:cubicBezTo>
                  <a:cubicBezTo>
                    <a:pt x="158" y="64"/>
                    <a:pt x="160" y="62"/>
                    <a:pt x="164" y="63"/>
                  </a:cubicBezTo>
                  <a:cubicBezTo>
                    <a:pt x="170" y="63"/>
                    <a:pt x="176" y="61"/>
                    <a:pt x="176" y="61"/>
                  </a:cubicBezTo>
                  <a:cubicBezTo>
                    <a:pt x="176" y="61"/>
                    <a:pt x="176" y="61"/>
                    <a:pt x="176" y="61"/>
                  </a:cubicBezTo>
                  <a:cubicBezTo>
                    <a:pt x="180" y="62"/>
                    <a:pt x="180" y="62"/>
                    <a:pt x="180" y="62"/>
                  </a:cubicBezTo>
                  <a:cubicBezTo>
                    <a:pt x="180" y="62"/>
                    <a:pt x="180" y="62"/>
                    <a:pt x="180" y="61"/>
                  </a:cubicBezTo>
                  <a:cubicBezTo>
                    <a:pt x="181" y="60"/>
                    <a:pt x="182" y="59"/>
                    <a:pt x="185" y="58"/>
                  </a:cubicBezTo>
                  <a:cubicBezTo>
                    <a:pt x="189" y="58"/>
                    <a:pt x="191" y="59"/>
                    <a:pt x="193" y="60"/>
                  </a:cubicBezTo>
                  <a:cubicBezTo>
                    <a:pt x="194" y="60"/>
                    <a:pt x="194" y="61"/>
                    <a:pt x="195" y="61"/>
                  </a:cubicBezTo>
                  <a:cubicBezTo>
                    <a:pt x="195" y="60"/>
                    <a:pt x="196" y="60"/>
                    <a:pt x="196" y="60"/>
                  </a:cubicBezTo>
                  <a:cubicBezTo>
                    <a:pt x="198" y="60"/>
                    <a:pt x="200" y="61"/>
                    <a:pt x="202" y="62"/>
                  </a:cubicBezTo>
                  <a:cubicBezTo>
                    <a:pt x="203" y="63"/>
                    <a:pt x="204" y="63"/>
                    <a:pt x="205" y="64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64"/>
                    <a:pt x="205" y="64"/>
                    <a:pt x="206" y="64"/>
                  </a:cubicBezTo>
                  <a:cubicBezTo>
                    <a:pt x="206" y="64"/>
                    <a:pt x="206" y="64"/>
                    <a:pt x="206" y="64"/>
                  </a:cubicBezTo>
                  <a:cubicBezTo>
                    <a:pt x="206" y="64"/>
                    <a:pt x="206" y="64"/>
                    <a:pt x="206" y="64"/>
                  </a:cubicBezTo>
                  <a:cubicBezTo>
                    <a:pt x="206" y="64"/>
                    <a:pt x="206" y="64"/>
                    <a:pt x="206" y="64"/>
                  </a:cubicBezTo>
                  <a:cubicBezTo>
                    <a:pt x="206" y="64"/>
                    <a:pt x="206" y="64"/>
                    <a:pt x="206" y="64"/>
                  </a:cubicBezTo>
                  <a:cubicBezTo>
                    <a:pt x="206" y="64"/>
                    <a:pt x="206" y="64"/>
                    <a:pt x="206" y="63"/>
                  </a:cubicBezTo>
                  <a:cubicBezTo>
                    <a:pt x="206" y="63"/>
                    <a:pt x="206" y="63"/>
                    <a:pt x="205" y="63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5" y="62"/>
                    <a:pt x="205" y="62"/>
                    <a:pt x="205" y="62"/>
                  </a:cubicBezTo>
                  <a:cubicBezTo>
                    <a:pt x="205" y="62"/>
                    <a:pt x="205" y="62"/>
                    <a:pt x="205" y="62"/>
                  </a:cubicBezTo>
                  <a:cubicBezTo>
                    <a:pt x="205" y="62"/>
                    <a:pt x="205" y="61"/>
                    <a:pt x="205" y="61"/>
                  </a:cubicBezTo>
                  <a:cubicBezTo>
                    <a:pt x="204" y="61"/>
                    <a:pt x="204" y="61"/>
                    <a:pt x="204" y="61"/>
                  </a:cubicBezTo>
                  <a:cubicBezTo>
                    <a:pt x="204" y="61"/>
                    <a:pt x="204" y="60"/>
                    <a:pt x="204" y="60"/>
                  </a:cubicBezTo>
                  <a:cubicBezTo>
                    <a:pt x="204" y="60"/>
                    <a:pt x="204" y="60"/>
                    <a:pt x="204" y="60"/>
                  </a:cubicBezTo>
                  <a:cubicBezTo>
                    <a:pt x="204" y="59"/>
                    <a:pt x="203" y="59"/>
                    <a:pt x="203" y="59"/>
                  </a:cubicBezTo>
                  <a:cubicBezTo>
                    <a:pt x="203" y="59"/>
                    <a:pt x="203" y="59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203" y="58"/>
                    <a:pt x="202" y="58"/>
                    <a:pt x="202" y="58"/>
                  </a:cubicBezTo>
                  <a:cubicBezTo>
                    <a:pt x="202" y="58"/>
                    <a:pt x="202" y="58"/>
                    <a:pt x="202" y="58"/>
                  </a:cubicBezTo>
                  <a:cubicBezTo>
                    <a:pt x="202" y="57"/>
                    <a:pt x="202" y="57"/>
                    <a:pt x="202" y="57"/>
                  </a:cubicBezTo>
                  <a:cubicBezTo>
                    <a:pt x="199" y="56"/>
                    <a:pt x="200" y="53"/>
                    <a:pt x="200" y="48"/>
                  </a:cubicBezTo>
                  <a:cubicBezTo>
                    <a:pt x="200" y="47"/>
                    <a:pt x="200" y="46"/>
                    <a:pt x="200" y="45"/>
                  </a:cubicBezTo>
                  <a:cubicBezTo>
                    <a:pt x="201" y="44"/>
                    <a:pt x="200" y="44"/>
                    <a:pt x="200" y="44"/>
                  </a:cubicBezTo>
                  <a:cubicBezTo>
                    <a:pt x="200" y="44"/>
                    <a:pt x="200" y="43"/>
                    <a:pt x="200" y="42"/>
                  </a:cubicBezTo>
                  <a:cubicBezTo>
                    <a:pt x="200" y="42"/>
                    <a:pt x="200" y="41"/>
                    <a:pt x="200" y="41"/>
                  </a:cubicBezTo>
                  <a:cubicBezTo>
                    <a:pt x="199" y="41"/>
                    <a:pt x="199" y="41"/>
                    <a:pt x="199" y="41"/>
                  </a:cubicBezTo>
                  <a:cubicBezTo>
                    <a:pt x="199" y="40"/>
                    <a:pt x="199" y="40"/>
                    <a:pt x="199" y="40"/>
                  </a:cubicBezTo>
                  <a:cubicBezTo>
                    <a:pt x="199" y="39"/>
                    <a:pt x="199" y="39"/>
                    <a:pt x="199" y="39"/>
                  </a:cubicBezTo>
                  <a:cubicBezTo>
                    <a:pt x="199" y="38"/>
                    <a:pt x="199" y="37"/>
                    <a:pt x="199" y="36"/>
                  </a:cubicBezTo>
                  <a:cubicBezTo>
                    <a:pt x="199" y="36"/>
                    <a:pt x="199" y="36"/>
                    <a:pt x="199" y="36"/>
                  </a:cubicBezTo>
                  <a:cubicBezTo>
                    <a:pt x="199" y="36"/>
                    <a:pt x="199" y="35"/>
                    <a:pt x="199" y="35"/>
                  </a:cubicBezTo>
                  <a:cubicBezTo>
                    <a:pt x="199" y="34"/>
                    <a:pt x="199" y="34"/>
                    <a:pt x="199" y="33"/>
                  </a:cubicBezTo>
                  <a:cubicBezTo>
                    <a:pt x="199" y="33"/>
                    <a:pt x="200" y="33"/>
                    <a:pt x="200" y="32"/>
                  </a:cubicBezTo>
                  <a:cubicBezTo>
                    <a:pt x="200" y="32"/>
                    <a:pt x="200" y="32"/>
                    <a:pt x="200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1" y="32"/>
                    <a:pt x="20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" name="Freeform 1188">
              <a:extLst>
                <a:ext uri="{FF2B5EF4-FFF2-40B4-BE49-F238E27FC236}">
                  <a16:creationId xmlns:a16="http://schemas.microsoft.com/office/drawing/2014/main" id="{E9240028-34D5-4105-A7F1-A7FFFD111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1155" y="4002115"/>
              <a:ext cx="48006" cy="32707"/>
            </a:xfrm>
            <a:custGeom>
              <a:avLst/>
              <a:gdLst>
                <a:gd name="T0" fmla="*/ 3 w 26"/>
                <a:gd name="T1" fmla="*/ 2 h 17"/>
                <a:gd name="T2" fmla="*/ 4 w 26"/>
                <a:gd name="T3" fmla="*/ 4 h 17"/>
                <a:gd name="T4" fmla="*/ 4 w 26"/>
                <a:gd name="T5" fmla="*/ 4 h 17"/>
                <a:gd name="T6" fmla="*/ 4 w 26"/>
                <a:gd name="T7" fmla="*/ 4 h 17"/>
                <a:gd name="T8" fmla="*/ 4 w 26"/>
                <a:gd name="T9" fmla="*/ 4 h 17"/>
                <a:gd name="T10" fmla="*/ 4 w 26"/>
                <a:gd name="T11" fmla="*/ 6 h 17"/>
                <a:gd name="T12" fmla="*/ 2 w 26"/>
                <a:gd name="T13" fmla="*/ 11 h 17"/>
                <a:gd name="T14" fmla="*/ 1 w 26"/>
                <a:gd name="T15" fmla="*/ 12 h 17"/>
                <a:gd name="T16" fmla="*/ 1 w 26"/>
                <a:gd name="T17" fmla="*/ 13 h 17"/>
                <a:gd name="T18" fmla="*/ 1 w 26"/>
                <a:gd name="T19" fmla="*/ 13 h 17"/>
                <a:gd name="T20" fmla="*/ 0 w 26"/>
                <a:gd name="T21" fmla="*/ 14 h 17"/>
                <a:gd name="T22" fmla="*/ 0 w 26"/>
                <a:gd name="T23" fmla="*/ 14 h 17"/>
                <a:gd name="T24" fmla="*/ 0 w 26"/>
                <a:gd name="T25" fmla="*/ 15 h 17"/>
                <a:gd name="T26" fmla="*/ 0 w 26"/>
                <a:gd name="T27" fmla="*/ 15 h 17"/>
                <a:gd name="T28" fmla="*/ 0 w 26"/>
                <a:gd name="T29" fmla="*/ 15 h 17"/>
                <a:gd name="T30" fmla="*/ 3 w 26"/>
                <a:gd name="T31" fmla="*/ 17 h 17"/>
                <a:gd name="T32" fmla="*/ 8 w 26"/>
                <a:gd name="T33" fmla="*/ 14 h 17"/>
                <a:gd name="T34" fmla="*/ 13 w 26"/>
                <a:gd name="T35" fmla="*/ 10 h 17"/>
                <a:gd name="T36" fmla="*/ 21 w 26"/>
                <a:gd name="T37" fmla="*/ 10 h 17"/>
                <a:gd name="T38" fmla="*/ 26 w 26"/>
                <a:gd name="T39" fmla="*/ 10 h 17"/>
                <a:gd name="T40" fmla="*/ 23 w 26"/>
                <a:gd name="T41" fmla="*/ 8 h 17"/>
                <a:gd name="T42" fmla="*/ 19 w 26"/>
                <a:gd name="T43" fmla="*/ 5 h 17"/>
                <a:gd name="T44" fmla="*/ 16 w 26"/>
                <a:gd name="T45" fmla="*/ 1 h 17"/>
                <a:gd name="T46" fmla="*/ 15 w 26"/>
                <a:gd name="T47" fmla="*/ 1 h 17"/>
                <a:gd name="T48" fmla="*/ 14 w 26"/>
                <a:gd name="T49" fmla="*/ 1 h 17"/>
                <a:gd name="T50" fmla="*/ 14 w 26"/>
                <a:gd name="T51" fmla="*/ 1 h 17"/>
                <a:gd name="T52" fmla="*/ 14 w 26"/>
                <a:gd name="T53" fmla="*/ 1 h 17"/>
                <a:gd name="T54" fmla="*/ 12 w 26"/>
                <a:gd name="T55" fmla="*/ 1 h 17"/>
                <a:gd name="T56" fmla="*/ 8 w 26"/>
                <a:gd name="T57" fmla="*/ 0 h 17"/>
                <a:gd name="T58" fmla="*/ 3 w 26"/>
                <a:gd name="T59" fmla="*/ 1 h 17"/>
                <a:gd name="T60" fmla="*/ 3 w 26"/>
                <a:gd name="T61" fmla="*/ 1 h 17"/>
                <a:gd name="T62" fmla="*/ 3 w 26"/>
                <a:gd name="T6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" h="17">
                  <a:moveTo>
                    <a:pt x="3" y="2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9"/>
                    <a:pt x="3" y="10"/>
                    <a:pt x="2" y="11"/>
                  </a:cubicBezTo>
                  <a:cubicBezTo>
                    <a:pt x="2" y="11"/>
                    <a:pt x="1" y="12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6"/>
                    <a:pt x="2" y="17"/>
                    <a:pt x="3" y="17"/>
                  </a:cubicBezTo>
                  <a:cubicBezTo>
                    <a:pt x="5" y="17"/>
                    <a:pt x="6" y="16"/>
                    <a:pt x="8" y="14"/>
                  </a:cubicBezTo>
                  <a:cubicBezTo>
                    <a:pt x="9" y="13"/>
                    <a:pt x="11" y="11"/>
                    <a:pt x="13" y="10"/>
                  </a:cubicBezTo>
                  <a:cubicBezTo>
                    <a:pt x="15" y="9"/>
                    <a:pt x="18" y="10"/>
                    <a:pt x="21" y="10"/>
                  </a:cubicBezTo>
                  <a:cubicBezTo>
                    <a:pt x="23" y="10"/>
                    <a:pt x="25" y="10"/>
                    <a:pt x="26" y="10"/>
                  </a:cubicBezTo>
                  <a:cubicBezTo>
                    <a:pt x="25" y="9"/>
                    <a:pt x="24" y="9"/>
                    <a:pt x="23" y="8"/>
                  </a:cubicBezTo>
                  <a:cubicBezTo>
                    <a:pt x="22" y="7"/>
                    <a:pt x="20" y="6"/>
                    <a:pt x="19" y="5"/>
                  </a:cubicBezTo>
                  <a:cubicBezTo>
                    <a:pt x="18" y="4"/>
                    <a:pt x="17" y="3"/>
                    <a:pt x="16" y="1"/>
                  </a:cubicBezTo>
                  <a:cubicBezTo>
                    <a:pt x="16" y="1"/>
                    <a:pt x="16" y="1"/>
                    <a:pt x="15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1"/>
                    <a:pt x="11" y="0"/>
                    <a:pt x="8" y="0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" name="Freeform 1189">
              <a:extLst>
                <a:ext uri="{FF2B5EF4-FFF2-40B4-BE49-F238E27FC236}">
                  <a16:creationId xmlns:a16="http://schemas.microsoft.com/office/drawing/2014/main" id="{FD85AD86-97E1-43AE-9F41-CA139F9E3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9204" y="3634163"/>
              <a:ext cx="192025" cy="163534"/>
            </a:xfrm>
            <a:custGeom>
              <a:avLst/>
              <a:gdLst>
                <a:gd name="T0" fmla="*/ 12 w 104"/>
                <a:gd name="T1" fmla="*/ 58 h 83"/>
                <a:gd name="T2" fmla="*/ 14 w 104"/>
                <a:gd name="T3" fmla="*/ 59 h 83"/>
                <a:gd name="T4" fmla="*/ 25 w 104"/>
                <a:gd name="T5" fmla="*/ 68 h 83"/>
                <a:gd name="T6" fmla="*/ 32 w 104"/>
                <a:gd name="T7" fmla="*/ 66 h 83"/>
                <a:gd name="T8" fmla="*/ 38 w 104"/>
                <a:gd name="T9" fmla="*/ 71 h 83"/>
                <a:gd name="T10" fmla="*/ 45 w 104"/>
                <a:gd name="T11" fmla="*/ 72 h 83"/>
                <a:gd name="T12" fmla="*/ 49 w 104"/>
                <a:gd name="T13" fmla="*/ 78 h 83"/>
                <a:gd name="T14" fmla="*/ 50 w 104"/>
                <a:gd name="T15" fmla="*/ 79 h 83"/>
                <a:gd name="T16" fmla="*/ 52 w 104"/>
                <a:gd name="T17" fmla="*/ 78 h 83"/>
                <a:gd name="T18" fmla="*/ 62 w 104"/>
                <a:gd name="T19" fmla="*/ 79 h 83"/>
                <a:gd name="T20" fmla="*/ 70 w 104"/>
                <a:gd name="T21" fmla="*/ 79 h 83"/>
                <a:gd name="T22" fmla="*/ 85 w 104"/>
                <a:gd name="T23" fmla="*/ 83 h 83"/>
                <a:gd name="T24" fmla="*/ 85 w 104"/>
                <a:gd name="T25" fmla="*/ 83 h 83"/>
                <a:gd name="T26" fmla="*/ 88 w 104"/>
                <a:gd name="T27" fmla="*/ 83 h 83"/>
                <a:gd name="T28" fmla="*/ 88 w 104"/>
                <a:gd name="T29" fmla="*/ 81 h 83"/>
                <a:gd name="T30" fmla="*/ 88 w 104"/>
                <a:gd name="T31" fmla="*/ 78 h 83"/>
                <a:gd name="T32" fmla="*/ 95 w 104"/>
                <a:gd name="T33" fmla="*/ 70 h 83"/>
                <a:gd name="T34" fmla="*/ 101 w 104"/>
                <a:gd name="T35" fmla="*/ 64 h 83"/>
                <a:gd name="T36" fmla="*/ 99 w 104"/>
                <a:gd name="T37" fmla="*/ 54 h 83"/>
                <a:gd name="T38" fmla="*/ 98 w 104"/>
                <a:gd name="T39" fmla="*/ 52 h 83"/>
                <a:gd name="T40" fmla="*/ 98 w 104"/>
                <a:gd name="T41" fmla="*/ 51 h 83"/>
                <a:gd name="T42" fmla="*/ 98 w 104"/>
                <a:gd name="T43" fmla="*/ 50 h 83"/>
                <a:gd name="T44" fmla="*/ 97 w 104"/>
                <a:gd name="T45" fmla="*/ 47 h 83"/>
                <a:gd name="T46" fmla="*/ 98 w 104"/>
                <a:gd name="T47" fmla="*/ 45 h 83"/>
                <a:gd name="T48" fmla="*/ 98 w 104"/>
                <a:gd name="T49" fmla="*/ 44 h 83"/>
                <a:gd name="T50" fmla="*/ 98 w 104"/>
                <a:gd name="T51" fmla="*/ 42 h 83"/>
                <a:gd name="T52" fmla="*/ 97 w 104"/>
                <a:gd name="T53" fmla="*/ 41 h 83"/>
                <a:gd name="T54" fmla="*/ 94 w 104"/>
                <a:gd name="T55" fmla="*/ 37 h 83"/>
                <a:gd name="T56" fmla="*/ 101 w 104"/>
                <a:gd name="T57" fmla="*/ 23 h 83"/>
                <a:gd name="T58" fmla="*/ 99 w 104"/>
                <a:gd name="T59" fmla="*/ 12 h 83"/>
                <a:gd name="T60" fmla="*/ 98 w 104"/>
                <a:gd name="T61" fmla="*/ 11 h 83"/>
                <a:gd name="T62" fmla="*/ 92 w 104"/>
                <a:gd name="T63" fmla="*/ 8 h 83"/>
                <a:gd name="T64" fmla="*/ 91 w 104"/>
                <a:gd name="T65" fmla="*/ 8 h 83"/>
                <a:gd name="T66" fmla="*/ 90 w 104"/>
                <a:gd name="T67" fmla="*/ 8 h 83"/>
                <a:gd name="T68" fmla="*/ 88 w 104"/>
                <a:gd name="T69" fmla="*/ 8 h 83"/>
                <a:gd name="T70" fmla="*/ 84 w 104"/>
                <a:gd name="T71" fmla="*/ 8 h 83"/>
                <a:gd name="T72" fmla="*/ 60 w 104"/>
                <a:gd name="T73" fmla="*/ 6 h 83"/>
                <a:gd name="T74" fmla="*/ 59 w 104"/>
                <a:gd name="T75" fmla="*/ 6 h 83"/>
                <a:gd name="T76" fmla="*/ 57 w 104"/>
                <a:gd name="T77" fmla="*/ 5 h 83"/>
                <a:gd name="T78" fmla="*/ 57 w 104"/>
                <a:gd name="T79" fmla="*/ 5 h 83"/>
                <a:gd name="T80" fmla="*/ 43 w 104"/>
                <a:gd name="T81" fmla="*/ 0 h 83"/>
                <a:gd name="T82" fmla="*/ 21 w 104"/>
                <a:gd name="T83" fmla="*/ 7 h 83"/>
                <a:gd name="T84" fmla="*/ 4 w 104"/>
                <a:gd name="T85" fmla="*/ 12 h 83"/>
                <a:gd name="T86" fmla="*/ 2 w 104"/>
                <a:gd name="T87" fmla="*/ 17 h 83"/>
                <a:gd name="T88" fmla="*/ 2 w 104"/>
                <a:gd name="T89" fmla="*/ 19 h 83"/>
                <a:gd name="T90" fmla="*/ 2 w 104"/>
                <a:gd name="T91" fmla="*/ 21 h 83"/>
                <a:gd name="T92" fmla="*/ 2 w 104"/>
                <a:gd name="T93" fmla="*/ 23 h 83"/>
                <a:gd name="T94" fmla="*/ 2 w 104"/>
                <a:gd name="T95" fmla="*/ 25 h 83"/>
                <a:gd name="T96" fmla="*/ 2 w 104"/>
                <a:gd name="T97" fmla="*/ 26 h 83"/>
                <a:gd name="T98" fmla="*/ 1 w 104"/>
                <a:gd name="T99" fmla="*/ 28 h 83"/>
                <a:gd name="T100" fmla="*/ 1 w 104"/>
                <a:gd name="T101" fmla="*/ 30 h 83"/>
                <a:gd name="T102" fmla="*/ 5 w 104"/>
                <a:gd name="T103" fmla="*/ 38 h 83"/>
                <a:gd name="T104" fmla="*/ 8 w 104"/>
                <a:gd name="T105" fmla="*/ 51 h 83"/>
                <a:gd name="T106" fmla="*/ 9 w 104"/>
                <a:gd name="T107" fmla="*/ 52 h 83"/>
                <a:gd name="T108" fmla="*/ 9 w 104"/>
                <a:gd name="T109" fmla="*/ 54 h 83"/>
                <a:gd name="T110" fmla="*/ 9 w 104"/>
                <a:gd name="T111" fmla="*/ 55 h 83"/>
                <a:gd name="T112" fmla="*/ 9 w 104"/>
                <a:gd name="T113" fmla="*/ 5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4" h="83">
                  <a:moveTo>
                    <a:pt x="9" y="57"/>
                  </a:moveTo>
                  <a:cubicBezTo>
                    <a:pt x="10" y="57"/>
                    <a:pt x="11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3" y="59"/>
                    <a:pt x="14" y="59"/>
                    <a:pt x="14" y="59"/>
                  </a:cubicBezTo>
                  <a:cubicBezTo>
                    <a:pt x="19" y="61"/>
                    <a:pt x="22" y="63"/>
                    <a:pt x="23" y="66"/>
                  </a:cubicBezTo>
                  <a:cubicBezTo>
                    <a:pt x="23" y="67"/>
                    <a:pt x="24" y="68"/>
                    <a:pt x="25" y="68"/>
                  </a:cubicBezTo>
                  <a:cubicBezTo>
                    <a:pt x="26" y="67"/>
                    <a:pt x="27" y="66"/>
                    <a:pt x="29" y="66"/>
                  </a:cubicBezTo>
                  <a:cubicBezTo>
                    <a:pt x="30" y="66"/>
                    <a:pt x="31" y="66"/>
                    <a:pt x="32" y="66"/>
                  </a:cubicBezTo>
                  <a:cubicBezTo>
                    <a:pt x="32" y="66"/>
                    <a:pt x="33" y="66"/>
                    <a:pt x="33" y="66"/>
                  </a:cubicBezTo>
                  <a:cubicBezTo>
                    <a:pt x="37" y="66"/>
                    <a:pt x="38" y="69"/>
                    <a:pt x="38" y="71"/>
                  </a:cubicBezTo>
                  <a:cubicBezTo>
                    <a:pt x="39" y="71"/>
                    <a:pt x="39" y="71"/>
                    <a:pt x="40" y="71"/>
                  </a:cubicBezTo>
                  <a:cubicBezTo>
                    <a:pt x="42" y="71"/>
                    <a:pt x="43" y="71"/>
                    <a:pt x="45" y="72"/>
                  </a:cubicBezTo>
                  <a:cubicBezTo>
                    <a:pt x="46" y="73"/>
                    <a:pt x="47" y="74"/>
                    <a:pt x="48" y="76"/>
                  </a:cubicBezTo>
                  <a:cubicBezTo>
                    <a:pt x="48" y="77"/>
                    <a:pt x="48" y="77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50" y="79"/>
                    <a:pt x="50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51" y="79"/>
                    <a:pt x="51" y="79"/>
                    <a:pt x="52" y="78"/>
                  </a:cubicBezTo>
                  <a:cubicBezTo>
                    <a:pt x="53" y="78"/>
                    <a:pt x="55" y="77"/>
                    <a:pt x="57" y="78"/>
                  </a:cubicBezTo>
                  <a:cubicBezTo>
                    <a:pt x="57" y="79"/>
                    <a:pt x="60" y="79"/>
                    <a:pt x="62" y="79"/>
                  </a:cubicBezTo>
                  <a:cubicBezTo>
                    <a:pt x="63" y="79"/>
                    <a:pt x="64" y="79"/>
                    <a:pt x="65" y="79"/>
                  </a:cubicBezTo>
                  <a:cubicBezTo>
                    <a:pt x="67" y="78"/>
                    <a:pt x="68" y="79"/>
                    <a:pt x="70" y="79"/>
                  </a:cubicBezTo>
                  <a:cubicBezTo>
                    <a:pt x="71" y="80"/>
                    <a:pt x="72" y="80"/>
                    <a:pt x="74" y="80"/>
                  </a:cubicBezTo>
                  <a:cubicBezTo>
                    <a:pt x="78" y="79"/>
                    <a:pt x="83" y="81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86" y="83"/>
                    <a:pt x="87" y="83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2"/>
                    <a:pt x="88" y="82"/>
                    <a:pt x="88" y="81"/>
                  </a:cubicBezTo>
                  <a:cubicBezTo>
                    <a:pt x="88" y="81"/>
                    <a:pt x="88" y="80"/>
                    <a:pt x="88" y="80"/>
                  </a:cubicBezTo>
                  <a:cubicBezTo>
                    <a:pt x="88" y="79"/>
                    <a:pt x="88" y="78"/>
                    <a:pt x="88" y="78"/>
                  </a:cubicBezTo>
                  <a:cubicBezTo>
                    <a:pt x="88" y="77"/>
                    <a:pt x="89" y="76"/>
                    <a:pt x="91" y="73"/>
                  </a:cubicBezTo>
                  <a:cubicBezTo>
                    <a:pt x="92" y="72"/>
                    <a:pt x="94" y="71"/>
                    <a:pt x="95" y="70"/>
                  </a:cubicBezTo>
                  <a:cubicBezTo>
                    <a:pt x="97" y="68"/>
                    <a:pt x="98" y="67"/>
                    <a:pt x="99" y="66"/>
                  </a:cubicBezTo>
                  <a:cubicBezTo>
                    <a:pt x="100" y="65"/>
                    <a:pt x="101" y="65"/>
                    <a:pt x="101" y="64"/>
                  </a:cubicBezTo>
                  <a:cubicBezTo>
                    <a:pt x="102" y="64"/>
                    <a:pt x="103" y="63"/>
                    <a:pt x="103" y="62"/>
                  </a:cubicBezTo>
                  <a:cubicBezTo>
                    <a:pt x="104" y="62"/>
                    <a:pt x="102" y="59"/>
                    <a:pt x="99" y="54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8" y="52"/>
                    <a:pt x="98" y="52"/>
                    <a:pt x="98" y="52"/>
                  </a:cubicBezTo>
                  <a:cubicBezTo>
                    <a:pt x="98" y="52"/>
                    <a:pt x="98" y="52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8" y="49"/>
                    <a:pt x="98" y="49"/>
                    <a:pt x="98" y="48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8" y="47"/>
                    <a:pt x="98" y="47"/>
                    <a:pt x="98" y="47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8" y="45"/>
                    <a:pt x="98" y="44"/>
                    <a:pt x="98" y="44"/>
                  </a:cubicBezTo>
                  <a:cubicBezTo>
                    <a:pt x="98" y="44"/>
                    <a:pt x="98" y="43"/>
                    <a:pt x="98" y="43"/>
                  </a:cubicBezTo>
                  <a:cubicBezTo>
                    <a:pt x="98" y="43"/>
                    <a:pt x="98" y="42"/>
                    <a:pt x="98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8" y="42"/>
                    <a:pt x="97" y="41"/>
                    <a:pt x="97" y="41"/>
                  </a:cubicBezTo>
                  <a:cubicBezTo>
                    <a:pt x="97" y="41"/>
                    <a:pt x="97" y="40"/>
                    <a:pt x="97" y="40"/>
                  </a:cubicBezTo>
                  <a:cubicBezTo>
                    <a:pt x="95" y="39"/>
                    <a:pt x="94" y="38"/>
                    <a:pt x="94" y="37"/>
                  </a:cubicBezTo>
                  <a:cubicBezTo>
                    <a:pt x="94" y="33"/>
                    <a:pt x="102" y="29"/>
                    <a:pt x="102" y="29"/>
                  </a:cubicBezTo>
                  <a:cubicBezTo>
                    <a:pt x="102" y="28"/>
                    <a:pt x="102" y="24"/>
                    <a:pt x="101" y="23"/>
                  </a:cubicBezTo>
                  <a:cubicBezTo>
                    <a:pt x="98" y="20"/>
                    <a:pt x="97" y="16"/>
                    <a:pt x="99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8" y="12"/>
                    <a:pt x="98" y="11"/>
                    <a:pt x="98" y="11"/>
                  </a:cubicBezTo>
                  <a:cubicBezTo>
                    <a:pt x="98" y="11"/>
                    <a:pt x="98" y="11"/>
                    <a:pt x="98" y="11"/>
                  </a:cubicBezTo>
                  <a:cubicBezTo>
                    <a:pt x="96" y="10"/>
                    <a:pt x="93" y="9"/>
                    <a:pt x="92" y="8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2" y="8"/>
                    <a:pt x="91" y="8"/>
                    <a:pt x="91" y="8"/>
                  </a:cubicBezTo>
                  <a:cubicBezTo>
                    <a:pt x="91" y="8"/>
                    <a:pt x="91" y="8"/>
                    <a:pt x="91" y="8"/>
                  </a:cubicBezTo>
                  <a:cubicBezTo>
                    <a:pt x="91" y="8"/>
                    <a:pt x="90" y="8"/>
                    <a:pt x="90" y="8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89" y="8"/>
                    <a:pt x="89" y="8"/>
                    <a:pt x="88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6" y="8"/>
                    <a:pt x="85" y="8"/>
                    <a:pt x="84" y="8"/>
                  </a:cubicBezTo>
                  <a:cubicBezTo>
                    <a:pt x="75" y="8"/>
                    <a:pt x="63" y="7"/>
                    <a:pt x="61" y="7"/>
                  </a:cubicBezTo>
                  <a:cubicBezTo>
                    <a:pt x="61" y="6"/>
                    <a:pt x="61" y="6"/>
                    <a:pt x="60" y="6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8" y="5"/>
                    <a:pt x="58" y="5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5" y="7"/>
                    <a:pt x="53" y="8"/>
                    <a:pt x="50" y="8"/>
                  </a:cubicBezTo>
                  <a:cubicBezTo>
                    <a:pt x="44" y="8"/>
                    <a:pt x="43" y="3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0"/>
                    <a:pt x="25" y="3"/>
                    <a:pt x="21" y="7"/>
                  </a:cubicBezTo>
                  <a:cubicBezTo>
                    <a:pt x="18" y="11"/>
                    <a:pt x="13" y="11"/>
                    <a:pt x="8" y="12"/>
                  </a:cubicBezTo>
                  <a:cubicBezTo>
                    <a:pt x="7" y="12"/>
                    <a:pt x="5" y="12"/>
                    <a:pt x="4" y="12"/>
                  </a:cubicBezTo>
                  <a:cubicBezTo>
                    <a:pt x="4" y="14"/>
                    <a:pt x="3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2" y="20"/>
                    <a:pt x="2" y="21"/>
                  </a:cubicBezTo>
                  <a:cubicBezTo>
                    <a:pt x="2" y="21"/>
                    <a:pt x="2" y="21"/>
                    <a:pt x="2" y="22"/>
                  </a:cubicBezTo>
                  <a:cubicBezTo>
                    <a:pt x="2" y="22"/>
                    <a:pt x="2" y="22"/>
                    <a:pt x="2" y="23"/>
                  </a:cubicBezTo>
                  <a:cubicBezTo>
                    <a:pt x="2" y="23"/>
                    <a:pt x="2" y="23"/>
                    <a:pt x="2" y="24"/>
                  </a:cubicBezTo>
                  <a:cubicBezTo>
                    <a:pt x="2" y="24"/>
                    <a:pt x="2" y="24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3" y="32"/>
                    <a:pt x="4" y="35"/>
                    <a:pt x="4" y="37"/>
                  </a:cubicBezTo>
                  <a:cubicBezTo>
                    <a:pt x="4" y="38"/>
                    <a:pt x="4" y="38"/>
                    <a:pt x="5" y="38"/>
                  </a:cubicBezTo>
                  <a:cubicBezTo>
                    <a:pt x="5" y="39"/>
                    <a:pt x="6" y="41"/>
                    <a:pt x="6" y="43"/>
                  </a:cubicBezTo>
                  <a:cubicBezTo>
                    <a:pt x="6" y="47"/>
                    <a:pt x="7" y="50"/>
                    <a:pt x="8" y="51"/>
                  </a:cubicBezTo>
                  <a:cubicBezTo>
                    <a:pt x="8" y="51"/>
                    <a:pt x="9" y="52"/>
                    <a:pt x="9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3"/>
                    <a:pt x="9" y="53"/>
                    <a:pt x="9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54"/>
                    <a:pt x="9" y="55"/>
                    <a:pt x="9" y="55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6"/>
                    <a:pt x="9" y="56"/>
                    <a:pt x="9" y="57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9" y="57"/>
                    <a:pt x="9" y="5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" name="Freeform 1190">
              <a:extLst>
                <a:ext uri="{FF2B5EF4-FFF2-40B4-BE49-F238E27FC236}">
                  <a16:creationId xmlns:a16="http://schemas.microsoft.com/office/drawing/2014/main" id="{33E30009-6312-44C8-92E3-9CB0EFA42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928" y="3916259"/>
              <a:ext cx="65288" cy="63370"/>
            </a:xfrm>
            <a:custGeom>
              <a:avLst/>
              <a:gdLst>
                <a:gd name="T0" fmla="*/ 29 w 36"/>
                <a:gd name="T1" fmla="*/ 24 h 32"/>
                <a:gd name="T2" fmla="*/ 30 w 36"/>
                <a:gd name="T3" fmla="*/ 23 h 32"/>
                <a:gd name="T4" fmla="*/ 30 w 36"/>
                <a:gd name="T5" fmla="*/ 23 h 32"/>
                <a:gd name="T6" fmla="*/ 32 w 36"/>
                <a:gd name="T7" fmla="*/ 21 h 32"/>
                <a:gd name="T8" fmla="*/ 32 w 36"/>
                <a:gd name="T9" fmla="*/ 21 h 32"/>
                <a:gd name="T10" fmla="*/ 32 w 36"/>
                <a:gd name="T11" fmla="*/ 21 h 32"/>
                <a:gd name="T12" fmla="*/ 32 w 36"/>
                <a:gd name="T13" fmla="*/ 21 h 32"/>
                <a:gd name="T14" fmla="*/ 33 w 36"/>
                <a:gd name="T15" fmla="*/ 20 h 32"/>
                <a:gd name="T16" fmla="*/ 33 w 36"/>
                <a:gd name="T17" fmla="*/ 19 h 32"/>
                <a:gd name="T18" fmla="*/ 34 w 36"/>
                <a:gd name="T19" fmla="*/ 19 h 32"/>
                <a:gd name="T20" fmla="*/ 34 w 36"/>
                <a:gd name="T21" fmla="*/ 19 h 32"/>
                <a:gd name="T22" fmla="*/ 35 w 36"/>
                <a:gd name="T23" fmla="*/ 18 h 32"/>
                <a:gd name="T24" fmla="*/ 35 w 36"/>
                <a:gd name="T25" fmla="*/ 18 h 32"/>
                <a:gd name="T26" fmla="*/ 35 w 36"/>
                <a:gd name="T27" fmla="*/ 18 h 32"/>
                <a:gd name="T28" fmla="*/ 35 w 36"/>
                <a:gd name="T29" fmla="*/ 17 h 32"/>
                <a:gd name="T30" fmla="*/ 36 w 36"/>
                <a:gd name="T31" fmla="*/ 6 h 32"/>
                <a:gd name="T32" fmla="*/ 35 w 36"/>
                <a:gd name="T33" fmla="*/ 6 h 32"/>
                <a:gd name="T34" fmla="*/ 34 w 36"/>
                <a:gd name="T35" fmla="*/ 5 h 32"/>
                <a:gd name="T36" fmla="*/ 34 w 36"/>
                <a:gd name="T37" fmla="*/ 5 h 32"/>
                <a:gd name="T38" fmla="*/ 33 w 36"/>
                <a:gd name="T39" fmla="*/ 4 h 32"/>
                <a:gd name="T40" fmla="*/ 32 w 36"/>
                <a:gd name="T41" fmla="*/ 4 h 32"/>
                <a:gd name="T42" fmla="*/ 31 w 36"/>
                <a:gd name="T43" fmla="*/ 4 h 32"/>
                <a:gd name="T44" fmla="*/ 31 w 36"/>
                <a:gd name="T45" fmla="*/ 3 h 32"/>
                <a:gd name="T46" fmla="*/ 30 w 36"/>
                <a:gd name="T47" fmla="*/ 3 h 32"/>
                <a:gd name="T48" fmla="*/ 30 w 36"/>
                <a:gd name="T49" fmla="*/ 3 h 32"/>
                <a:gd name="T50" fmla="*/ 29 w 36"/>
                <a:gd name="T51" fmla="*/ 3 h 32"/>
                <a:gd name="T52" fmla="*/ 29 w 36"/>
                <a:gd name="T53" fmla="*/ 2 h 32"/>
                <a:gd name="T54" fmla="*/ 28 w 36"/>
                <a:gd name="T55" fmla="*/ 2 h 32"/>
                <a:gd name="T56" fmla="*/ 28 w 36"/>
                <a:gd name="T57" fmla="*/ 2 h 32"/>
                <a:gd name="T58" fmla="*/ 27 w 36"/>
                <a:gd name="T59" fmla="*/ 2 h 32"/>
                <a:gd name="T60" fmla="*/ 27 w 36"/>
                <a:gd name="T61" fmla="*/ 2 h 32"/>
                <a:gd name="T62" fmla="*/ 9 w 36"/>
                <a:gd name="T63" fmla="*/ 0 h 32"/>
                <a:gd name="T64" fmla="*/ 7 w 36"/>
                <a:gd name="T65" fmla="*/ 1 h 32"/>
                <a:gd name="T66" fmla="*/ 1 w 36"/>
                <a:gd name="T67" fmla="*/ 1 h 32"/>
                <a:gd name="T68" fmla="*/ 0 w 36"/>
                <a:gd name="T69" fmla="*/ 1 h 32"/>
                <a:gd name="T70" fmla="*/ 0 w 36"/>
                <a:gd name="T71" fmla="*/ 2 h 32"/>
                <a:gd name="T72" fmla="*/ 1 w 36"/>
                <a:gd name="T73" fmla="*/ 4 h 32"/>
                <a:gd name="T74" fmla="*/ 5 w 36"/>
                <a:gd name="T75" fmla="*/ 10 h 32"/>
                <a:gd name="T76" fmla="*/ 10 w 36"/>
                <a:gd name="T77" fmla="*/ 16 h 32"/>
                <a:gd name="T78" fmla="*/ 14 w 36"/>
                <a:gd name="T79" fmla="*/ 21 h 32"/>
                <a:gd name="T80" fmla="*/ 16 w 36"/>
                <a:gd name="T81" fmla="*/ 23 h 32"/>
                <a:gd name="T82" fmla="*/ 18 w 36"/>
                <a:gd name="T83" fmla="*/ 25 h 32"/>
                <a:gd name="T84" fmla="*/ 18 w 36"/>
                <a:gd name="T85" fmla="*/ 25 h 32"/>
                <a:gd name="T86" fmla="*/ 20 w 36"/>
                <a:gd name="T87" fmla="*/ 27 h 32"/>
                <a:gd name="T88" fmla="*/ 20 w 36"/>
                <a:gd name="T89" fmla="*/ 27 h 32"/>
                <a:gd name="T90" fmla="*/ 21 w 36"/>
                <a:gd name="T91" fmla="*/ 28 h 32"/>
                <a:gd name="T92" fmla="*/ 22 w 36"/>
                <a:gd name="T93" fmla="*/ 29 h 32"/>
                <a:gd name="T94" fmla="*/ 23 w 36"/>
                <a:gd name="T95" fmla="*/ 30 h 32"/>
                <a:gd name="T96" fmla="*/ 26 w 36"/>
                <a:gd name="T97" fmla="*/ 32 h 32"/>
                <a:gd name="T98" fmla="*/ 26 w 36"/>
                <a:gd name="T99" fmla="*/ 32 h 32"/>
                <a:gd name="T100" fmla="*/ 26 w 36"/>
                <a:gd name="T101" fmla="*/ 31 h 32"/>
                <a:gd name="T102" fmla="*/ 26 w 36"/>
                <a:gd name="T103" fmla="*/ 31 h 32"/>
                <a:gd name="T104" fmla="*/ 27 w 36"/>
                <a:gd name="T105" fmla="*/ 29 h 32"/>
                <a:gd name="T106" fmla="*/ 27 w 36"/>
                <a:gd name="T107" fmla="*/ 29 h 32"/>
                <a:gd name="T108" fmla="*/ 27 w 36"/>
                <a:gd name="T109" fmla="*/ 27 h 32"/>
                <a:gd name="T110" fmla="*/ 27 w 36"/>
                <a:gd name="T111" fmla="*/ 27 h 32"/>
                <a:gd name="T112" fmla="*/ 29 w 36"/>
                <a:gd name="T113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" h="32">
                  <a:moveTo>
                    <a:pt x="29" y="24"/>
                  </a:moveTo>
                  <a:cubicBezTo>
                    <a:pt x="30" y="23"/>
                    <a:pt x="30" y="23"/>
                    <a:pt x="30" y="23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0"/>
                    <a:pt x="33" y="20"/>
                    <a:pt x="33" y="20"/>
                  </a:cubicBezTo>
                  <a:cubicBezTo>
                    <a:pt x="33" y="20"/>
                    <a:pt x="33" y="19"/>
                    <a:pt x="33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7"/>
                    <a:pt x="35" y="17"/>
                  </a:cubicBezTo>
                  <a:cubicBezTo>
                    <a:pt x="36" y="15"/>
                    <a:pt x="36" y="10"/>
                    <a:pt x="36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5"/>
                    <a:pt x="33" y="5"/>
                    <a:pt x="33" y="4"/>
                  </a:cubicBezTo>
                  <a:cubicBezTo>
                    <a:pt x="33" y="4"/>
                    <a:pt x="32" y="4"/>
                    <a:pt x="32" y="4"/>
                  </a:cubicBezTo>
                  <a:cubicBezTo>
                    <a:pt x="32" y="4"/>
                    <a:pt x="32" y="4"/>
                    <a:pt x="31" y="4"/>
                  </a:cubicBezTo>
                  <a:cubicBezTo>
                    <a:pt x="31" y="4"/>
                    <a:pt x="31" y="3"/>
                    <a:pt x="31" y="3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2"/>
                    <a:pt x="12" y="1"/>
                    <a:pt x="9" y="0"/>
                  </a:cubicBezTo>
                  <a:cubicBezTo>
                    <a:pt x="9" y="0"/>
                    <a:pt x="8" y="0"/>
                    <a:pt x="7" y="1"/>
                  </a:cubicBezTo>
                  <a:cubicBezTo>
                    <a:pt x="6" y="2"/>
                    <a:pt x="3" y="3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3" y="5"/>
                    <a:pt x="5" y="7"/>
                    <a:pt x="5" y="10"/>
                  </a:cubicBezTo>
                  <a:cubicBezTo>
                    <a:pt x="5" y="11"/>
                    <a:pt x="8" y="14"/>
                    <a:pt x="10" y="16"/>
                  </a:cubicBezTo>
                  <a:cubicBezTo>
                    <a:pt x="12" y="18"/>
                    <a:pt x="14" y="19"/>
                    <a:pt x="14" y="21"/>
                  </a:cubicBezTo>
                  <a:cubicBezTo>
                    <a:pt x="15" y="22"/>
                    <a:pt x="16" y="23"/>
                    <a:pt x="16" y="23"/>
                  </a:cubicBezTo>
                  <a:cubicBezTo>
                    <a:pt x="17" y="24"/>
                    <a:pt x="17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26"/>
                    <a:pt x="19" y="26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30"/>
                    <a:pt x="22" y="30"/>
                    <a:pt x="23" y="30"/>
                  </a:cubicBezTo>
                  <a:cubicBezTo>
                    <a:pt x="24" y="31"/>
                    <a:pt x="25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1"/>
                    <a:pt x="26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0"/>
                    <a:pt x="26" y="30"/>
                    <a:pt x="27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7" y="28"/>
                    <a:pt x="27" y="28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6"/>
                    <a:pt x="29" y="25"/>
                    <a:pt x="29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" name="Freeform 1191">
              <a:extLst>
                <a:ext uri="{FF2B5EF4-FFF2-40B4-BE49-F238E27FC236}">
                  <a16:creationId xmlns:a16="http://schemas.microsoft.com/office/drawing/2014/main" id="{C8E5E851-3C01-439D-92D5-B4FA88D3A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02" y="3881508"/>
              <a:ext cx="101773" cy="89944"/>
            </a:xfrm>
            <a:custGeom>
              <a:avLst/>
              <a:gdLst>
                <a:gd name="T0" fmla="*/ 54 w 55"/>
                <a:gd name="T1" fmla="*/ 14 h 46"/>
                <a:gd name="T2" fmla="*/ 52 w 55"/>
                <a:gd name="T3" fmla="*/ 13 h 46"/>
                <a:gd name="T4" fmla="*/ 51 w 55"/>
                <a:gd name="T5" fmla="*/ 11 h 46"/>
                <a:gd name="T6" fmla="*/ 50 w 55"/>
                <a:gd name="T7" fmla="*/ 9 h 46"/>
                <a:gd name="T8" fmla="*/ 50 w 55"/>
                <a:gd name="T9" fmla="*/ 8 h 46"/>
                <a:gd name="T10" fmla="*/ 48 w 55"/>
                <a:gd name="T11" fmla="*/ 9 h 46"/>
                <a:gd name="T12" fmla="*/ 45 w 55"/>
                <a:gd name="T13" fmla="*/ 9 h 46"/>
                <a:gd name="T14" fmla="*/ 44 w 55"/>
                <a:gd name="T15" fmla="*/ 9 h 46"/>
                <a:gd name="T16" fmla="*/ 37 w 55"/>
                <a:gd name="T17" fmla="*/ 7 h 46"/>
                <a:gd name="T18" fmla="*/ 33 w 55"/>
                <a:gd name="T19" fmla="*/ 4 h 46"/>
                <a:gd name="T20" fmla="*/ 31 w 55"/>
                <a:gd name="T21" fmla="*/ 3 h 46"/>
                <a:gd name="T22" fmla="*/ 29 w 55"/>
                <a:gd name="T23" fmla="*/ 1 h 46"/>
                <a:gd name="T24" fmla="*/ 27 w 55"/>
                <a:gd name="T25" fmla="*/ 0 h 46"/>
                <a:gd name="T26" fmla="*/ 21 w 55"/>
                <a:gd name="T27" fmla="*/ 4 h 46"/>
                <a:gd name="T28" fmla="*/ 17 w 55"/>
                <a:gd name="T29" fmla="*/ 9 h 46"/>
                <a:gd name="T30" fmla="*/ 12 w 55"/>
                <a:gd name="T31" fmla="*/ 15 h 46"/>
                <a:gd name="T32" fmla="*/ 7 w 55"/>
                <a:gd name="T33" fmla="*/ 14 h 46"/>
                <a:gd name="T34" fmla="*/ 6 w 55"/>
                <a:gd name="T35" fmla="*/ 14 h 46"/>
                <a:gd name="T36" fmla="*/ 6 w 55"/>
                <a:gd name="T37" fmla="*/ 14 h 46"/>
                <a:gd name="T38" fmla="*/ 5 w 55"/>
                <a:gd name="T39" fmla="*/ 14 h 46"/>
                <a:gd name="T40" fmla="*/ 4 w 55"/>
                <a:gd name="T41" fmla="*/ 14 h 46"/>
                <a:gd name="T42" fmla="*/ 3 w 55"/>
                <a:gd name="T43" fmla="*/ 15 h 46"/>
                <a:gd name="T44" fmla="*/ 1 w 55"/>
                <a:gd name="T45" fmla="*/ 15 h 46"/>
                <a:gd name="T46" fmla="*/ 0 w 55"/>
                <a:gd name="T47" fmla="*/ 15 h 46"/>
                <a:gd name="T48" fmla="*/ 2 w 55"/>
                <a:gd name="T49" fmla="*/ 16 h 46"/>
                <a:gd name="T50" fmla="*/ 20 w 55"/>
                <a:gd name="T51" fmla="*/ 36 h 46"/>
                <a:gd name="T52" fmla="*/ 30 w 55"/>
                <a:gd name="T53" fmla="*/ 42 h 46"/>
                <a:gd name="T54" fmla="*/ 35 w 55"/>
                <a:gd name="T55" fmla="*/ 44 h 46"/>
                <a:gd name="T56" fmla="*/ 28 w 55"/>
                <a:gd name="T57" fmla="*/ 37 h 46"/>
                <a:gd name="T58" fmla="*/ 20 w 55"/>
                <a:gd name="T59" fmla="*/ 25 h 46"/>
                <a:gd name="T60" fmla="*/ 18 w 55"/>
                <a:gd name="T61" fmla="*/ 17 h 46"/>
                <a:gd name="T62" fmla="*/ 26 w 55"/>
                <a:gd name="T63" fmla="*/ 15 h 46"/>
                <a:gd name="T64" fmla="*/ 48 w 55"/>
                <a:gd name="T65" fmla="*/ 16 h 46"/>
                <a:gd name="T66" fmla="*/ 49 w 55"/>
                <a:gd name="T67" fmla="*/ 16 h 46"/>
                <a:gd name="T68" fmla="*/ 50 w 55"/>
                <a:gd name="T69" fmla="*/ 16 h 46"/>
                <a:gd name="T70" fmla="*/ 51 w 55"/>
                <a:gd name="T71" fmla="*/ 17 h 46"/>
                <a:gd name="T72" fmla="*/ 52 w 55"/>
                <a:gd name="T73" fmla="*/ 17 h 46"/>
                <a:gd name="T74" fmla="*/ 53 w 55"/>
                <a:gd name="T75" fmla="*/ 18 h 46"/>
                <a:gd name="T76" fmla="*/ 55 w 55"/>
                <a:gd name="T7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46">
                  <a:moveTo>
                    <a:pt x="55" y="17"/>
                  </a:moveTo>
                  <a:cubicBezTo>
                    <a:pt x="55" y="15"/>
                    <a:pt x="55" y="15"/>
                    <a:pt x="54" y="14"/>
                  </a:cubicBezTo>
                  <a:cubicBezTo>
                    <a:pt x="53" y="14"/>
                    <a:pt x="53" y="14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3"/>
                    <a:pt x="51" y="12"/>
                    <a:pt x="51" y="12"/>
                  </a:cubicBezTo>
                  <a:cubicBezTo>
                    <a:pt x="51" y="12"/>
                    <a:pt x="51" y="11"/>
                    <a:pt x="51" y="11"/>
                  </a:cubicBezTo>
                  <a:cubicBezTo>
                    <a:pt x="51" y="11"/>
                    <a:pt x="50" y="10"/>
                    <a:pt x="50" y="10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8"/>
                    <a:pt x="49" y="8"/>
                    <a:pt x="49" y="8"/>
                  </a:cubicBezTo>
                  <a:cubicBezTo>
                    <a:pt x="49" y="8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9"/>
                    <a:pt x="46" y="9"/>
                    <a:pt x="45" y="9"/>
                  </a:cubicBezTo>
                  <a:cubicBezTo>
                    <a:pt x="45" y="9"/>
                    <a:pt x="45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3" y="9"/>
                    <a:pt x="40" y="9"/>
                    <a:pt x="37" y="7"/>
                  </a:cubicBezTo>
                  <a:cubicBezTo>
                    <a:pt x="36" y="7"/>
                    <a:pt x="35" y="6"/>
                    <a:pt x="34" y="5"/>
                  </a:cubicBezTo>
                  <a:cubicBezTo>
                    <a:pt x="34" y="5"/>
                    <a:pt x="34" y="5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3"/>
                    <a:pt x="32" y="3"/>
                    <a:pt x="31" y="3"/>
                  </a:cubicBezTo>
                  <a:cubicBezTo>
                    <a:pt x="31" y="3"/>
                    <a:pt x="31" y="2"/>
                    <a:pt x="31" y="2"/>
                  </a:cubicBezTo>
                  <a:cubicBezTo>
                    <a:pt x="30" y="2"/>
                    <a:pt x="30" y="1"/>
                    <a:pt x="29" y="1"/>
                  </a:cubicBezTo>
                  <a:cubicBezTo>
                    <a:pt x="29" y="1"/>
                    <a:pt x="28" y="1"/>
                    <a:pt x="28" y="0"/>
                  </a:cubicBezTo>
                  <a:cubicBezTo>
                    <a:pt x="28" y="0"/>
                    <a:pt x="27" y="0"/>
                    <a:pt x="27" y="0"/>
                  </a:cubicBezTo>
                  <a:cubicBezTo>
                    <a:pt x="26" y="0"/>
                    <a:pt x="25" y="1"/>
                    <a:pt x="25" y="1"/>
                  </a:cubicBezTo>
                  <a:cubicBezTo>
                    <a:pt x="23" y="3"/>
                    <a:pt x="21" y="3"/>
                    <a:pt x="21" y="4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0" y="6"/>
                    <a:pt x="20" y="9"/>
                    <a:pt x="17" y="9"/>
                  </a:cubicBezTo>
                  <a:cubicBezTo>
                    <a:pt x="17" y="9"/>
                    <a:pt x="16" y="11"/>
                    <a:pt x="15" y="13"/>
                  </a:cubicBezTo>
                  <a:cubicBezTo>
                    <a:pt x="15" y="13"/>
                    <a:pt x="14" y="15"/>
                    <a:pt x="12" y="15"/>
                  </a:cubicBezTo>
                  <a:cubicBezTo>
                    <a:pt x="11" y="15"/>
                    <a:pt x="10" y="14"/>
                    <a:pt x="9" y="14"/>
                  </a:cubicBezTo>
                  <a:cubicBezTo>
                    <a:pt x="9" y="14"/>
                    <a:pt x="8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2" y="15"/>
                    <a:pt x="2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0" y="15"/>
                    <a:pt x="0" y="15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4" y="16"/>
                    <a:pt x="11" y="16"/>
                    <a:pt x="11" y="22"/>
                  </a:cubicBezTo>
                  <a:cubicBezTo>
                    <a:pt x="11" y="24"/>
                    <a:pt x="16" y="31"/>
                    <a:pt x="20" y="36"/>
                  </a:cubicBezTo>
                  <a:cubicBezTo>
                    <a:pt x="21" y="37"/>
                    <a:pt x="23" y="38"/>
                    <a:pt x="25" y="38"/>
                  </a:cubicBezTo>
                  <a:cubicBezTo>
                    <a:pt x="27" y="39"/>
                    <a:pt x="30" y="40"/>
                    <a:pt x="30" y="42"/>
                  </a:cubicBezTo>
                  <a:cubicBezTo>
                    <a:pt x="30" y="43"/>
                    <a:pt x="32" y="45"/>
                    <a:pt x="36" y="46"/>
                  </a:cubicBezTo>
                  <a:cubicBezTo>
                    <a:pt x="36" y="45"/>
                    <a:pt x="35" y="45"/>
                    <a:pt x="35" y="44"/>
                  </a:cubicBezTo>
                  <a:cubicBezTo>
                    <a:pt x="33" y="42"/>
                    <a:pt x="31" y="41"/>
                    <a:pt x="31" y="40"/>
                  </a:cubicBezTo>
                  <a:cubicBezTo>
                    <a:pt x="31" y="39"/>
                    <a:pt x="29" y="38"/>
                    <a:pt x="28" y="37"/>
                  </a:cubicBezTo>
                  <a:cubicBezTo>
                    <a:pt x="25" y="34"/>
                    <a:pt x="22" y="31"/>
                    <a:pt x="22" y="28"/>
                  </a:cubicBezTo>
                  <a:cubicBezTo>
                    <a:pt x="22" y="27"/>
                    <a:pt x="21" y="26"/>
                    <a:pt x="20" y="25"/>
                  </a:cubicBezTo>
                  <a:cubicBezTo>
                    <a:pt x="18" y="24"/>
                    <a:pt x="17" y="23"/>
                    <a:pt x="17" y="21"/>
                  </a:cubicBezTo>
                  <a:cubicBezTo>
                    <a:pt x="16" y="20"/>
                    <a:pt x="17" y="18"/>
                    <a:pt x="18" y="17"/>
                  </a:cubicBezTo>
                  <a:cubicBezTo>
                    <a:pt x="20" y="15"/>
                    <a:pt x="23" y="14"/>
                    <a:pt x="25" y="16"/>
                  </a:cubicBezTo>
                  <a:cubicBezTo>
                    <a:pt x="25" y="16"/>
                    <a:pt x="26" y="15"/>
                    <a:pt x="26" y="15"/>
                  </a:cubicBezTo>
                  <a:cubicBezTo>
                    <a:pt x="28" y="14"/>
                    <a:pt x="30" y="13"/>
                    <a:pt x="32" y="14"/>
                  </a:cubicBezTo>
                  <a:cubicBezTo>
                    <a:pt x="33" y="15"/>
                    <a:pt x="41" y="15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50" y="16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6"/>
                    <a:pt x="51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8"/>
                    <a:pt x="55" y="18"/>
                    <a:pt x="55" y="19"/>
                  </a:cubicBezTo>
                  <a:cubicBezTo>
                    <a:pt x="55" y="18"/>
                    <a:pt x="55" y="18"/>
                    <a:pt x="55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" name="Freeform 1192">
              <a:extLst>
                <a:ext uri="{FF2B5EF4-FFF2-40B4-BE49-F238E27FC236}">
                  <a16:creationId xmlns:a16="http://schemas.microsoft.com/office/drawing/2014/main" id="{F5AB3B13-370A-4CAC-BFF0-907008070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9056" y="3987805"/>
              <a:ext cx="28804" cy="69502"/>
            </a:xfrm>
            <a:custGeom>
              <a:avLst/>
              <a:gdLst>
                <a:gd name="T0" fmla="*/ 14 w 16"/>
                <a:gd name="T1" fmla="*/ 22 h 36"/>
                <a:gd name="T2" fmla="*/ 13 w 16"/>
                <a:gd name="T3" fmla="*/ 21 h 36"/>
                <a:gd name="T4" fmla="*/ 12 w 16"/>
                <a:gd name="T5" fmla="*/ 20 h 36"/>
                <a:gd name="T6" fmla="*/ 11 w 16"/>
                <a:gd name="T7" fmla="*/ 19 h 36"/>
                <a:gd name="T8" fmla="*/ 11 w 16"/>
                <a:gd name="T9" fmla="*/ 18 h 36"/>
                <a:gd name="T10" fmla="*/ 10 w 16"/>
                <a:gd name="T11" fmla="*/ 16 h 36"/>
                <a:gd name="T12" fmla="*/ 9 w 16"/>
                <a:gd name="T13" fmla="*/ 13 h 36"/>
                <a:gd name="T14" fmla="*/ 9 w 16"/>
                <a:gd name="T15" fmla="*/ 12 h 36"/>
                <a:gd name="T16" fmla="*/ 9 w 16"/>
                <a:gd name="T17" fmla="*/ 10 h 36"/>
                <a:gd name="T18" fmla="*/ 10 w 16"/>
                <a:gd name="T19" fmla="*/ 9 h 36"/>
                <a:gd name="T20" fmla="*/ 10 w 16"/>
                <a:gd name="T21" fmla="*/ 7 h 36"/>
                <a:gd name="T22" fmla="*/ 10 w 16"/>
                <a:gd name="T23" fmla="*/ 6 h 36"/>
                <a:gd name="T24" fmla="*/ 11 w 16"/>
                <a:gd name="T25" fmla="*/ 4 h 36"/>
                <a:gd name="T26" fmla="*/ 8 w 16"/>
                <a:gd name="T27" fmla="*/ 3 h 36"/>
                <a:gd name="T28" fmla="*/ 7 w 16"/>
                <a:gd name="T29" fmla="*/ 2 h 36"/>
                <a:gd name="T30" fmla="*/ 5 w 16"/>
                <a:gd name="T31" fmla="*/ 1 h 36"/>
                <a:gd name="T32" fmla="*/ 5 w 16"/>
                <a:gd name="T33" fmla="*/ 1 h 36"/>
                <a:gd name="T34" fmla="*/ 3 w 16"/>
                <a:gd name="T35" fmla="*/ 0 h 36"/>
                <a:gd name="T36" fmla="*/ 3 w 16"/>
                <a:gd name="T37" fmla="*/ 0 h 36"/>
                <a:gd name="T38" fmla="*/ 1 w 16"/>
                <a:gd name="T39" fmla="*/ 2 h 36"/>
                <a:gd name="T40" fmla="*/ 1 w 16"/>
                <a:gd name="T41" fmla="*/ 3 h 36"/>
                <a:gd name="T42" fmla="*/ 1 w 16"/>
                <a:gd name="T43" fmla="*/ 3 h 36"/>
                <a:gd name="T44" fmla="*/ 0 w 16"/>
                <a:gd name="T45" fmla="*/ 5 h 36"/>
                <a:gd name="T46" fmla="*/ 0 w 16"/>
                <a:gd name="T47" fmla="*/ 5 h 36"/>
                <a:gd name="T48" fmla="*/ 4 w 16"/>
                <a:gd name="T49" fmla="*/ 10 h 36"/>
                <a:gd name="T50" fmla="*/ 2 w 16"/>
                <a:gd name="T51" fmla="*/ 15 h 36"/>
                <a:gd name="T52" fmla="*/ 0 w 16"/>
                <a:gd name="T53" fmla="*/ 23 h 36"/>
                <a:gd name="T54" fmla="*/ 2 w 16"/>
                <a:gd name="T55" fmla="*/ 28 h 36"/>
                <a:gd name="T56" fmla="*/ 6 w 16"/>
                <a:gd name="T57" fmla="*/ 34 h 36"/>
                <a:gd name="T58" fmla="*/ 7 w 16"/>
                <a:gd name="T59" fmla="*/ 36 h 36"/>
                <a:gd name="T60" fmla="*/ 7 w 16"/>
                <a:gd name="T61" fmla="*/ 36 h 36"/>
                <a:gd name="T62" fmla="*/ 7 w 16"/>
                <a:gd name="T63" fmla="*/ 35 h 36"/>
                <a:gd name="T64" fmla="*/ 8 w 16"/>
                <a:gd name="T65" fmla="*/ 34 h 36"/>
                <a:gd name="T66" fmla="*/ 8 w 16"/>
                <a:gd name="T67" fmla="*/ 33 h 36"/>
                <a:gd name="T68" fmla="*/ 9 w 16"/>
                <a:gd name="T69" fmla="*/ 33 h 36"/>
                <a:gd name="T70" fmla="*/ 9 w 16"/>
                <a:gd name="T71" fmla="*/ 32 h 36"/>
                <a:gd name="T72" fmla="*/ 11 w 16"/>
                <a:gd name="T73" fmla="*/ 31 h 36"/>
                <a:gd name="T74" fmla="*/ 11 w 16"/>
                <a:gd name="T75" fmla="*/ 31 h 36"/>
                <a:gd name="T76" fmla="*/ 12 w 16"/>
                <a:gd name="T77" fmla="*/ 28 h 36"/>
                <a:gd name="T78" fmla="*/ 13 w 16"/>
                <a:gd name="T79" fmla="*/ 27 h 36"/>
                <a:gd name="T80" fmla="*/ 14 w 16"/>
                <a:gd name="T81" fmla="*/ 27 h 36"/>
                <a:gd name="T82" fmla="*/ 14 w 16"/>
                <a:gd name="T83" fmla="*/ 25 h 36"/>
                <a:gd name="T84" fmla="*/ 14 w 16"/>
                <a:gd name="T85" fmla="*/ 25 h 36"/>
                <a:gd name="T86" fmla="*/ 15 w 16"/>
                <a:gd name="T87" fmla="*/ 24 h 36"/>
                <a:gd name="T88" fmla="*/ 15 w 16"/>
                <a:gd name="T89" fmla="*/ 24 h 36"/>
                <a:gd name="T90" fmla="*/ 16 w 16"/>
                <a:gd name="T91" fmla="*/ 23 h 36"/>
                <a:gd name="T92" fmla="*/ 16 w 16"/>
                <a:gd name="T93" fmla="*/ 23 h 36"/>
                <a:gd name="T94" fmla="*/ 15 w 16"/>
                <a:gd name="T95" fmla="*/ 23 h 36"/>
                <a:gd name="T96" fmla="*/ 14 w 16"/>
                <a:gd name="T97" fmla="*/ 2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" h="36">
                  <a:moveTo>
                    <a:pt x="14" y="22"/>
                  </a:moveTo>
                  <a:cubicBezTo>
                    <a:pt x="14" y="21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ubicBezTo>
                    <a:pt x="12" y="20"/>
                    <a:pt x="12" y="19"/>
                    <a:pt x="11" y="19"/>
                  </a:cubicBezTo>
                  <a:cubicBezTo>
                    <a:pt x="11" y="19"/>
                    <a:pt x="11" y="18"/>
                    <a:pt x="11" y="18"/>
                  </a:cubicBezTo>
                  <a:cubicBezTo>
                    <a:pt x="10" y="17"/>
                    <a:pt x="10" y="17"/>
                    <a:pt x="10" y="16"/>
                  </a:cubicBezTo>
                  <a:cubicBezTo>
                    <a:pt x="9" y="15"/>
                    <a:pt x="9" y="14"/>
                    <a:pt x="9" y="13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0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1" y="4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2"/>
                    <a:pt x="6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6"/>
                    <a:pt x="4" y="8"/>
                    <a:pt x="4" y="10"/>
                  </a:cubicBezTo>
                  <a:cubicBezTo>
                    <a:pt x="5" y="12"/>
                    <a:pt x="3" y="14"/>
                    <a:pt x="2" y="15"/>
                  </a:cubicBezTo>
                  <a:cubicBezTo>
                    <a:pt x="1" y="16"/>
                    <a:pt x="0" y="19"/>
                    <a:pt x="0" y="23"/>
                  </a:cubicBezTo>
                  <a:cubicBezTo>
                    <a:pt x="0" y="26"/>
                    <a:pt x="1" y="28"/>
                    <a:pt x="2" y="28"/>
                  </a:cubicBezTo>
                  <a:cubicBezTo>
                    <a:pt x="4" y="30"/>
                    <a:pt x="5" y="32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5"/>
                    <a:pt x="7" y="35"/>
                  </a:cubicBezTo>
                  <a:cubicBezTo>
                    <a:pt x="7" y="35"/>
                    <a:pt x="8" y="34"/>
                    <a:pt x="8" y="34"/>
                  </a:cubicBezTo>
                  <a:cubicBezTo>
                    <a:pt x="8" y="34"/>
                    <a:pt x="8" y="34"/>
                    <a:pt x="8" y="33"/>
                  </a:cubicBezTo>
                  <a:cubicBezTo>
                    <a:pt x="8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2"/>
                    <a:pt x="10" y="32"/>
                    <a:pt x="11" y="31"/>
                  </a:cubicBezTo>
                  <a:cubicBezTo>
                    <a:pt x="11" y="32"/>
                    <a:pt x="11" y="31"/>
                    <a:pt x="11" y="31"/>
                  </a:cubicBezTo>
                  <a:cubicBezTo>
                    <a:pt x="11" y="30"/>
                    <a:pt x="11" y="29"/>
                    <a:pt x="12" y="28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4" y="26"/>
                    <a:pt x="14" y="26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5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5" y="23"/>
                    <a:pt x="15" y="23"/>
                  </a:cubicBezTo>
                  <a:cubicBezTo>
                    <a:pt x="15" y="22"/>
                    <a:pt x="15" y="22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" name="Freeform 1193">
              <a:extLst>
                <a:ext uri="{FF2B5EF4-FFF2-40B4-BE49-F238E27FC236}">
                  <a16:creationId xmlns:a16="http://schemas.microsoft.com/office/drawing/2014/main" id="{C012CB55-1622-4F31-8897-518627557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032" y="3807918"/>
              <a:ext cx="144019" cy="67458"/>
            </a:xfrm>
            <a:custGeom>
              <a:avLst/>
              <a:gdLst>
                <a:gd name="T0" fmla="*/ 0 w 78"/>
                <a:gd name="T1" fmla="*/ 25 h 34"/>
                <a:gd name="T2" fmla="*/ 0 w 78"/>
                <a:gd name="T3" fmla="*/ 26 h 34"/>
                <a:gd name="T4" fmla="*/ 5 w 78"/>
                <a:gd name="T5" fmla="*/ 27 h 34"/>
                <a:gd name="T6" fmla="*/ 7 w 78"/>
                <a:gd name="T7" fmla="*/ 27 h 34"/>
                <a:gd name="T8" fmla="*/ 8 w 78"/>
                <a:gd name="T9" fmla="*/ 27 h 34"/>
                <a:gd name="T10" fmla="*/ 9 w 78"/>
                <a:gd name="T11" fmla="*/ 27 h 34"/>
                <a:gd name="T12" fmla="*/ 10 w 78"/>
                <a:gd name="T13" fmla="*/ 28 h 34"/>
                <a:gd name="T14" fmla="*/ 10 w 78"/>
                <a:gd name="T15" fmla="*/ 28 h 34"/>
                <a:gd name="T16" fmla="*/ 12 w 78"/>
                <a:gd name="T17" fmla="*/ 29 h 34"/>
                <a:gd name="T18" fmla="*/ 16 w 78"/>
                <a:gd name="T19" fmla="*/ 27 h 34"/>
                <a:gd name="T20" fmla="*/ 29 w 78"/>
                <a:gd name="T21" fmla="*/ 28 h 34"/>
                <a:gd name="T22" fmla="*/ 30 w 78"/>
                <a:gd name="T23" fmla="*/ 29 h 34"/>
                <a:gd name="T24" fmla="*/ 30 w 78"/>
                <a:gd name="T25" fmla="*/ 30 h 34"/>
                <a:gd name="T26" fmla="*/ 30 w 78"/>
                <a:gd name="T27" fmla="*/ 30 h 34"/>
                <a:gd name="T28" fmla="*/ 35 w 78"/>
                <a:gd name="T29" fmla="*/ 31 h 34"/>
                <a:gd name="T30" fmla="*/ 39 w 78"/>
                <a:gd name="T31" fmla="*/ 31 h 34"/>
                <a:gd name="T32" fmla="*/ 51 w 78"/>
                <a:gd name="T33" fmla="*/ 34 h 34"/>
                <a:gd name="T34" fmla="*/ 51 w 78"/>
                <a:gd name="T35" fmla="*/ 34 h 34"/>
                <a:gd name="T36" fmla="*/ 54 w 78"/>
                <a:gd name="T37" fmla="*/ 33 h 34"/>
                <a:gd name="T38" fmla="*/ 66 w 78"/>
                <a:gd name="T39" fmla="*/ 29 h 34"/>
                <a:gd name="T40" fmla="*/ 68 w 78"/>
                <a:gd name="T41" fmla="*/ 28 h 34"/>
                <a:gd name="T42" fmla="*/ 69 w 78"/>
                <a:gd name="T43" fmla="*/ 26 h 34"/>
                <a:gd name="T44" fmla="*/ 70 w 78"/>
                <a:gd name="T45" fmla="*/ 25 h 34"/>
                <a:gd name="T46" fmla="*/ 71 w 78"/>
                <a:gd name="T47" fmla="*/ 21 h 34"/>
                <a:gd name="T48" fmla="*/ 72 w 78"/>
                <a:gd name="T49" fmla="*/ 17 h 34"/>
                <a:gd name="T50" fmla="*/ 74 w 78"/>
                <a:gd name="T51" fmla="*/ 16 h 34"/>
                <a:gd name="T52" fmla="*/ 77 w 78"/>
                <a:gd name="T53" fmla="*/ 15 h 34"/>
                <a:gd name="T54" fmla="*/ 77 w 78"/>
                <a:gd name="T55" fmla="*/ 13 h 34"/>
                <a:gd name="T56" fmla="*/ 78 w 78"/>
                <a:gd name="T57" fmla="*/ 12 h 34"/>
                <a:gd name="T58" fmla="*/ 77 w 78"/>
                <a:gd name="T59" fmla="*/ 10 h 34"/>
                <a:gd name="T60" fmla="*/ 75 w 78"/>
                <a:gd name="T61" fmla="*/ 5 h 34"/>
                <a:gd name="T62" fmla="*/ 75 w 78"/>
                <a:gd name="T63" fmla="*/ 5 h 34"/>
                <a:gd name="T64" fmla="*/ 66 w 78"/>
                <a:gd name="T65" fmla="*/ 3 h 34"/>
                <a:gd name="T66" fmla="*/ 57 w 78"/>
                <a:gd name="T67" fmla="*/ 4 h 34"/>
                <a:gd name="T68" fmla="*/ 48 w 78"/>
                <a:gd name="T69" fmla="*/ 6 h 34"/>
                <a:gd name="T70" fmla="*/ 46 w 78"/>
                <a:gd name="T71" fmla="*/ 6 h 34"/>
                <a:gd name="T72" fmla="*/ 41 w 78"/>
                <a:gd name="T73" fmla="*/ 9 h 34"/>
                <a:gd name="T74" fmla="*/ 38 w 78"/>
                <a:gd name="T75" fmla="*/ 11 h 34"/>
                <a:gd name="T76" fmla="*/ 37 w 78"/>
                <a:gd name="T77" fmla="*/ 17 h 34"/>
                <a:gd name="T78" fmla="*/ 34 w 78"/>
                <a:gd name="T79" fmla="*/ 21 h 34"/>
                <a:gd name="T80" fmla="*/ 28 w 78"/>
                <a:gd name="T81" fmla="*/ 20 h 34"/>
                <a:gd name="T82" fmla="*/ 11 w 78"/>
                <a:gd name="T83" fmla="*/ 23 h 34"/>
                <a:gd name="T84" fmla="*/ 7 w 78"/>
                <a:gd name="T85" fmla="*/ 23 h 34"/>
                <a:gd name="T86" fmla="*/ 1 w 78"/>
                <a:gd name="T87" fmla="*/ 23 h 34"/>
                <a:gd name="T88" fmla="*/ 0 w 78"/>
                <a:gd name="T89" fmla="*/ 23 h 34"/>
                <a:gd name="T90" fmla="*/ 0 w 78"/>
                <a:gd name="T91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8" h="34">
                  <a:moveTo>
                    <a:pt x="0" y="24"/>
                  </a:moveTo>
                  <a:cubicBezTo>
                    <a:pt x="0" y="24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0" y="26"/>
                    <a:pt x="2" y="27"/>
                    <a:pt x="3" y="27"/>
                  </a:cubicBezTo>
                  <a:cubicBezTo>
                    <a:pt x="3" y="27"/>
                    <a:pt x="4" y="27"/>
                    <a:pt x="5" y="27"/>
                  </a:cubicBezTo>
                  <a:cubicBezTo>
                    <a:pt x="5" y="27"/>
                    <a:pt x="5" y="27"/>
                    <a:pt x="6" y="27"/>
                  </a:cubicBezTo>
                  <a:cubicBezTo>
                    <a:pt x="6" y="27"/>
                    <a:pt x="6" y="27"/>
                    <a:pt x="7" y="27"/>
                  </a:cubicBezTo>
                  <a:cubicBezTo>
                    <a:pt x="7" y="27"/>
                    <a:pt x="7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4" y="29"/>
                    <a:pt x="15" y="28"/>
                    <a:pt x="16" y="27"/>
                  </a:cubicBezTo>
                  <a:cubicBezTo>
                    <a:pt x="17" y="26"/>
                    <a:pt x="18" y="25"/>
                    <a:pt x="27" y="25"/>
                  </a:cubicBezTo>
                  <a:cubicBezTo>
                    <a:pt x="29" y="25"/>
                    <a:pt x="29" y="27"/>
                    <a:pt x="29" y="28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1" y="31"/>
                    <a:pt x="35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8" y="31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2" y="32"/>
                    <a:pt x="45" y="32"/>
                    <a:pt x="47" y="33"/>
                  </a:cubicBezTo>
                  <a:cubicBezTo>
                    <a:pt x="49" y="33"/>
                    <a:pt x="50" y="33"/>
                    <a:pt x="51" y="34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1" y="34"/>
                    <a:pt x="52" y="34"/>
                    <a:pt x="52" y="34"/>
                  </a:cubicBezTo>
                  <a:cubicBezTo>
                    <a:pt x="52" y="34"/>
                    <a:pt x="53" y="33"/>
                    <a:pt x="54" y="33"/>
                  </a:cubicBezTo>
                  <a:cubicBezTo>
                    <a:pt x="56" y="32"/>
                    <a:pt x="58" y="30"/>
                    <a:pt x="61" y="30"/>
                  </a:cubicBezTo>
                  <a:cubicBezTo>
                    <a:pt x="63" y="30"/>
                    <a:pt x="65" y="30"/>
                    <a:pt x="66" y="29"/>
                  </a:cubicBezTo>
                  <a:cubicBezTo>
                    <a:pt x="66" y="29"/>
                    <a:pt x="66" y="29"/>
                    <a:pt x="67" y="28"/>
                  </a:cubicBezTo>
                  <a:cubicBezTo>
                    <a:pt x="67" y="28"/>
                    <a:pt x="67" y="28"/>
                    <a:pt x="68" y="28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8" y="27"/>
                    <a:pt x="68" y="27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6"/>
                    <a:pt x="70" y="25"/>
                    <a:pt x="70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0" y="24"/>
                    <a:pt x="70" y="22"/>
                    <a:pt x="71" y="21"/>
                  </a:cubicBezTo>
                  <a:cubicBezTo>
                    <a:pt x="71" y="21"/>
                    <a:pt x="71" y="20"/>
                    <a:pt x="71" y="20"/>
                  </a:cubicBezTo>
                  <a:cubicBezTo>
                    <a:pt x="71" y="19"/>
                    <a:pt x="71" y="18"/>
                    <a:pt x="72" y="17"/>
                  </a:cubicBezTo>
                  <a:cubicBezTo>
                    <a:pt x="72" y="16"/>
                    <a:pt x="73" y="16"/>
                    <a:pt x="74" y="16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5" y="16"/>
                    <a:pt x="76" y="16"/>
                    <a:pt x="76" y="16"/>
                  </a:cubicBezTo>
                  <a:cubicBezTo>
                    <a:pt x="77" y="16"/>
                    <a:pt x="77" y="16"/>
                    <a:pt x="77" y="15"/>
                  </a:cubicBezTo>
                  <a:cubicBezTo>
                    <a:pt x="77" y="14"/>
                    <a:pt x="77" y="14"/>
                    <a:pt x="77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8" y="13"/>
                    <a:pt x="78" y="12"/>
                    <a:pt x="78" y="12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8" y="11"/>
                    <a:pt x="78" y="11"/>
                    <a:pt x="77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4" y="5"/>
                    <a:pt x="73" y="5"/>
                    <a:pt x="72" y="5"/>
                  </a:cubicBezTo>
                  <a:cubicBezTo>
                    <a:pt x="70" y="5"/>
                    <a:pt x="68" y="4"/>
                    <a:pt x="66" y="3"/>
                  </a:cubicBezTo>
                  <a:cubicBezTo>
                    <a:pt x="65" y="1"/>
                    <a:pt x="61" y="0"/>
                    <a:pt x="59" y="0"/>
                  </a:cubicBezTo>
                  <a:cubicBezTo>
                    <a:pt x="58" y="1"/>
                    <a:pt x="58" y="3"/>
                    <a:pt x="57" y="4"/>
                  </a:cubicBezTo>
                  <a:cubicBezTo>
                    <a:pt x="56" y="6"/>
                    <a:pt x="54" y="6"/>
                    <a:pt x="51" y="6"/>
                  </a:cubicBezTo>
                  <a:cubicBezTo>
                    <a:pt x="50" y="6"/>
                    <a:pt x="49" y="6"/>
                    <a:pt x="48" y="6"/>
                  </a:cubicBezTo>
                  <a:cubicBezTo>
                    <a:pt x="48" y="6"/>
                    <a:pt x="47" y="6"/>
                    <a:pt x="47" y="6"/>
                  </a:cubicBezTo>
                  <a:cubicBezTo>
                    <a:pt x="47" y="6"/>
                    <a:pt x="46" y="6"/>
                    <a:pt x="46" y="6"/>
                  </a:cubicBezTo>
                  <a:cubicBezTo>
                    <a:pt x="45" y="6"/>
                    <a:pt x="45" y="7"/>
                    <a:pt x="44" y="7"/>
                  </a:cubicBezTo>
                  <a:cubicBezTo>
                    <a:pt x="43" y="8"/>
                    <a:pt x="42" y="8"/>
                    <a:pt x="41" y="9"/>
                  </a:cubicBezTo>
                  <a:cubicBezTo>
                    <a:pt x="41" y="10"/>
                    <a:pt x="40" y="10"/>
                    <a:pt x="39" y="11"/>
                  </a:cubicBezTo>
                  <a:cubicBezTo>
                    <a:pt x="39" y="11"/>
                    <a:pt x="38" y="11"/>
                    <a:pt x="38" y="11"/>
                  </a:cubicBezTo>
                  <a:cubicBezTo>
                    <a:pt x="37" y="12"/>
                    <a:pt x="36" y="12"/>
                    <a:pt x="37" y="14"/>
                  </a:cubicBezTo>
                  <a:cubicBezTo>
                    <a:pt x="37" y="15"/>
                    <a:pt x="37" y="16"/>
                    <a:pt x="37" y="17"/>
                  </a:cubicBezTo>
                  <a:cubicBezTo>
                    <a:pt x="37" y="18"/>
                    <a:pt x="37" y="19"/>
                    <a:pt x="37" y="20"/>
                  </a:cubicBezTo>
                  <a:cubicBezTo>
                    <a:pt x="36" y="21"/>
                    <a:pt x="35" y="21"/>
                    <a:pt x="34" y="21"/>
                  </a:cubicBezTo>
                  <a:cubicBezTo>
                    <a:pt x="32" y="21"/>
                    <a:pt x="31" y="20"/>
                    <a:pt x="30" y="20"/>
                  </a:cubicBezTo>
                  <a:cubicBezTo>
                    <a:pt x="30" y="20"/>
                    <a:pt x="29" y="20"/>
                    <a:pt x="28" y="20"/>
                  </a:cubicBezTo>
                  <a:cubicBezTo>
                    <a:pt x="25" y="20"/>
                    <a:pt x="21" y="21"/>
                    <a:pt x="20" y="22"/>
                  </a:cubicBezTo>
                  <a:cubicBezTo>
                    <a:pt x="18" y="24"/>
                    <a:pt x="14" y="24"/>
                    <a:pt x="11" y="23"/>
                  </a:cubicBezTo>
                  <a:cubicBezTo>
                    <a:pt x="11" y="22"/>
                    <a:pt x="10" y="22"/>
                    <a:pt x="9" y="22"/>
                  </a:cubicBezTo>
                  <a:cubicBezTo>
                    <a:pt x="8" y="22"/>
                    <a:pt x="7" y="23"/>
                    <a:pt x="7" y="23"/>
                  </a:cubicBezTo>
                  <a:cubicBezTo>
                    <a:pt x="6" y="24"/>
                    <a:pt x="5" y="25"/>
                    <a:pt x="5" y="25"/>
                  </a:cubicBezTo>
                  <a:cubicBezTo>
                    <a:pt x="3" y="25"/>
                    <a:pt x="2" y="24"/>
                    <a:pt x="1" y="23"/>
                  </a:cubicBezTo>
                  <a:cubicBezTo>
                    <a:pt x="1" y="23"/>
                    <a:pt x="1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0" y="22"/>
                  </a:cubicBezTo>
                  <a:cubicBezTo>
                    <a:pt x="0" y="23"/>
                    <a:pt x="0" y="23"/>
                    <a:pt x="0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" name="Freeform 1194">
              <a:extLst>
                <a:ext uri="{FF2B5EF4-FFF2-40B4-BE49-F238E27FC236}">
                  <a16:creationId xmlns:a16="http://schemas.microsoft.com/office/drawing/2014/main" id="{AE4C7E14-729A-4900-A311-EB741F777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609" y="3818139"/>
              <a:ext cx="126736" cy="73590"/>
            </a:xfrm>
            <a:custGeom>
              <a:avLst/>
              <a:gdLst>
                <a:gd name="T0" fmla="*/ 37 w 69"/>
                <a:gd name="T1" fmla="*/ 32 h 37"/>
                <a:gd name="T2" fmla="*/ 38 w 69"/>
                <a:gd name="T3" fmla="*/ 32 h 37"/>
                <a:gd name="T4" fmla="*/ 43 w 69"/>
                <a:gd name="T5" fmla="*/ 34 h 37"/>
                <a:gd name="T6" fmla="*/ 45 w 69"/>
                <a:gd name="T7" fmla="*/ 34 h 37"/>
                <a:gd name="T8" fmla="*/ 45 w 69"/>
                <a:gd name="T9" fmla="*/ 34 h 37"/>
                <a:gd name="T10" fmla="*/ 50 w 69"/>
                <a:gd name="T11" fmla="*/ 30 h 37"/>
                <a:gd name="T12" fmla="*/ 55 w 69"/>
                <a:gd name="T13" fmla="*/ 22 h 37"/>
                <a:gd name="T14" fmla="*/ 61 w 69"/>
                <a:gd name="T15" fmla="*/ 12 h 37"/>
                <a:gd name="T16" fmla="*/ 68 w 69"/>
                <a:gd name="T17" fmla="*/ 8 h 37"/>
                <a:gd name="T18" fmla="*/ 68 w 69"/>
                <a:gd name="T19" fmla="*/ 8 h 37"/>
                <a:gd name="T20" fmla="*/ 67 w 69"/>
                <a:gd name="T21" fmla="*/ 7 h 37"/>
                <a:gd name="T22" fmla="*/ 65 w 69"/>
                <a:gd name="T23" fmla="*/ 6 h 37"/>
                <a:gd name="T24" fmla="*/ 63 w 69"/>
                <a:gd name="T25" fmla="*/ 5 h 37"/>
                <a:gd name="T26" fmla="*/ 62 w 69"/>
                <a:gd name="T27" fmla="*/ 5 h 37"/>
                <a:gd name="T28" fmla="*/ 60 w 69"/>
                <a:gd name="T29" fmla="*/ 4 h 37"/>
                <a:gd name="T30" fmla="*/ 59 w 69"/>
                <a:gd name="T31" fmla="*/ 4 h 37"/>
                <a:gd name="T32" fmla="*/ 59 w 69"/>
                <a:gd name="T33" fmla="*/ 4 h 37"/>
                <a:gd name="T34" fmla="*/ 58 w 69"/>
                <a:gd name="T35" fmla="*/ 3 h 37"/>
                <a:gd name="T36" fmla="*/ 58 w 69"/>
                <a:gd name="T37" fmla="*/ 3 h 37"/>
                <a:gd name="T38" fmla="*/ 50 w 69"/>
                <a:gd name="T39" fmla="*/ 1 h 37"/>
                <a:gd name="T40" fmla="*/ 46 w 69"/>
                <a:gd name="T41" fmla="*/ 3 h 37"/>
                <a:gd name="T42" fmla="*/ 28 w 69"/>
                <a:gd name="T43" fmla="*/ 9 h 37"/>
                <a:gd name="T44" fmla="*/ 19 w 69"/>
                <a:gd name="T45" fmla="*/ 13 h 37"/>
                <a:gd name="T46" fmla="*/ 18 w 69"/>
                <a:gd name="T47" fmla="*/ 13 h 37"/>
                <a:gd name="T48" fmla="*/ 17 w 69"/>
                <a:gd name="T49" fmla="*/ 12 h 37"/>
                <a:gd name="T50" fmla="*/ 15 w 69"/>
                <a:gd name="T51" fmla="*/ 12 h 37"/>
                <a:gd name="T52" fmla="*/ 14 w 69"/>
                <a:gd name="T53" fmla="*/ 12 h 37"/>
                <a:gd name="T54" fmla="*/ 12 w 69"/>
                <a:gd name="T55" fmla="*/ 12 h 37"/>
                <a:gd name="T56" fmla="*/ 11 w 69"/>
                <a:gd name="T57" fmla="*/ 11 h 37"/>
                <a:gd name="T58" fmla="*/ 10 w 69"/>
                <a:gd name="T59" fmla="*/ 10 h 37"/>
                <a:gd name="T60" fmla="*/ 10 w 69"/>
                <a:gd name="T61" fmla="*/ 12 h 37"/>
                <a:gd name="T62" fmla="*/ 8 w 69"/>
                <a:gd name="T63" fmla="*/ 14 h 37"/>
                <a:gd name="T64" fmla="*/ 7 w 69"/>
                <a:gd name="T65" fmla="*/ 15 h 37"/>
                <a:gd name="T66" fmla="*/ 3 w 69"/>
                <a:gd name="T67" fmla="*/ 18 h 37"/>
                <a:gd name="T68" fmla="*/ 0 w 69"/>
                <a:gd name="T69" fmla="*/ 24 h 37"/>
                <a:gd name="T70" fmla="*/ 0 w 69"/>
                <a:gd name="T71" fmla="*/ 24 h 37"/>
                <a:gd name="T72" fmla="*/ 1 w 69"/>
                <a:gd name="T73" fmla="*/ 25 h 37"/>
                <a:gd name="T74" fmla="*/ 2 w 69"/>
                <a:gd name="T75" fmla="*/ 26 h 37"/>
                <a:gd name="T76" fmla="*/ 3 w 69"/>
                <a:gd name="T77" fmla="*/ 28 h 37"/>
                <a:gd name="T78" fmla="*/ 3 w 69"/>
                <a:gd name="T79" fmla="*/ 28 h 37"/>
                <a:gd name="T80" fmla="*/ 4 w 69"/>
                <a:gd name="T81" fmla="*/ 29 h 37"/>
                <a:gd name="T82" fmla="*/ 5 w 69"/>
                <a:gd name="T83" fmla="*/ 30 h 37"/>
                <a:gd name="T84" fmla="*/ 7 w 69"/>
                <a:gd name="T85" fmla="*/ 31 h 37"/>
                <a:gd name="T86" fmla="*/ 8 w 69"/>
                <a:gd name="T87" fmla="*/ 32 h 37"/>
                <a:gd name="T88" fmla="*/ 9 w 69"/>
                <a:gd name="T89" fmla="*/ 33 h 37"/>
                <a:gd name="T90" fmla="*/ 11 w 69"/>
                <a:gd name="T91" fmla="*/ 34 h 37"/>
                <a:gd name="T92" fmla="*/ 12 w 69"/>
                <a:gd name="T93" fmla="*/ 35 h 37"/>
                <a:gd name="T94" fmla="*/ 21 w 69"/>
                <a:gd name="T9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9" h="37">
                  <a:moveTo>
                    <a:pt x="25" y="36"/>
                  </a:moveTo>
                  <a:cubicBezTo>
                    <a:pt x="30" y="34"/>
                    <a:pt x="37" y="32"/>
                    <a:pt x="37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41" y="33"/>
                    <a:pt x="42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4" y="34"/>
                    <a:pt x="44" y="34"/>
                    <a:pt x="45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5" y="33"/>
                    <a:pt x="46" y="33"/>
                  </a:cubicBezTo>
                  <a:cubicBezTo>
                    <a:pt x="47" y="32"/>
                    <a:pt x="49" y="32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2" y="28"/>
                    <a:pt x="54" y="25"/>
                    <a:pt x="55" y="22"/>
                  </a:cubicBezTo>
                  <a:cubicBezTo>
                    <a:pt x="56" y="21"/>
                    <a:pt x="56" y="20"/>
                    <a:pt x="57" y="19"/>
                  </a:cubicBezTo>
                  <a:cubicBezTo>
                    <a:pt x="59" y="15"/>
                    <a:pt x="60" y="13"/>
                    <a:pt x="61" y="12"/>
                  </a:cubicBezTo>
                  <a:cubicBezTo>
                    <a:pt x="62" y="12"/>
                    <a:pt x="63" y="12"/>
                    <a:pt x="64" y="11"/>
                  </a:cubicBezTo>
                  <a:cubicBezTo>
                    <a:pt x="65" y="10"/>
                    <a:pt x="67" y="9"/>
                    <a:pt x="68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7"/>
                    <a:pt x="67" y="7"/>
                    <a:pt x="67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6" y="7"/>
                    <a:pt x="66" y="6"/>
                    <a:pt x="66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4" y="6"/>
                    <a:pt x="64" y="6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5"/>
                    <a:pt x="61" y="5"/>
                    <a:pt x="61" y="5"/>
                  </a:cubicBezTo>
                  <a:cubicBezTo>
                    <a:pt x="61" y="5"/>
                    <a:pt x="61" y="5"/>
                    <a:pt x="60" y="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0" y="4"/>
                    <a:pt x="60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4"/>
                    <a:pt x="59" y="4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7" y="2"/>
                    <a:pt x="52" y="1"/>
                    <a:pt x="50" y="1"/>
                  </a:cubicBezTo>
                  <a:cubicBezTo>
                    <a:pt x="50" y="0"/>
                    <a:pt x="49" y="0"/>
                    <a:pt x="49" y="0"/>
                  </a:cubicBezTo>
                  <a:cubicBezTo>
                    <a:pt x="48" y="1"/>
                    <a:pt x="47" y="2"/>
                    <a:pt x="46" y="3"/>
                  </a:cubicBezTo>
                  <a:cubicBezTo>
                    <a:pt x="42" y="5"/>
                    <a:pt x="40" y="7"/>
                    <a:pt x="38" y="7"/>
                  </a:cubicBezTo>
                  <a:cubicBezTo>
                    <a:pt x="36" y="7"/>
                    <a:pt x="30" y="8"/>
                    <a:pt x="28" y="9"/>
                  </a:cubicBezTo>
                  <a:cubicBezTo>
                    <a:pt x="28" y="11"/>
                    <a:pt x="25" y="13"/>
                    <a:pt x="20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7" y="13"/>
                  </a:cubicBezTo>
                  <a:cubicBezTo>
                    <a:pt x="17" y="13"/>
                    <a:pt x="17" y="13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8" y="14"/>
                  </a:cubicBezTo>
                  <a:cubicBezTo>
                    <a:pt x="8" y="14"/>
                    <a:pt x="7" y="14"/>
                    <a:pt x="7" y="14"/>
                  </a:cubicBezTo>
                  <a:cubicBezTo>
                    <a:pt x="7" y="14"/>
                    <a:pt x="7" y="15"/>
                    <a:pt x="7" y="15"/>
                  </a:cubicBezTo>
                  <a:cubicBezTo>
                    <a:pt x="6" y="15"/>
                    <a:pt x="5" y="15"/>
                    <a:pt x="4" y="15"/>
                  </a:cubicBezTo>
                  <a:cubicBezTo>
                    <a:pt x="4" y="16"/>
                    <a:pt x="4" y="17"/>
                    <a:pt x="3" y="18"/>
                  </a:cubicBezTo>
                  <a:cubicBezTo>
                    <a:pt x="3" y="19"/>
                    <a:pt x="3" y="19"/>
                    <a:pt x="3" y="20"/>
                  </a:cubicBezTo>
                  <a:cubicBezTo>
                    <a:pt x="3" y="21"/>
                    <a:pt x="3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2" y="26"/>
                    <a:pt x="2" y="26"/>
                  </a:cubicBezTo>
                  <a:cubicBezTo>
                    <a:pt x="2" y="26"/>
                    <a:pt x="2" y="26"/>
                    <a:pt x="2" y="27"/>
                  </a:cubicBezTo>
                  <a:cubicBezTo>
                    <a:pt x="2" y="27"/>
                    <a:pt x="2" y="27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4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29"/>
                    <a:pt x="5" y="30"/>
                    <a:pt x="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1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1"/>
                    <a:pt x="8" y="32"/>
                  </a:cubicBezTo>
                  <a:cubicBezTo>
                    <a:pt x="8" y="32"/>
                    <a:pt x="8" y="32"/>
                    <a:pt x="9" y="32"/>
                  </a:cubicBezTo>
                  <a:cubicBezTo>
                    <a:pt x="9" y="32"/>
                    <a:pt x="9" y="32"/>
                    <a:pt x="9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5"/>
                    <a:pt x="12" y="35"/>
                  </a:cubicBezTo>
                  <a:cubicBezTo>
                    <a:pt x="13" y="36"/>
                    <a:pt x="15" y="37"/>
                    <a:pt x="18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5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" name="Freeform 1195">
              <a:extLst>
                <a:ext uri="{FF2B5EF4-FFF2-40B4-BE49-F238E27FC236}">
                  <a16:creationId xmlns:a16="http://schemas.microsoft.com/office/drawing/2014/main" id="{3DC119D5-0AF4-43C3-820B-2048BC328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2719" y="3750681"/>
              <a:ext cx="119055" cy="61325"/>
            </a:xfrm>
            <a:custGeom>
              <a:avLst/>
              <a:gdLst>
                <a:gd name="T0" fmla="*/ 18 w 65"/>
                <a:gd name="T1" fmla="*/ 31 h 31"/>
                <a:gd name="T2" fmla="*/ 21 w 65"/>
                <a:gd name="T3" fmla="*/ 31 h 31"/>
                <a:gd name="T4" fmla="*/ 24 w 65"/>
                <a:gd name="T5" fmla="*/ 31 h 31"/>
                <a:gd name="T6" fmla="*/ 25 w 65"/>
                <a:gd name="T7" fmla="*/ 27 h 31"/>
                <a:gd name="T8" fmla="*/ 26 w 65"/>
                <a:gd name="T9" fmla="*/ 25 h 31"/>
                <a:gd name="T10" fmla="*/ 27 w 65"/>
                <a:gd name="T11" fmla="*/ 25 h 31"/>
                <a:gd name="T12" fmla="*/ 39 w 65"/>
                <a:gd name="T13" fmla="*/ 29 h 31"/>
                <a:gd name="T14" fmla="*/ 42 w 65"/>
                <a:gd name="T15" fmla="*/ 30 h 31"/>
                <a:gd name="T16" fmla="*/ 45 w 65"/>
                <a:gd name="T17" fmla="*/ 30 h 31"/>
                <a:gd name="T18" fmla="*/ 47 w 65"/>
                <a:gd name="T19" fmla="*/ 29 h 31"/>
                <a:gd name="T20" fmla="*/ 48 w 65"/>
                <a:gd name="T21" fmla="*/ 29 h 31"/>
                <a:gd name="T22" fmla="*/ 48 w 65"/>
                <a:gd name="T23" fmla="*/ 29 h 31"/>
                <a:gd name="T24" fmla="*/ 49 w 65"/>
                <a:gd name="T25" fmla="*/ 28 h 31"/>
                <a:gd name="T26" fmla="*/ 50 w 65"/>
                <a:gd name="T27" fmla="*/ 28 h 31"/>
                <a:gd name="T28" fmla="*/ 50 w 65"/>
                <a:gd name="T29" fmla="*/ 28 h 31"/>
                <a:gd name="T30" fmla="*/ 59 w 65"/>
                <a:gd name="T31" fmla="*/ 24 h 31"/>
                <a:gd name="T32" fmla="*/ 61 w 65"/>
                <a:gd name="T33" fmla="*/ 21 h 31"/>
                <a:gd name="T34" fmla="*/ 62 w 65"/>
                <a:gd name="T35" fmla="*/ 21 h 31"/>
                <a:gd name="T36" fmla="*/ 64 w 65"/>
                <a:gd name="T37" fmla="*/ 19 h 31"/>
                <a:gd name="T38" fmla="*/ 65 w 65"/>
                <a:gd name="T39" fmla="*/ 19 h 31"/>
                <a:gd name="T40" fmla="*/ 64 w 65"/>
                <a:gd name="T41" fmla="*/ 18 h 31"/>
                <a:gd name="T42" fmla="*/ 63 w 65"/>
                <a:gd name="T43" fmla="*/ 16 h 31"/>
                <a:gd name="T44" fmla="*/ 61 w 65"/>
                <a:gd name="T45" fmla="*/ 15 h 31"/>
                <a:gd name="T46" fmla="*/ 60 w 65"/>
                <a:gd name="T47" fmla="*/ 15 h 31"/>
                <a:gd name="T48" fmla="*/ 54 w 65"/>
                <a:gd name="T49" fmla="*/ 13 h 31"/>
                <a:gd name="T50" fmla="*/ 54 w 65"/>
                <a:gd name="T51" fmla="*/ 12 h 31"/>
                <a:gd name="T52" fmla="*/ 53 w 65"/>
                <a:gd name="T53" fmla="*/ 10 h 31"/>
                <a:gd name="T54" fmla="*/ 51 w 65"/>
                <a:gd name="T55" fmla="*/ 10 h 31"/>
                <a:gd name="T56" fmla="*/ 49 w 65"/>
                <a:gd name="T57" fmla="*/ 10 h 31"/>
                <a:gd name="T58" fmla="*/ 49 w 65"/>
                <a:gd name="T59" fmla="*/ 10 h 31"/>
                <a:gd name="T60" fmla="*/ 45 w 65"/>
                <a:gd name="T61" fmla="*/ 12 h 31"/>
                <a:gd name="T62" fmla="*/ 45 w 65"/>
                <a:gd name="T63" fmla="*/ 12 h 31"/>
                <a:gd name="T64" fmla="*/ 42 w 65"/>
                <a:gd name="T65" fmla="*/ 11 h 31"/>
                <a:gd name="T66" fmla="*/ 39 w 65"/>
                <a:gd name="T67" fmla="*/ 7 h 31"/>
                <a:gd name="T68" fmla="*/ 33 w 65"/>
                <a:gd name="T69" fmla="*/ 3 h 31"/>
                <a:gd name="T70" fmla="*/ 31 w 65"/>
                <a:gd name="T71" fmla="*/ 2 h 31"/>
                <a:gd name="T72" fmla="*/ 30 w 65"/>
                <a:gd name="T73" fmla="*/ 2 h 31"/>
                <a:gd name="T74" fmla="*/ 28 w 65"/>
                <a:gd name="T75" fmla="*/ 0 h 31"/>
                <a:gd name="T76" fmla="*/ 28 w 65"/>
                <a:gd name="T77" fmla="*/ 0 h 31"/>
                <a:gd name="T78" fmla="*/ 27 w 65"/>
                <a:gd name="T79" fmla="*/ 0 h 31"/>
                <a:gd name="T80" fmla="*/ 27 w 65"/>
                <a:gd name="T81" fmla="*/ 1 h 31"/>
                <a:gd name="T82" fmla="*/ 27 w 65"/>
                <a:gd name="T83" fmla="*/ 1 h 31"/>
                <a:gd name="T84" fmla="*/ 25 w 65"/>
                <a:gd name="T85" fmla="*/ 1 h 31"/>
                <a:gd name="T86" fmla="*/ 23 w 65"/>
                <a:gd name="T87" fmla="*/ 1 h 31"/>
                <a:gd name="T88" fmla="*/ 22 w 65"/>
                <a:gd name="T89" fmla="*/ 0 h 31"/>
                <a:gd name="T90" fmla="*/ 17 w 65"/>
                <a:gd name="T91" fmla="*/ 2 h 31"/>
                <a:gd name="T92" fmla="*/ 13 w 65"/>
                <a:gd name="T93" fmla="*/ 5 h 31"/>
                <a:gd name="T94" fmla="*/ 0 w 65"/>
                <a:gd name="T95" fmla="*/ 10 h 31"/>
                <a:gd name="T96" fmla="*/ 0 w 65"/>
                <a:gd name="T97" fmla="*/ 10 h 31"/>
                <a:gd name="T98" fmla="*/ 1 w 65"/>
                <a:gd name="T99" fmla="*/ 11 h 31"/>
                <a:gd name="T100" fmla="*/ 2 w 65"/>
                <a:gd name="T101" fmla="*/ 13 h 31"/>
                <a:gd name="T102" fmla="*/ 3 w 65"/>
                <a:gd name="T103" fmla="*/ 17 h 31"/>
                <a:gd name="T104" fmla="*/ 5 w 65"/>
                <a:gd name="T105" fmla="*/ 22 h 31"/>
                <a:gd name="T106" fmla="*/ 7 w 65"/>
                <a:gd name="T107" fmla="*/ 23 h 31"/>
                <a:gd name="T108" fmla="*/ 17 w 65"/>
                <a:gd name="T109" fmla="*/ 31 h 31"/>
                <a:gd name="T110" fmla="*/ 17 w 65"/>
                <a:gd name="T111" fmla="*/ 31 h 31"/>
                <a:gd name="T112" fmla="*/ 18 w 65"/>
                <a:gd name="T1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5" h="31">
                  <a:moveTo>
                    <a:pt x="18" y="31"/>
                  </a:moveTo>
                  <a:cubicBezTo>
                    <a:pt x="19" y="31"/>
                    <a:pt x="20" y="31"/>
                    <a:pt x="21" y="31"/>
                  </a:cubicBezTo>
                  <a:cubicBezTo>
                    <a:pt x="23" y="31"/>
                    <a:pt x="24" y="31"/>
                    <a:pt x="24" y="31"/>
                  </a:cubicBezTo>
                  <a:cubicBezTo>
                    <a:pt x="24" y="30"/>
                    <a:pt x="25" y="27"/>
                    <a:pt x="25" y="27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36" y="25"/>
                    <a:pt x="39" y="29"/>
                  </a:cubicBezTo>
                  <a:cubicBezTo>
                    <a:pt x="40" y="30"/>
                    <a:pt x="41" y="30"/>
                    <a:pt x="42" y="30"/>
                  </a:cubicBezTo>
                  <a:cubicBezTo>
                    <a:pt x="44" y="30"/>
                    <a:pt x="45" y="30"/>
                    <a:pt x="45" y="30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9" y="28"/>
                  </a:cubicBezTo>
                  <a:cubicBezTo>
                    <a:pt x="49" y="28"/>
                    <a:pt x="49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3" y="28"/>
                    <a:pt x="57" y="27"/>
                    <a:pt x="59" y="24"/>
                  </a:cubicBezTo>
                  <a:cubicBezTo>
                    <a:pt x="60" y="23"/>
                    <a:pt x="60" y="22"/>
                    <a:pt x="61" y="21"/>
                  </a:cubicBezTo>
                  <a:cubicBezTo>
                    <a:pt x="61" y="21"/>
                    <a:pt x="62" y="21"/>
                    <a:pt x="62" y="21"/>
                  </a:cubicBezTo>
                  <a:cubicBezTo>
                    <a:pt x="63" y="20"/>
                    <a:pt x="63" y="19"/>
                    <a:pt x="64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17"/>
                    <a:pt x="63" y="16"/>
                    <a:pt x="63" y="16"/>
                  </a:cubicBezTo>
                  <a:cubicBezTo>
                    <a:pt x="62" y="15"/>
                    <a:pt x="61" y="15"/>
                    <a:pt x="61" y="15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7" y="15"/>
                    <a:pt x="55" y="15"/>
                    <a:pt x="54" y="13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1"/>
                    <a:pt x="54" y="10"/>
                    <a:pt x="53" y="10"/>
                  </a:cubicBezTo>
                  <a:cubicBezTo>
                    <a:pt x="53" y="10"/>
                    <a:pt x="52" y="10"/>
                    <a:pt x="51" y="10"/>
                  </a:cubicBezTo>
                  <a:cubicBezTo>
                    <a:pt x="51" y="10"/>
                    <a:pt x="50" y="10"/>
                    <a:pt x="49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1"/>
                    <a:pt x="47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4" y="12"/>
                    <a:pt x="43" y="11"/>
                    <a:pt x="42" y="11"/>
                  </a:cubicBezTo>
                  <a:cubicBezTo>
                    <a:pt x="40" y="10"/>
                    <a:pt x="39" y="8"/>
                    <a:pt x="39" y="7"/>
                  </a:cubicBezTo>
                  <a:cubicBezTo>
                    <a:pt x="39" y="6"/>
                    <a:pt x="37" y="5"/>
                    <a:pt x="33" y="3"/>
                  </a:cubicBezTo>
                  <a:cubicBezTo>
                    <a:pt x="32" y="3"/>
                    <a:pt x="31" y="3"/>
                    <a:pt x="31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6" y="1"/>
                    <a:pt x="25" y="1"/>
                  </a:cubicBezTo>
                  <a:cubicBezTo>
                    <a:pt x="25" y="1"/>
                    <a:pt x="24" y="1"/>
                    <a:pt x="23" y="1"/>
                  </a:cubicBezTo>
                  <a:cubicBezTo>
                    <a:pt x="23" y="1"/>
                    <a:pt x="22" y="0"/>
                    <a:pt x="22" y="0"/>
                  </a:cubicBezTo>
                  <a:cubicBezTo>
                    <a:pt x="21" y="1"/>
                    <a:pt x="19" y="2"/>
                    <a:pt x="17" y="2"/>
                  </a:cubicBezTo>
                  <a:cubicBezTo>
                    <a:pt x="16" y="3"/>
                    <a:pt x="14" y="4"/>
                    <a:pt x="13" y="5"/>
                  </a:cubicBezTo>
                  <a:cubicBezTo>
                    <a:pt x="9" y="7"/>
                    <a:pt x="4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" y="12"/>
                    <a:pt x="2" y="12"/>
                    <a:pt x="2" y="13"/>
                  </a:cubicBezTo>
                  <a:cubicBezTo>
                    <a:pt x="3" y="14"/>
                    <a:pt x="3" y="15"/>
                    <a:pt x="3" y="17"/>
                  </a:cubicBezTo>
                  <a:cubicBezTo>
                    <a:pt x="4" y="18"/>
                    <a:pt x="4" y="21"/>
                    <a:pt x="5" y="22"/>
                  </a:cubicBezTo>
                  <a:cubicBezTo>
                    <a:pt x="6" y="22"/>
                    <a:pt x="6" y="22"/>
                    <a:pt x="7" y="23"/>
                  </a:cubicBezTo>
                  <a:cubicBezTo>
                    <a:pt x="13" y="27"/>
                    <a:pt x="17" y="29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8" y="31"/>
                    <a:pt x="18" y="31"/>
                    <a:pt x="18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" name="Freeform 1196">
              <a:extLst>
                <a:ext uri="{FF2B5EF4-FFF2-40B4-BE49-F238E27FC236}">
                  <a16:creationId xmlns:a16="http://schemas.microsoft.com/office/drawing/2014/main" id="{D4FE26F1-2AFC-4345-B9E0-9B99AA7CC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971" y="3795653"/>
              <a:ext cx="105614" cy="40884"/>
            </a:xfrm>
            <a:custGeom>
              <a:avLst/>
              <a:gdLst>
                <a:gd name="T0" fmla="*/ 18 w 57"/>
                <a:gd name="T1" fmla="*/ 0 h 21"/>
                <a:gd name="T2" fmla="*/ 17 w 57"/>
                <a:gd name="T3" fmla="*/ 0 h 21"/>
                <a:gd name="T4" fmla="*/ 16 w 57"/>
                <a:gd name="T5" fmla="*/ 1 h 21"/>
                <a:gd name="T6" fmla="*/ 16 w 57"/>
                <a:gd name="T7" fmla="*/ 2 h 21"/>
                <a:gd name="T8" fmla="*/ 15 w 57"/>
                <a:gd name="T9" fmla="*/ 2 h 21"/>
                <a:gd name="T10" fmla="*/ 14 w 57"/>
                <a:gd name="T11" fmla="*/ 3 h 21"/>
                <a:gd name="T12" fmla="*/ 14 w 57"/>
                <a:gd name="T13" fmla="*/ 4 h 21"/>
                <a:gd name="T14" fmla="*/ 2 w 57"/>
                <a:gd name="T15" fmla="*/ 10 h 21"/>
                <a:gd name="T16" fmla="*/ 1 w 57"/>
                <a:gd name="T17" fmla="*/ 10 h 21"/>
                <a:gd name="T18" fmla="*/ 1 w 57"/>
                <a:gd name="T19" fmla="*/ 10 h 21"/>
                <a:gd name="T20" fmla="*/ 1 w 57"/>
                <a:gd name="T21" fmla="*/ 10 h 21"/>
                <a:gd name="T22" fmla="*/ 1 w 57"/>
                <a:gd name="T23" fmla="*/ 10 h 21"/>
                <a:gd name="T24" fmla="*/ 1 w 57"/>
                <a:gd name="T25" fmla="*/ 11 h 21"/>
                <a:gd name="T26" fmla="*/ 1 w 57"/>
                <a:gd name="T27" fmla="*/ 11 h 21"/>
                <a:gd name="T28" fmla="*/ 0 w 57"/>
                <a:gd name="T29" fmla="*/ 11 h 21"/>
                <a:gd name="T30" fmla="*/ 0 w 57"/>
                <a:gd name="T31" fmla="*/ 12 h 21"/>
                <a:gd name="T32" fmla="*/ 1 w 57"/>
                <a:gd name="T33" fmla="*/ 13 h 21"/>
                <a:gd name="T34" fmla="*/ 1 w 57"/>
                <a:gd name="T35" fmla="*/ 14 h 21"/>
                <a:gd name="T36" fmla="*/ 2 w 57"/>
                <a:gd name="T37" fmla="*/ 15 h 21"/>
                <a:gd name="T38" fmla="*/ 2 w 57"/>
                <a:gd name="T39" fmla="*/ 15 h 21"/>
                <a:gd name="T40" fmla="*/ 3 w 57"/>
                <a:gd name="T41" fmla="*/ 18 h 21"/>
                <a:gd name="T42" fmla="*/ 3 w 57"/>
                <a:gd name="T43" fmla="*/ 18 h 21"/>
                <a:gd name="T44" fmla="*/ 4 w 57"/>
                <a:gd name="T45" fmla="*/ 18 h 21"/>
                <a:gd name="T46" fmla="*/ 4 w 57"/>
                <a:gd name="T47" fmla="*/ 19 h 21"/>
                <a:gd name="T48" fmla="*/ 9 w 57"/>
                <a:gd name="T49" fmla="*/ 21 h 21"/>
                <a:gd name="T50" fmla="*/ 12 w 57"/>
                <a:gd name="T51" fmla="*/ 21 h 21"/>
                <a:gd name="T52" fmla="*/ 16 w 57"/>
                <a:gd name="T53" fmla="*/ 20 h 21"/>
                <a:gd name="T54" fmla="*/ 30 w 57"/>
                <a:gd name="T55" fmla="*/ 15 h 21"/>
                <a:gd name="T56" fmla="*/ 35 w 57"/>
                <a:gd name="T57" fmla="*/ 11 h 21"/>
                <a:gd name="T58" fmla="*/ 41 w 57"/>
                <a:gd name="T59" fmla="*/ 8 h 21"/>
                <a:gd name="T60" fmla="*/ 41 w 57"/>
                <a:gd name="T61" fmla="*/ 8 h 21"/>
                <a:gd name="T62" fmla="*/ 43 w 57"/>
                <a:gd name="T63" fmla="*/ 9 h 21"/>
                <a:gd name="T64" fmla="*/ 53 w 57"/>
                <a:gd name="T65" fmla="*/ 12 h 21"/>
                <a:gd name="T66" fmla="*/ 53 w 57"/>
                <a:gd name="T67" fmla="*/ 12 h 21"/>
                <a:gd name="T68" fmla="*/ 53 w 57"/>
                <a:gd name="T69" fmla="*/ 12 h 21"/>
                <a:gd name="T70" fmla="*/ 54 w 57"/>
                <a:gd name="T71" fmla="*/ 13 h 21"/>
                <a:gd name="T72" fmla="*/ 54 w 57"/>
                <a:gd name="T73" fmla="*/ 12 h 21"/>
                <a:gd name="T74" fmla="*/ 54 w 57"/>
                <a:gd name="T75" fmla="*/ 11 h 21"/>
                <a:gd name="T76" fmla="*/ 54 w 57"/>
                <a:gd name="T77" fmla="*/ 10 h 21"/>
                <a:gd name="T78" fmla="*/ 55 w 57"/>
                <a:gd name="T79" fmla="*/ 9 h 21"/>
                <a:gd name="T80" fmla="*/ 55 w 57"/>
                <a:gd name="T81" fmla="*/ 9 h 21"/>
                <a:gd name="T82" fmla="*/ 56 w 57"/>
                <a:gd name="T83" fmla="*/ 7 h 21"/>
                <a:gd name="T84" fmla="*/ 56 w 57"/>
                <a:gd name="T85" fmla="*/ 6 h 21"/>
                <a:gd name="T86" fmla="*/ 57 w 57"/>
                <a:gd name="T87" fmla="*/ 5 h 21"/>
                <a:gd name="T88" fmla="*/ 57 w 57"/>
                <a:gd name="T89" fmla="*/ 5 h 21"/>
                <a:gd name="T90" fmla="*/ 57 w 57"/>
                <a:gd name="T91" fmla="*/ 5 h 21"/>
                <a:gd name="T92" fmla="*/ 56 w 57"/>
                <a:gd name="T93" fmla="*/ 5 h 21"/>
                <a:gd name="T94" fmla="*/ 55 w 57"/>
                <a:gd name="T95" fmla="*/ 4 h 21"/>
                <a:gd name="T96" fmla="*/ 54 w 57"/>
                <a:gd name="T97" fmla="*/ 4 h 21"/>
                <a:gd name="T98" fmla="*/ 54 w 57"/>
                <a:gd name="T99" fmla="*/ 4 h 21"/>
                <a:gd name="T100" fmla="*/ 54 w 57"/>
                <a:gd name="T101" fmla="*/ 4 h 21"/>
                <a:gd name="T102" fmla="*/ 53 w 57"/>
                <a:gd name="T103" fmla="*/ 4 h 21"/>
                <a:gd name="T104" fmla="*/ 53 w 57"/>
                <a:gd name="T105" fmla="*/ 3 h 21"/>
                <a:gd name="T106" fmla="*/ 45 w 57"/>
                <a:gd name="T107" fmla="*/ 2 h 21"/>
                <a:gd name="T108" fmla="*/ 40 w 57"/>
                <a:gd name="T109" fmla="*/ 1 h 21"/>
                <a:gd name="T110" fmla="*/ 37 w 57"/>
                <a:gd name="T111" fmla="*/ 1 h 21"/>
                <a:gd name="T112" fmla="*/ 33 w 57"/>
                <a:gd name="T113" fmla="*/ 1 h 21"/>
                <a:gd name="T114" fmla="*/ 26 w 57"/>
                <a:gd name="T115" fmla="*/ 0 h 21"/>
                <a:gd name="T116" fmla="*/ 25 w 57"/>
                <a:gd name="T117" fmla="*/ 0 h 21"/>
                <a:gd name="T118" fmla="*/ 19 w 57"/>
                <a:gd name="T119" fmla="*/ 0 h 21"/>
                <a:gd name="T120" fmla="*/ 18 w 57"/>
                <a:gd name="T121" fmla="*/ 0 h 21"/>
                <a:gd name="T122" fmla="*/ 18 w 57"/>
                <a:gd name="T12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21"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3"/>
                    <a:pt x="14" y="3"/>
                  </a:cubicBezTo>
                  <a:cubicBezTo>
                    <a:pt x="14" y="3"/>
                    <a:pt x="14" y="3"/>
                    <a:pt x="14" y="4"/>
                  </a:cubicBezTo>
                  <a:cubicBezTo>
                    <a:pt x="10" y="9"/>
                    <a:pt x="5" y="10"/>
                    <a:pt x="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1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  <a:cubicBezTo>
                    <a:pt x="0" y="12"/>
                    <a:pt x="0" y="12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4"/>
                    <a:pt x="1" y="14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3" y="17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7" y="20"/>
                    <a:pt x="9" y="21"/>
                  </a:cubicBezTo>
                  <a:cubicBezTo>
                    <a:pt x="10" y="21"/>
                    <a:pt x="11" y="21"/>
                    <a:pt x="12" y="21"/>
                  </a:cubicBezTo>
                  <a:cubicBezTo>
                    <a:pt x="14" y="21"/>
                    <a:pt x="16" y="20"/>
                    <a:pt x="16" y="20"/>
                  </a:cubicBezTo>
                  <a:cubicBezTo>
                    <a:pt x="17" y="15"/>
                    <a:pt x="30" y="15"/>
                    <a:pt x="30" y="15"/>
                  </a:cubicBezTo>
                  <a:cubicBezTo>
                    <a:pt x="31" y="15"/>
                    <a:pt x="34" y="13"/>
                    <a:pt x="35" y="11"/>
                  </a:cubicBezTo>
                  <a:cubicBezTo>
                    <a:pt x="38" y="9"/>
                    <a:pt x="39" y="8"/>
                    <a:pt x="41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2" y="8"/>
                    <a:pt x="42" y="8"/>
                    <a:pt x="43" y="9"/>
                  </a:cubicBezTo>
                  <a:cubicBezTo>
                    <a:pt x="47" y="9"/>
                    <a:pt x="51" y="10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2"/>
                    <a:pt x="54" y="12"/>
                  </a:cubicBezTo>
                  <a:cubicBezTo>
                    <a:pt x="54" y="12"/>
                    <a:pt x="54" y="11"/>
                    <a:pt x="54" y="11"/>
                  </a:cubicBezTo>
                  <a:cubicBezTo>
                    <a:pt x="54" y="11"/>
                    <a:pt x="54" y="10"/>
                    <a:pt x="54" y="10"/>
                  </a:cubicBezTo>
                  <a:cubicBezTo>
                    <a:pt x="55" y="10"/>
                    <a:pt x="55" y="9"/>
                    <a:pt x="55" y="9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8"/>
                    <a:pt x="56" y="7"/>
                    <a:pt x="56" y="7"/>
                  </a:cubicBezTo>
                  <a:cubicBezTo>
                    <a:pt x="56" y="7"/>
                    <a:pt x="56" y="7"/>
                    <a:pt x="56" y="6"/>
                  </a:cubicBezTo>
                  <a:cubicBezTo>
                    <a:pt x="57" y="6"/>
                    <a:pt x="57" y="6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5"/>
                    <a:pt x="56" y="5"/>
                    <a:pt x="56" y="5"/>
                  </a:cubicBezTo>
                  <a:cubicBezTo>
                    <a:pt x="56" y="5"/>
                    <a:pt x="55" y="4"/>
                    <a:pt x="55" y="4"/>
                  </a:cubicBezTo>
                  <a:cubicBezTo>
                    <a:pt x="55" y="4"/>
                    <a:pt x="55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4"/>
                    <a:pt x="54" y="4"/>
                    <a:pt x="53" y="4"/>
                  </a:cubicBezTo>
                  <a:cubicBezTo>
                    <a:pt x="53" y="4"/>
                    <a:pt x="53" y="3"/>
                    <a:pt x="53" y="3"/>
                  </a:cubicBezTo>
                  <a:cubicBezTo>
                    <a:pt x="52" y="3"/>
                    <a:pt x="48" y="1"/>
                    <a:pt x="45" y="2"/>
                  </a:cubicBezTo>
                  <a:cubicBezTo>
                    <a:pt x="43" y="2"/>
                    <a:pt x="41" y="1"/>
                    <a:pt x="40" y="1"/>
                  </a:cubicBezTo>
                  <a:cubicBezTo>
                    <a:pt x="39" y="1"/>
                    <a:pt x="38" y="0"/>
                    <a:pt x="37" y="1"/>
                  </a:cubicBezTo>
                  <a:cubicBezTo>
                    <a:pt x="36" y="1"/>
                    <a:pt x="35" y="1"/>
                    <a:pt x="33" y="1"/>
                  </a:cubicBezTo>
                  <a:cubicBezTo>
                    <a:pt x="31" y="1"/>
                    <a:pt x="27" y="1"/>
                    <a:pt x="26" y="0"/>
                  </a:cubicBezTo>
                  <a:cubicBezTo>
                    <a:pt x="26" y="0"/>
                    <a:pt x="25" y="0"/>
                    <a:pt x="25" y="0"/>
                  </a:cubicBezTo>
                  <a:cubicBezTo>
                    <a:pt x="23" y="1"/>
                    <a:pt x="21" y="1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1197">
              <a:extLst>
                <a:ext uri="{FF2B5EF4-FFF2-40B4-BE49-F238E27FC236}">
                  <a16:creationId xmlns:a16="http://schemas.microsoft.com/office/drawing/2014/main" id="{DFB5C966-24E6-4DFF-8866-9A9D830B5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7620" y="4002115"/>
              <a:ext cx="59528" cy="126739"/>
            </a:xfrm>
            <a:custGeom>
              <a:avLst/>
              <a:gdLst>
                <a:gd name="T0" fmla="*/ 9 w 33"/>
                <a:gd name="T1" fmla="*/ 7 h 64"/>
                <a:gd name="T2" fmla="*/ 1 w 33"/>
                <a:gd name="T3" fmla="*/ 36 h 64"/>
                <a:gd name="T4" fmla="*/ 0 w 33"/>
                <a:gd name="T5" fmla="*/ 38 h 64"/>
                <a:gd name="T6" fmla="*/ 3 w 33"/>
                <a:gd name="T7" fmla="*/ 41 h 64"/>
                <a:gd name="T8" fmla="*/ 5 w 33"/>
                <a:gd name="T9" fmla="*/ 43 h 64"/>
                <a:gd name="T10" fmla="*/ 8 w 33"/>
                <a:gd name="T11" fmla="*/ 61 h 64"/>
                <a:gd name="T12" fmla="*/ 8 w 33"/>
                <a:gd name="T13" fmla="*/ 64 h 64"/>
                <a:gd name="T14" fmla="*/ 10 w 33"/>
                <a:gd name="T15" fmla="*/ 64 h 64"/>
                <a:gd name="T16" fmla="*/ 10 w 33"/>
                <a:gd name="T17" fmla="*/ 64 h 64"/>
                <a:gd name="T18" fmla="*/ 12 w 33"/>
                <a:gd name="T19" fmla="*/ 64 h 64"/>
                <a:gd name="T20" fmla="*/ 14 w 33"/>
                <a:gd name="T21" fmla="*/ 64 h 64"/>
                <a:gd name="T22" fmla="*/ 20 w 33"/>
                <a:gd name="T23" fmla="*/ 63 h 64"/>
                <a:gd name="T24" fmla="*/ 20 w 33"/>
                <a:gd name="T25" fmla="*/ 63 h 64"/>
                <a:gd name="T26" fmla="*/ 20 w 33"/>
                <a:gd name="T27" fmla="*/ 63 h 64"/>
                <a:gd name="T28" fmla="*/ 20 w 33"/>
                <a:gd name="T29" fmla="*/ 62 h 64"/>
                <a:gd name="T30" fmla="*/ 20 w 33"/>
                <a:gd name="T31" fmla="*/ 62 h 64"/>
                <a:gd name="T32" fmla="*/ 20 w 33"/>
                <a:gd name="T33" fmla="*/ 60 h 64"/>
                <a:gd name="T34" fmla="*/ 25 w 33"/>
                <a:gd name="T35" fmla="*/ 52 h 64"/>
                <a:gd name="T36" fmla="*/ 24 w 33"/>
                <a:gd name="T37" fmla="*/ 50 h 64"/>
                <a:gd name="T38" fmla="*/ 22 w 33"/>
                <a:gd name="T39" fmla="*/ 49 h 64"/>
                <a:gd name="T40" fmla="*/ 22 w 33"/>
                <a:gd name="T41" fmla="*/ 44 h 64"/>
                <a:gd name="T42" fmla="*/ 25 w 33"/>
                <a:gd name="T43" fmla="*/ 40 h 64"/>
                <a:gd name="T44" fmla="*/ 22 w 33"/>
                <a:gd name="T45" fmla="*/ 37 h 64"/>
                <a:gd name="T46" fmla="*/ 20 w 33"/>
                <a:gd name="T47" fmla="*/ 32 h 64"/>
                <a:gd name="T48" fmla="*/ 25 w 33"/>
                <a:gd name="T49" fmla="*/ 29 h 64"/>
                <a:gd name="T50" fmla="*/ 25 w 33"/>
                <a:gd name="T51" fmla="*/ 29 h 64"/>
                <a:gd name="T52" fmla="*/ 27 w 33"/>
                <a:gd name="T53" fmla="*/ 22 h 64"/>
                <a:gd name="T54" fmla="*/ 26 w 33"/>
                <a:gd name="T55" fmla="*/ 17 h 64"/>
                <a:gd name="T56" fmla="*/ 25 w 33"/>
                <a:gd name="T57" fmla="*/ 13 h 64"/>
                <a:gd name="T58" fmla="*/ 30 w 33"/>
                <a:gd name="T59" fmla="*/ 8 h 64"/>
                <a:gd name="T60" fmla="*/ 33 w 33"/>
                <a:gd name="T61" fmla="*/ 6 h 64"/>
                <a:gd name="T62" fmla="*/ 30 w 33"/>
                <a:gd name="T63" fmla="*/ 2 h 64"/>
                <a:gd name="T64" fmla="*/ 26 w 33"/>
                <a:gd name="T65" fmla="*/ 2 h 64"/>
                <a:gd name="T66" fmla="*/ 25 w 33"/>
                <a:gd name="T67" fmla="*/ 3 h 64"/>
                <a:gd name="T68" fmla="*/ 23 w 33"/>
                <a:gd name="T69" fmla="*/ 4 h 64"/>
                <a:gd name="T70" fmla="*/ 21 w 33"/>
                <a:gd name="T71" fmla="*/ 3 h 64"/>
                <a:gd name="T72" fmla="*/ 21 w 33"/>
                <a:gd name="T73" fmla="*/ 3 h 64"/>
                <a:gd name="T74" fmla="*/ 19 w 33"/>
                <a:gd name="T75" fmla="*/ 3 h 64"/>
                <a:gd name="T76" fmla="*/ 17 w 33"/>
                <a:gd name="T77" fmla="*/ 3 h 64"/>
                <a:gd name="T78" fmla="*/ 16 w 33"/>
                <a:gd name="T79" fmla="*/ 3 h 64"/>
                <a:gd name="T80" fmla="*/ 16 w 33"/>
                <a:gd name="T81" fmla="*/ 3 h 64"/>
                <a:gd name="T82" fmla="*/ 15 w 33"/>
                <a:gd name="T83" fmla="*/ 3 h 64"/>
                <a:gd name="T84" fmla="*/ 15 w 33"/>
                <a:gd name="T85" fmla="*/ 3 h 64"/>
                <a:gd name="T86" fmla="*/ 14 w 33"/>
                <a:gd name="T87" fmla="*/ 3 h 64"/>
                <a:gd name="T88" fmla="*/ 14 w 33"/>
                <a:gd name="T89" fmla="*/ 3 h 64"/>
                <a:gd name="T90" fmla="*/ 14 w 33"/>
                <a:gd name="T91" fmla="*/ 2 h 64"/>
                <a:gd name="T92" fmla="*/ 13 w 33"/>
                <a:gd name="T93" fmla="*/ 2 h 64"/>
                <a:gd name="T94" fmla="*/ 13 w 33"/>
                <a:gd name="T95" fmla="*/ 2 h 64"/>
                <a:gd name="T96" fmla="*/ 12 w 33"/>
                <a:gd name="T97" fmla="*/ 1 h 64"/>
                <a:gd name="T98" fmla="*/ 12 w 33"/>
                <a:gd name="T99" fmla="*/ 1 h 64"/>
                <a:gd name="T100" fmla="*/ 12 w 33"/>
                <a:gd name="T101" fmla="*/ 1 h 64"/>
                <a:gd name="T102" fmla="*/ 12 w 33"/>
                <a:gd name="T103" fmla="*/ 0 h 64"/>
                <a:gd name="T104" fmla="*/ 12 w 33"/>
                <a:gd name="T105" fmla="*/ 0 h 64"/>
                <a:gd name="T106" fmla="*/ 11 w 33"/>
                <a:gd name="T107" fmla="*/ 0 h 64"/>
                <a:gd name="T108" fmla="*/ 10 w 33"/>
                <a:gd name="T109" fmla="*/ 1 h 64"/>
                <a:gd name="T110" fmla="*/ 9 w 33"/>
                <a:gd name="T111" fmla="*/ 2 h 64"/>
                <a:gd name="T112" fmla="*/ 8 w 33"/>
                <a:gd name="T113" fmla="*/ 2 h 64"/>
                <a:gd name="T114" fmla="*/ 9 w 33"/>
                <a:gd name="T11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" h="64">
                  <a:moveTo>
                    <a:pt x="9" y="7"/>
                  </a:moveTo>
                  <a:cubicBezTo>
                    <a:pt x="11" y="11"/>
                    <a:pt x="6" y="31"/>
                    <a:pt x="1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2" y="40"/>
                    <a:pt x="3" y="41"/>
                  </a:cubicBezTo>
                  <a:cubicBezTo>
                    <a:pt x="4" y="42"/>
                    <a:pt x="5" y="42"/>
                    <a:pt x="5" y="43"/>
                  </a:cubicBezTo>
                  <a:cubicBezTo>
                    <a:pt x="10" y="46"/>
                    <a:pt x="9" y="55"/>
                    <a:pt x="8" y="61"/>
                  </a:cubicBezTo>
                  <a:cubicBezTo>
                    <a:pt x="8" y="62"/>
                    <a:pt x="8" y="63"/>
                    <a:pt x="8" y="64"/>
                  </a:cubicBezTo>
                  <a:cubicBezTo>
                    <a:pt x="8" y="64"/>
                    <a:pt x="8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1" y="64"/>
                    <a:pt x="12" y="64"/>
                  </a:cubicBezTo>
                  <a:cubicBezTo>
                    <a:pt x="13" y="64"/>
                    <a:pt x="14" y="64"/>
                    <a:pt x="14" y="64"/>
                  </a:cubicBezTo>
                  <a:cubicBezTo>
                    <a:pt x="16" y="64"/>
                    <a:pt x="18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1"/>
                    <a:pt x="20" y="60"/>
                  </a:cubicBezTo>
                  <a:cubicBezTo>
                    <a:pt x="20" y="58"/>
                    <a:pt x="20" y="53"/>
                    <a:pt x="25" y="52"/>
                  </a:cubicBezTo>
                  <a:cubicBezTo>
                    <a:pt x="25" y="51"/>
                    <a:pt x="24" y="51"/>
                    <a:pt x="24" y="50"/>
                  </a:cubicBezTo>
                  <a:cubicBezTo>
                    <a:pt x="23" y="50"/>
                    <a:pt x="23" y="50"/>
                    <a:pt x="22" y="49"/>
                  </a:cubicBezTo>
                  <a:cubicBezTo>
                    <a:pt x="21" y="48"/>
                    <a:pt x="21" y="45"/>
                    <a:pt x="22" y="44"/>
                  </a:cubicBezTo>
                  <a:cubicBezTo>
                    <a:pt x="23" y="42"/>
                    <a:pt x="24" y="41"/>
                    <a:pt x="25" y="40"/>
                  </a:cubicBezTo>
                  <a:cubicBezTo>
                    <a:pt x="24" y="40"/>
                    <a:pt x="23" y="39"/>
                    <a:pt x="22" y="37"/>
                  </a:cubicBezTo>
                  <a:cubicBezTo>
                    <a:pt x="20" y="35"/>
                    <a:pt x="20" y="33"/>
                    <a:pt x="20" y="32"/>
                  </a:cubicBezTo>
                  <a:cubicBezTo>
                    <a:pt x="21" y="30"/>
                    <a:pt x="24" y="29"/>
                    <a:pt x="25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7"/>
                    <a:pt x="25" y="24"/>
                    <a:pt x="27" y="22"/>
                  </a:cubicBezTo>
                  <a:cubicBezTo>
                    <a:pt x="28" y="21"/>
                    <a:pt x="27" y="19"/>
                    <a:pt x="26" y="17"/>
                  </a:cubicBezTo>
                  <a:cubicBezTo>
                    <a:pt x="26" y="15"/>
                    <a:pt x="25" y="14"/>
                    <a:pt x="25" y="13"/>
                  </a:cubicBezTo>
                  <a:cubicBezTo>
                    <a:pt x="25" y="10"/>
                    <a:pt x="28" y="9"/>
                    <a:pt x="30" y="8"/>
                  </a:cubicBezTo>
                  <a:cubicBezTo>
                    <a:pt x="31" y="7"/>
                    <a:pt x="32" y="7"/>
                    <a:pt x="33" y="6"/>
                  </a:cubicBezTo>
                  <a:cubicBezTo>
                    <a:pt x="32" y="5"/>
                    <a:pt x="30" y="4"/>
                    <a:pt x="30" y="2"/>
                  </a:cubicBezTo>
                  <a:cubicBezTo>
                    <a:pt x="30" y="2"/>
                    <a:pt x="28" y="1"/>
                    <a:pt x="26" y="2"/>
                  </a:cubicBezTo>
                  <a:cubicBezTo>
                    <a:pt x="26" y="3"/>
                    <a:pt x="26" y="3"/>
                    <a:pt x="25" y="3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2" y="4"/>
                    <a:pt x="22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3"/>
                    <a:pt x="19" y="3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3"/>
                    <a:pt x="17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4"/>
                    <a:pt x="8" y="6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" name="Freeform 1198">
              <a:extLst>
                <a:ext uri="{FF2B5EF4-FFF2-40B4-BE49-F238E27FC236}">
                  <a16:creationId xmlns:a16="http://schemas.microsoft.com/office/drawing/2014/main" id="{61394F32-190F-4A58-939F-ED2C0DCC9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455" y="3679134"/>
              <a:ext cx="74890" cy="65414"/>
            </a:xfrm>
            <a:custGeom>
              <a:avLst/>
              <a:gdLst>
                <a:gd name="T0" fmla="*/ 27 w 40"/>
                <a:gd name="T1" fmla="*/ 31 h 33"/>
                <a:gd name="T2" fmla="*/ 28 w 40"/>
                <a:gd name="T3" fmla="*/ 28 h 33"/>
                <a:gd name="T4" fmla="*/ 28 w 40"/>
                <a:gd name="T5" fmla="*/ 26 h 33"/>
                <a:gd name="T6" fmla="*/ 30 w 40"/>
                <a:gd name="T7" fmla="*/ 22 h 33"/>
                <a:gd name="T8" fmla="*/ 37 w 40"/>
                <a:gd name="T9" fmla="*/ 16 h 33"/>
                <a:gd name="T10" fmla="*/ 35 w 40"/>
                <a:gd name="T11" fmla="*/ 13 h 33"/>
                <a:gd name="T12" fmla="*/ 33 w 40"/>
                <a:gd name="T13" fmla="*/ 11 h 33"/>
                <a:gd name="T14" fmla="*/ 36 w 40"/>
                <a:gd name="T15" fmla="*/ 8 h 33"/>
                <a:gd name="T16" fmla="*/ 39 w 40"/>
                <a:gd name="T17" fmla="*/ 4 h 33"/>
                <a:gd name="T18" fmla="*/ 40 w 40"/>
                <a:gd name="T19" fmla="*/ 4 h 33"/>
                <a:gd name="T20" fmla="*/ 40 w 40"/>
                <a:gd name="T21" fmla="*/ 3 h 33"/>
                <a:gd name="T22" fmla="*/ 39 w 40"/>
                <a:gd name="T23" fmla="*/ 2 h 33"/>
                <a:gd name="T24" fmla="*/ 37 w 40"/>
                <a:gd name="T25" fmla="*/ 1 h 33"/>
                <a:gd name="T26" fmla="*/ 27 w 40"/>
                <a:gd name="T27" fmla="*/ 1 h 33"/>
                <a:gd name="T28" fmla="*/ 23 w 40"/>
                <a:gd name="T29" fmla="*/ 6 h 33"/>
                <a:gd name="T30" fmla="*/ 19 w 40"/>
                <a:gd name="T31" fmla="*/ 11 h 33"/>
                <a:gd name="T32" fmla="*/ 14 w 40"/>
                <a:gd name="T33" fmla="*/ 9 h 33"/>
                <a:gd name="T34" fmla="*/ 10 w 40"/>
                <a:gd name="T35" fmla="*/ 16 h 33"/>
                <a:gd name="T36" fmla="*/ 0 w 40"/>
                <a:gd name="T37" fmla="*/ 30 h 33"/>
                <a:gd name="T38" fmla="*/ 1 w 40"/>
                <a:gd name="T39" fmla="*/ 30 h 33"/>
                <a:gd name="T40" fmla="*/ 2 w 40"/>
                <a:gd name="T41" fmla="*/ 30 h 33"/>
                <a:gd name="T42" fmla="*/ 4 w 40"/>
                <a:gd name="T43" fmla="*/ 30 h 33"/>
                <a:gd name="T44" fmla="*/ 5 w 40"/>
                <a:gd name="T45" fmla="*/ 29 h 33"/>
                <a:gd name="T46" fmla="*/ 6 w 40"/>
                <a:gd name="T47" fmla="*/ 29 h 33"/>
                <a:gd name="T48" fmla="*/ 7 w 40"/>
                <a:gd name="T49" fmla="*/ 28 h 33"/>
                <a:gd name="T50" fmla="*/ 8 w 40"/>
                <a:gd name="T51" fmla="*/ 28 h 33"/>
                <a:gd name="T52" fmla="*/ 10 w 40"/>
                <a:gd name="T53" fmla="*/ 26 h 33"/>
                <a:gd name="T54" fmla="*/ 17 w 40"/>
                <a:gd name="T55" fmla="*/ 27 h 33"/>
                <a:gd name="T56" fmla="*/ 18 w 40"/>
                <a:gd name="T57" fmla="*/ 27 h 33"/>
                <a:gd name="T58" fmla="*/ 22 w 40"/>
                <a:gd name="T59" fmla="*/ 30 h 33"/>
                <a:gd name="T60" fmla="*/ 24 w 40"/>
                <a:gd name="T61" fmla="*/ 31 h 33"/>
                <a:gd name="T62" fmla="*/ 25 w 40"/>
                <a:gd name="T63" fmla="*/ 32 h 33"/>
                <a:gd name="T64" fmla="*/ 26 w 40"/>
                <a:gd name="T65" fmla="*/ 33 h 33"/>
                <a:gd name="T66" fmla="*/ 27 w 40"/>
                <a:gd name="T6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" h="33">
                  <a:moveTo>
                    <a:pt x="27" y="33"/>
                  </a:moveTo>
                  <a:cubicBezTo>
                    <a:pt x="27" y="33"/>
                    <a:pt x="27" y="32"/>
                    <a:pt x="27" y="31"/>
                  </a:cubicBezTo>
                  <a:cubicBezTo>
                    <a:pt x="27" y="31"/>
                    <a:pt x="27" y="31"/>
                    <a:pt x="27" y="30"/>
                  </a:cubicBezTo>
                  <a:cubicBezTo>
                    <a:pt x="27" y="30"/>
                    <a:pt x="28" y="29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8"/>
                    <a:pt x="28" y="27"/>
                    <a:pt x="28" y="26"/>
                  </a:cubicBezTo>
                  <a:cubicBezTo>
                    <a:pt x="28" y="25"/>
                    <a:pt x="27" y="23"/>
                    <a:pt x="28" y="22"/>
                  </a:cubicBezTo>
                  <a:cubicBezTo>
                    <a:pt x="29" y="22"/>
                    <a:pt x="29" y="22"/>
                    <a:pt x="30" y="22"/>
                  </a:cubicBezTo>
                  <a:cubicBezTo>
                    <a:pt x="35" y="22"/>
                    <a:pt x="35" y="21"/>
                    <a:pt x="35" y="21"/>
                  </a:cubicBezTo>
                  <a:cubicBezTo>
                    <a:pt x="35" y="18"/>
                    <a:pt x="36" y="17"/>
                    <a:pt x="37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15"/>
                    <a:pt x="35" y="14"/>
                    <a:pt x="35" y="13"/>
                  </a:cubicBezTo>
                  <a:cubicBezTo>
                    <a:pt x="34" y="13"/>
                    <a:pt x="34" y="12"/>
                    <a:pt x="34" y="12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9"/>
                    <a:pt x="35" y="8"/>
                    <a:pt x="36" y="8"/>
                  </a:cubicBezTo>
                  <a:cubicBezTo>
                    <a:pt x="37" y="7"/>
                    <a:pt x="38" y="6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2"/>
                    <a:pt x="40" y="2"/>
                    <a:pt x="39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2"/>
                    <a:pt x="38" y="1"/>
                    <a:pt x="37" y="1"/>
                  </a:cubicBezTo>
                  <a:cubicBezTo>
                    <a:pt x="35" y="0"/>
                    <a:pt x="32" y="0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4" y="2"/>
                    <a:pt x="23" y="4"/>
                    <a:pt x="23" y="4"/>
                  </a:cubicBezTo>
                  <a:cubicBezTo>
                    <a:pt x="23" y="5"/>
                    <a:pt x="23" y="6"/>
                    <a:pt x="23" y="6"/>
                  </a:cubicBezTo>
                  <a:cubicBezTo>
                    <a:pt x="24" y="7"/>
                    <a:pt x="24" y="8"/>
                    <a:pt x="24" y="9"/>
                  </a:cubicBezTo>
                  <a:cubicBezTo>
                    <a:pt x="23" y="11"/>
                    <a:pt x="21" y="11"/>
                    <a:pt x="19" y="11"/>
                  </a:cubicBezTo>
                  <a:cubicBezTo>
                    <a:pt x="17" y="11"/>
                    <a:pt x="15" y="10"/>
                    <a:pt x="15" y="8"/>
                  </a:cubicBezTo>
                  <a:cubicBezTo>
                    <a:pt x="14" y="8"/>
                    <a:pt x="14" y="9"/>
                    <a:pt x="14" y="9"/>
                  </a:cubicBezTo>
                  <a:cubicBezTo>
                    <a:pt x="13" y="9"/>
                    <a:pt x="13" y="10"/>
                    <a:pt x="13" y="10"/>
                  </a:cubicBezTo>
                  <a:cubicBezTo>
                    <a:pt x="14" y="13"/>
                    <a:pt x="12" y="14"/>
                    <a:pt x="10" y="16"/>
                  </a:cubicBezTo>
                  <a:cubicBezTo>
                    <a:pt x="9" y="17"/>
                    <a:pt x="8" y="18"/>
                    <a:pt x="8" y="19"/>
                  </a:cubicBezTo>
                  <a:cubicBezTo>
                    <a:pt x="9" y="23"/>
                    <a:pt x="6" y="27"/>
                    <a:pt x="0" y="30"/>
                  </a:cubicBezTo>
                  <a:cubicBezTo>
                    <a:pt x="0" y="30"/>
                    <a:pt x="0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3" y="30"/>
                    <a:pt x="3" y="30"/>
                  </a:cubicBezTo>
                  <a:cubicBezTo>
                    <a:pt x="3" y="30"/>
                    <a:pt x="3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9"/>
                    <a:pt x="5" y="29"/>
                  </a:cubicBezTo>
                  <a:cubicBezTo>
                    <a:pt x="5" y="29"/>
                    <a:pt x="5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7" y="29"/>
                  </a:cubicBezTo>
                  <a:cubicBezTo>
                    <a:pt x="7" y="29"/>
                    <a:pt x="7" y="29"/>
                    <a:pt x="7" y="28"/>
                  </a:cubicBezTo>
                  <a:cubicBezTo>
                    <a:pt x="7" y="28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7"/>
                  </a:cubicBezTo>
                  <a:cubicBezTo>
                    <a:pt x="9" y="27"/>
                    <a:pt x="10" y="27"/>
                    <a:pt x="10" y="26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4" y="26"/>
                    <a:pt x="16" y="26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7"/>
                    <a:pt x="18" y="27"/>
                    <a:pt x="18" y="27"/>
                  </a:cubicBezTo>
                  <a:cubicBezTo>
                    <a:pt x="18" y="28"/>
                    <a:pt x="19" y="28"/>
                    <a:pt x="19" y="28"/>
                  </a:cubicBezTo>
                  <a:cubicBezTo>
                    <a:pt x="20" y="29"/>
                    <a:pt x="21" y="30"/>
                    <a:pt x="22" y="30"/>
                  </a:cubicBezTo>
                  <a:cubicBezTo>
                    <a:pt x="22" y="30"/>
                    <a:pt x="23" y="31"/>
                    <a:pt x="23" y="31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1"/>
                    <a:pt x="24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7" y="33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" name="Freeform 1199">
              <a:extLst>
                <a:ext uri="{FF2B5EF4-FFF2-40B4-BE49-F238E27FC236}">
                  <a16:creationId xmlns:a16="http://schemas.microsoft.com/office/drawing/2014/main" id="{AEA161A5-76D0-473E-9635-FE943C4DD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093" y="3736371"/>
              <a:ext cx="69129" cy="53149"/>
            </a:xfrm>
            <a:custGeom>
              <a:avLst/>
              <a:gdLst>
                <a:gd name="T0" fmla="*/ 32 w 38"/>
                <a:gd name="T1" fmla="*/ 27 h 27"/>
                <a:gd name="T2" fmla="*/ 32 w 38"/>
                <a:gd name="T3" fmla="*/ 26 h 27"/>
                <a:gd name="T4" fmla="*/ 32 w 38"/>
                <a:gd name="T5" fmla="*/ 25 h 27"/>
                <a:gd name="T6" fmla="*/ 33 w 38"/>
                <a:gd name="T7" fmla="*/ 24 h 27"/>
                <a:gd name="T8" fmla="*/ 33 w 38"/>
                <a:gd name="T9" fmla="*/ 23 h 27"/>
                <a:gd name="T10" fmla="*/ 33 w 38"/>
                <a:gd name="T11" fmla="*/ 22 h 27"/>
                <a:gd name="T12" fmla="*/ 33 w 38"/>
                <a:gd name="T13" fmla="*/ 21 h 27"/>
                <a:gd name="T14" fmla="*/ 34 w 38"/>
                <a:gd name="T15" fmla="*/ 21 h 27"/>
                <a:gd name="T16" fmla="*/ 34 w 38"/>
                <a:gd name="T17" fmla="*/ 20 h 27"/>
                <a:gd name="T18" fmla="*/ 34 w 38"/>
                <a:gd name="T19" fmla="*/ 20 h 27"/>
                <a:gd name="T20" fmla="*/ 35 w 38"/>
                <a:gd name="T21" fmla="*/ 19 h 27"/>
                <a:gd name="T22" fmla="*/ 36 w 38"/>
                <a:gd name="T23" fmla="*/ 19 h 27"/>
                <a:gd name="T24" fmla="*/ 36 w 38"/>
                <a:gd name="T25" fmla="*/ 18 h 27"/>
                <a:gd name="T26" fmla="*/ 36 w 38"/>
                <a:gd name="T27" fmla="*/ 18 h 27"/>
                <a:gd name="T28" fmla="*/ 37 w 38"/>
                <a:gd name="T29" fmla="*/ 18 h 27"/>
                <a:gd name="T30" fmla="*/ 37 w 38"/>
                <a:gd name="T31" fmla="*/ 18 h 27"/>
                <a:gd name="T32" fmla="*/ 38 w 38"/>
                <a:gd name="T33" fmla="*/ 17 h 27"/>
                <a:gd name="T34" fmla="*/ 38 w 38"/>
                <a:gd name="T35" fmla="*/ 16 h 27"/>
                <a:gd name="T36" fmla="*/ 38 w 38"/>
                <a:gd name="T37" fmla="*/ 16 h 27"/>
                <a:gd name="T38" fmla="*/ 38 w 38"/>
                <a:gd name="T39" fmla="*/ 14 h 27"/>
                <a:gd name="T40" fmla="*/ 37 w 38"/>
                <a:gd name="T41" fmla="*/ 14 h 27"/>
                <a:gd name="T42" fmla="*/ 37 w 38"/>
                <a:gd name="T43" fmla="*/ 13 h 27"/>
                <a:gd name="T44" fmla="*/ 36 w 38"/>
                <a:gd name="T45" fmla="*/ 12 h 27"/>
                <a:gd name="T46" fmla="*/ 36 w 38"/>
                <a:gd name="T47" fmla="*/ 11 h 27"/>
                <a:gd name="T48" fmla="*/ 36 w 38"/>
                <a:gd name="T49" fmla="*/ 11 h 27"/>
                <a:gd name="T50" fmla="*/ 36 w 38"/>
                <a:gd name="T51" fmla="*/ 10 h 27"/>
                <a:gd name="T52" fmla="*/ 35 w 38"/>
                <a:gd name="T53" fmla="*/ 10 h 27"/>
                <a:gd name="T54" fmla="*/ 35 w 38"/>
                <a:gd name="T55" fmla="*/ 9 h 27"/>
                <a:gd name="T56" fmla="*/ 34 w 38"/>
                <a:gd name="T57" fmla="*/ 8 h 27"/>
                <a:gd name="T58" fmla="*/ 29 w 38"/>
                <a:gd name="T59" fmla="*/ 5 h 27"/>
                <a:gd name="T60" fmla="*/ 25 w 38"/>
                <a:gd name="T61" fmla="*/ 2 h 27"/>
                <a:gd name="T62" fmla="*/ 21 w 38"/>
                <a:gd name="T63" fmla="*/ 1 h 27"/>
                <a:gd name="T64" fmla="*/ 8 w 38"/>
                <a:gd name="T65" fmla="*/ 5 h 27"/>
                <a:gd name="T66" fmla="*/ 8 w 38"/>
                <a:gd name="T67" fmla="*/ 5 h 27"/>
                <a:gd name="T68" fmla="*/ 8 w 38"/>
                <a:gd name="T69" fmla="*/ 5 h 27"/>
                <a:gd name="T70" fmla="*/ 7 w 38"/>
                <a:gd name="T71" fmla="*/ 5 h 27"/>
                <a:gd name="T72" fmla="*/ 7 w 38"/>
                <a:gd name="T73" fmla="*/ 5 h 27"/>
                <a:gd name="T74" fmla="*/ 6 w 38"/>
                <a:gd name="T75" fmla="*/ 5 h 27"/>
                <a:gd name="T76" fmla="*/ 5 w 38"/>
                <a:gd name="T77" fmla="*/ 4 h 27"/>
                <a:gd name="T78" fmla="*/ 5 w 38"/>
                <a:gd name="T79" fmla="*/ 4 h 27"/>
                <a:gd name="T80" fmla="*/ 0 w 38"/>
                <a:gd name="T81" fmla="*/ 6 h 27"/>
                <a:gd name="T82" fmla="*/ 0 w 38"/>
                <a:gd name="T83" fmla="*/ 6 h 27"/>
                <a:gd name="T84" fmla="*/ 2 w 38"/>
                <a:gd name="T85" fmla="*/ 9 h 27"/>
                <a:gd name="T86" fmla="*/ 3 w 38"/>
                <a:gd name="T87" fmla="*/ 8 h 27"/>
                <a:gd name="T88" fmla="*/ 7 w 38"/>
                <a:gd name="T89" fmla="*/ 11 h 27"/>
                <a:gd name="T90" fmla="*/ 9 w 38"/>
                <a:gd name="T91" fmla="*/ 13 h 27"/>
                <a:gd name="T92" fmla="*/ 11 w 38"/>
                <a:gd name="T93" fmla="*/ 14 h 27"/>
                <a:gd name="T94" fmla="*/ 17 w 38"/>
                <a:gd name="T95" fmla="*/ 18 h 27"/>
                <a:gd name="T96" fmla="*/ 18 w 38"/>
                <a:gd name="T97" fmla="*/ 21 h 27"/>
                <a:gd name="T98" fmla="*/ 20 w 38"/>
                <a:gd name="T99" fmla="*/ 19 h 27"/>
                <a:gd name="T100" fmla="*/ 23 w 38"/>
                <a:gd name="T101" fmla="*/ 17 h 27"/>
                <a:gd name="T102" fmla="*/ 25 w 38"/>
                <a:gd name="T103" fmla="*/ 20 h 27"/>
                <a:gd name="T104" fmla="*/ 26 w 38"/>
                <a:gd name="T105" fmla="*/ 23 h 27"/>
                <a:gd name="T106" fmla="*/ 27 w 38"/>
                <a:gd name="T107" fmla="*/ 23 h 27"/>
                <a:gd name="T108" fmla="*/ 31 w 38"/>
                <a:gd name="T109" fmla="*/ 26 h 27"/>
                <a:gd name="T110" fmla="*/ 32 w 38"/>
                <a:gd name="T111" fmla="*/ 26 h 27"/>
                <a:gd name="T112" fmla="*/ 32 w 38"/>
                <a:gd name="T113" fmla="*/ 27 h 27"/>
                <a:gd name="T114" fmla="*/ 32 w 38"/>
                <a:gd name="T115" fmla="*/ 27 h 27"/>
                <a:gd name="T116" fmla="*/ 32 w 38"/>
                <a:gd name="T117" fmla="*/ 27 h 27"/>
                <a:gd name="T118" fmla="*/ 32 w 38"/>
                <a:gd name="T1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" h="27">
                  <a:moveTo>
                    <a:pt x="32" y="27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3" y="24"/>
                  </a:cubicBezTo>
                  <a:cubicBezTo>
                    <a:pt x="33" y="24"/>
                    <a:pt x="33" y="23"/>
                    <a:pt x="33" y="23"/>
                  </a:cubicBezTo>
                  <a:cubicBezTo>
                    <a:pt x="33" y="23"/>
                    <a:pt x="33" y="23"/>
                    <a:pt x="33" y="22"/>
                  </a:cubicBezTo>
                  <a:cubicBezTo>
                    <a:pt x="33" y="22"/>
                    <a:pt x="33" y="22"/>
                    <a:pt x="33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1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9"/>
                    <a:pt x="35" y="19"/>
                    <a:pt x="36" y="19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7"/>
                    <a:pt x="37" y="17"/>
                    <a:pt x="3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8" y="15"/>
                    <a:pt x="38" y="14"/>
                  </a:cubicBezTo>
                  <a:cubicBezTo>
                    <a:pt x="38" y="14"/>
                    <a:pt x="37" y="14"/>
                    <a:pt x="37" y="14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6" y="12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0"/>
                    <a:pt x="36" y="10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9"/>
                  </a:cubicBezTo>
                  <a:cubicBezTo>
                    <a:pt x="35" y="9"/>
                    <a:pt x="34" y="8"/>
                    <a:pt x="34" y="8"/>
                  </a:cubicBezTo>
                  <a:cubicBezTo>
                    <a:pt x="32" y="6"/>
                    <a:pt x="31" y="6"/>
                    <a:pt x="29" y="5"/>
                  </a:cubicBezTo>
                  <a:cubicBezTo>
                    <a:pt x="28" y="4"/>
                    <a:pt x="27" y="3"/>
                    <a:pt x="25" y="2"/>
                  </a:cubicBezTo>
                  <a:cubicBezTo>
                    <a:pt x="24" y="1"/>
                    <a:pt x="22" y="0"/>
                    <a:pt x="21" y="1"/>
                  </a:cubicBezTo>
                  <a:cubicBezTo>
                    <a:pt x="18" y="4"/>
                    <a:pt x="12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5"/>
                    <a:pt x="2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5" y="8"/>
                    <a:pt x="6" y="10"/>
                    <a:pt x="7" y="11"/>
                  </a:cubicBezTo>
                  <a:cubicBezTo>
                    <a:pt x="8" y="12"/>
                    <a:pt x="9" y="12"/>
                    <a:pt x="9" y="13"/>
                  </a:cubicBezTo>
                  <a:cubicBezTo>
                    <a:pt x="10" y="13"/>
                    <a:pt x="11" y="13"/>
                    <a:pt x="11" y="14"/>
                  </a:cubicBezTo>
                  <a:cubicBezTo>
                    <a:pt x="14" y="15"/>
                    <a:pt x="17" y="16"/>
                    <a:pt x="17" y="18"/>
                  </a:cubicBezTo>
                  <a:cubicBezTo>
                    <a:pt x="17" y="20"/>
                    <a:pt x="18" y="21"/>
                    <a:pt x="18" y="21"/>
                  </a:cubicBezTo>
                  <a:cubicBezTo>
                    <a:pt x="18" y="20"/>
                    <a:pt x="19" y="20"/>
                    <a:pt x="20" y="19"/>
                  </a:cubicBezTo>
                  <a:cubicBezTo>
                    <a:pt x="21" y="18"/>
                    <a:pt x="22" y="17"/>
                    <a:pt x="23" y="17"/>
                  </a:cubicBezTo>
                  <a:cubicBezTo>
                    <a:pt x="24" y="17"/>
                    <a:pt x="25" y="18"/>
                    <a:pt x="25" y="20"/>
                  </a:cubicBezTo>
                  <a:cubicBezTo>
                    <a:pt x="25" y="22"/>
                    <a:pt x="26" y="23"/>
                    <a:pt x="26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9" y="23"/>
                    <a:pt x="30" y="25"/>
                    <a:pt x="31" y="26"/>
                  </a:cubicBezTo>
                  <a:cubicBezTo>
                    <a:pt x="31" y="26"/>
                    <a:pt x="31" y="26"/>
                    <a:pt x="32" y="26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7"/>
                    <a:pt x="32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" name="Freeform 1200">
              <a:extLst>
                <a:ext uri="{FF2B5EF4-FFF2-40B4-BE49-F238E27FC236}">
                  <a16:creationId xmlns:a16="http://schemas.microsoft.com/office/drawing/2014/main" id="{A9CA25FE-F677-4AD7-8302-32259CBFC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020" y="3828360"/>
              <a:ext cx="180503" cy="120607"/>
            </a:xfrm>
            <a:custGeom>
              <a:avLst/>
              <a:gdLst>
                <a:gd name="T0" fmla="*/ 82 w 98"/>
                <a:gd name="T1" fmla="*/ 38 h 62"/>
                <a:gd name="T2" fmla="*/ 81 w 98"/>
                <a:gd name="T3" fmla="*/ 36 h 62"/>
                <a:gd name="T4" fmla="*/ 80 w 98"/>
                <a:gd name="T5" fmla="*/ 33 h 62"/>
                <a:gd name="T6" fmla="*/ 80 w 98"/>
                <a:gd name="T7" fmla="*/ 31 h 62"/>
                <a:gd name="T8" fmla="*/ 82 w 98"/>
                <a:gd name="T9" fmla="*/ 25 h 62"/>
                <a:gd name="T10" fmla="*/ 74 w 98"/>
                <a:gd name="T11" fmla="*/ 11 h 62"/>
                <a:gd name="T12" fmla="*/ 74 w 98"/>
                <a:gd name="T13" fmla="*/ 11 h 62"/>
                <a:gd name="T14" fmla="*/ 73 w 98"/>
                <a:gd name="T15" fmla="*/ 10 h 62"/>
                <a:gd name="T16" fmla="*/ 73 w 98"/>
                <a:gd name="T17" fmla="*/ 9 h 62"/>
                <a:gd name="T18" fmla="*/ 72 w 98"/>
                <a:gd name="T19" fmla="*/ 8 h 62"/>
                <a:gd name="T20" fmla="*/ 70 w 98"/>
                <a:gd name="T21" fmla="*/ 5 h 62"/>
                <a:gd name="T22" fmla="*/ 69 w 98"/>
                <a:gd name="T23" fmla="*/ 3 h 62"/>
                <a:gd name="T24" fmla="*/ 68 w 98"/>
                <a:gd name="T25" fmla="*/ 0 h 62"/>
                <a:gd name="T26" fmla="*/ 65 w 98"/>
                <a:gd name="T27" fmla="*/ 1 h 62"/>
                <a:gd name="T28" fmla="*/ 64 w 98"/>
                <a:gd name="T29" fmla="*/ 3 h 62"/>
                <a:gd name="T30" fmla="*/ 58 w 98"/>
                <a:gd name="T31" fmla="*/ 5 h 62"/>
                <a:gd name="T32" fmla="*/ 55 w 98"/>
                <a:gd name="T33" fmla="*/ 5 h 62"/>
                <a:gd name="T34" fmla="*/ 45 w 98"/>
                <a:gd name="T35" fmla="*/ 7 h 62"/>
                <a:gd name="T36" fmla="*/ 32 w 98"/>
                <a:gd name="T37" fmla="*/ 4 h 62"/>
                <a:gd name="T38" fmla="*/ 27 w 98"/>
                <a:gd name="T39" fmla="*/ 4 h 62"/>
                <a:gd name="T40" fmla="*/ 26 w 98"/>
                <a:gd name="T41" fmla="*/ 4 h 62"/>
                <a:gd name="T42" fmla="*/ 25 w 98"/>
                <a:gd name="T43" fmla="*/ 5 h 62"/>
                <a:gd name="T44" fmla="*/ 20 w 98"/>
                <a:gd name="T45" fmla="*/ 9 h 62"/>
                <a:gd name="T46" fmla="*/ 16 w 98"/>
                <a:gd name="T47" fmla="*/ 11 h 62"/>
                <a:gd name="T48" fmla="*/ 6 w 98"/>
                <a:gd name="T49" fmla="*/ 28 h 62"/>
                <a:gd name="T50" fmla="*/ 0 w 98"/>
                <a:gd name="T51" fmla="*/ 32 h 62"/>
                <a:gd name="T52" fmla="*/ 4 w 98"/>
                <a:gd name="T53" fmla="*/ 38 h 62"/>
                <a:gd name="T54" fmla="*/ 8 w 98"/>
                <a:gd name="T55" fmla="*/ 41 h 62"/>
                <a:gd name="T56" fmla="*/ 9 w 98"/>
                <a:gd name="T57" fmla="*/ 47 h 62"/>
                <a:gd name="T58" fmla="*/ 22 w 98"/>
                <a:gd name="T59" fmla="*/ 53 h 62"/>
                <a:gd name="T60" fmla="*/ 22 w 98"/>
                <a:gd name="T61" fmla="*/ 56 h 62"/>
                <a:gd name="T62" fmla="*/ 23 w 98"/>
                <a:gd name="T63" fmla="*/ 56 h 62"/>
                <a:gd name="T64" fmla="*/ 25 w 98"/>
                <a:gd name="T65" fmla="*/ 58 h 62"/>
                <a:gd name="T66" fmla="*/ 27 w 98"/>
                <a:gd name="T67" fmla="*/ 60 h 62"/>
                <a:gd name="T68" fmla="*/ 38 w 98"/>
                <a:gd name="T69" fmla="*/ 61 h 62"/>
                <a:gd name="T70" fmla="*/ 51 w 98"/>
                <a:gd name="T71" fmla="*/ 62 h 62"/>
                <a:gd name="T72" fmla="*/ 70 w 98"/>
                <a:gd name="T73" fmla="*/ 56 h 62"/>
                <a:gd name="T74" fmla="*/ 83 w 98"/>
                <a:gd name="T75" fmla="*/ 60 h 62"/>
                <a:gd name="T76" fmla="*/ 83 w 98"/>
                <a:gd name="T77" fmla="*/ 60 h 62"/>
                <a:gd name="T78" fmla="*/ 85 w 98"/>
                <a:gd name="T79" fmla="*/ 60 h 62"/>
                <a:gd name="T80" fmla="*/ 86 w 98"/>
                <a:gd name="T81" fmla="*/ 61 h 62"/>
                <a:gd name="T82" fmla="*/ 93 w 98"/>
                <a:gd name="T83" fmla="*/ 47 h 62"/>
                <a:gd name="T84" fmla="*/ 97 w 98"/>
                <a:gd name="T85" fmla="*/ 43 h 62"/>
                <a:gd name="T86" fmla="*/ 96 w 98"/>
                <a:gd name="T87" fmla="*/ 42 h 62"/>
                <a:gd name="T88" fmla="*/ 95 w 98"/>
                <a:gd name="T89" fmla="*/ 41 h 62"/>
                <a:gd name="T90" fmla="*/ 89 w 98"/>
                <a:gd name="T91" fmla="*/ 44 h 62"/>
                <a:gd name="T92" fmla="*/ 83 w 98"/>
                <a:gd name="T93" fmla="*/ 40 h 62"/>
                <a:gd name="T94" fmla="*/ 83 w 98"/>
                <a:gd name="T95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8" h="62">
                  <a:moveTo>
                    <a:pt x="82" y="39"/>
                  </a:moveTo>
                  <a:cubicBezTo>
                    <a:pt x="82" y="39"/>
                    <a:pt x="82" y="38"/>
                    <a:pt x="82" y="38"/>
                  </a:cubicBezTo>
                  <a:cubicBezTo>
                    <a:pt x="82" y="38"/>
                    <a:pt x="81" y="37"/>
                    <a:pt x="81" y="37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1" y="35"/>
                    <a:pt x="81" y="35"/>
                    <a:pt x="80" y="34"/>
                  </a:cubicBezTo>
                  <a:cubicBezTo>
                    <a:pt x="80" y="34"/>
                    <a:pt x="80" y="34"/>
                    <a:pt x="80" y="33"/>
                  </a:cubicBezTo>
                  <a:cubicBezTo>
                    <a:pt x="80" y="33"/>
                    <a:pt x="80" y="32"/>
                    <a:pt x="80" y="3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80" y="31"/>
                    <a:pt x="80" y="30"/>
                    <a:pt x="80" y="30"/>
                  </a:cubicBezTo>
                  <a:cubicBezTo>
                    <a:pt x="80" y="28"/>
                    <a:pt x="80" y="26"/>
                    <a:pt x="82" y="25"/>
                  </a:cubicBezTo>
                  <a:cubicBezTo>
                    <a:pt x="82" y="23"/>
                    <a:pt x="79" y="16"/>
                    <a:pt x="74" y="12"/>
                  </a:cubicBezTo>
                  <a:cubicBezTo>
                    <a:pt x="74" y="12"/>
                    <a:pt x="74" y="12"/>
                    <a:pt x="74" y="11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4" y="11"/>
                    <a:pt x="73" y="10"/>
                    <a:pt x="73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10"/>
                    <a:pt x="73" y="9"/>
                    <a:pt x="73" y="9"/>
                  </a:cubicBezTo>
                  <a:cubicBezTo>
                    <a:pt x="73" y="9"/>
                    <a:pt x="72" y="9"/>
                    <a:pt x="72" y="8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7"/>
                    <a:pt x="71" y="7"/>
                    <a:pt x="71" y="7"/>
                  </a:cubicBezTo>
                  <a:cubicBezTo>
                    <a:pt x="71" y="6"/>
                    <a:pt x="71" y="6"/>
                    <a:pt x="70" y="5"/>
                  </a:cubicBezTo>
                  <a:cubicBezTo>
                    <a:pt x="70" y="5"/>
                    <a:pt x="70" y="5"/>
                    <a:pt x="70" y="4"/>
                  </a:cubicBezTo>
                  <a:cubicBezTo>
                    <a:pt x="70" y="4"/>
                    <a:pt x="69" y="3"/>
                    <a:pt x="69" y="3"/>
                  </a:cubicBezTo>
                  <a:cubicBezTo>
                    <a:pt x="69" y="2"/>
                    <a:pt x="69" y="2"/>
                    <a:pt x="68" y="2"/>
                  </a:cubicBezTo>
                  <a:cubicBezTo>
                    <a:pt x="68" y="1"/>
                    <a:pt x="68" y="1"/>
                    <a:pt x="68" y="0"/>
                  </a:cubicBezTo>
                  <a:cubicBezTo>
                    <a:pt x="66" y="1"/>
                    <a:pt x="66" y="1"/>
                    <a:pt x="65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2"/>
                    <a:pt x="64" y="2"/>
                    <a:pt x="64" y="3"/>
                  </a:cubicBezTo>
                  <a:cubicBezTo>
                    <a:pt x="63" y="4"/>
                    <a:pt x="61" y="5"/>
                    <a:pt x="59" y="5"/>
                  </a:cubicBezTo>
                  <a:cubicBezTo>
                    <a:pt x="59" y="5"/>
                    <a:pt x="58" y="5"/>
                    <a:pt x="58" y="5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6" y="6"/>
                    <a:pt x="55" y="6"/>
                    <a:pt x="55" y="5"/>
                  </a:cubicBezTo>
                  <a:cubicBezTo>
                    <a:pt x="54" y="5"/>
                    <a:pt x="53" y="5"/>
                    <a:pt x="52" y="6"/>
                  </a:cubicBezTo>
                  <a:cubicBezTo>
                    <a:pt x="50" y="8"/>
                    <a:pt x="46" y="9"/>
                    <a:pt x="45" y="7"/>
                  </a:cubicBezTo>
                  <a:cubicBezTo>
                    <a:pt x="44" y="7"/>
                    <a:pt x="41" y="6"/>
                    <a:pt x="39" y="6"/>
                  </a:cubicBezTo>
                  <a:cubicBezTo>
                    <a:pt x="38" y="6"/>
                    <a:pt x="36" y="5"/>
                    <a:pt x="32" y="4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28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5" y="4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3" y="7"/>
                    <a:pt x="21" y="8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16" y="11"/>
                    <a:pt x="14" y="14"/>
                    <a:pt x="13" y="16"/>
                  </a:cubicBezTo>
                  <a:cubicBezTo>
                    <a:pt x="11" y="21"/>
                    <a:pt x="9" y="25"/>
                    <a:pt x="6" y="28"/>
                  </a:cubicBezTo>
                  <a:cubicBezTo>
                    <a:pt x="4" y="30"/>
                    <a:pt x="2" y="31"/>
                    <a:pt x="1" y="32"/>
                  </a:cubicBezTo>
                  <a:cubicBezTo>
                    <a:pt x="1" y="32"/>
                    <a:pt x="1" y="32"/>
                    <a:pt x="0" y="32"/>
                  </a:cubicBezTo>
                  <a:cubicBezTo>
                    <a:pt x="1" y="32"/>
                    <a:pt x="1" y="33"/>
                    <a:pt x="1" y="33"/>
                  </a:cubicBezTo>
                  <a:cubicBezTo>
                    <a:pt x="2" y="34"/>
                    <a:pt x="4" y="36"/>
                    <a:pt x="4" y="38"/>
                  </a:cubicBezTo>
                  <a:cubicBezTo>
                    <a:pt x="4" y="40"/>
                    <a:pt x="5" y="40"/>
                    <a:pt x="6" y="40"/>
                  </a:cubicBezTo>
                  <a:cubicBezTo>
                    <a:pt x="7" y="40"/>
                    <a:pt x="7" y="40"/>
                    <a:pt x="8" y="41"/>
                  </a:cubicBezTo>
                  <a:cubicBezTo>
                    <a:pt x="9" y="42"/>
                    <a:pt x="9" y="44"/>
                    <a:pt x="9" y="46"/>
                  </a:cubicBezTo>
                  <a:cubicBezTo>
                    <a:pt x="9" y="46"/>
                    <a:pt x="9" y="47"/>
                    <a:pt x="9" y="47"/>
                  </a:cubicBezTo>
                  <a:cubicBezTo>
                    <a:pt x="9" y="47"/>
                    <a:pt x="9" y="47"/>
                    <a:pt x="10" y="47"/>
                  </a:cubicBezTo>
                  <a:cubicBezTo>
                    <a:pt x="17" y="48"/>
                    <a:pt x="22" y="49"/>
                    <a:pt x="22" y="53"/>
                  </a:cubicBezTo>
                  <a:cubicBezTo>
                    <a:pt x="22" y="53"/>
                    <a:pt x="22" y="54"/>
                    <a:pt x="22" y="54"/>
                  </a:cubicBezTo>
                  <a:cubicBezTo>
                    <a:pt x="22" y="55"/>
                    <a:pt x="22" y="56"/>
                    <a:pt x="2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4" y="57"/>
                    <a:pt x="24" y="57"/>
                  </a:cubicBezTo>
                  <a:cubicBezTo>
                    <a:pt x="24" y="58"/>
                    <a:pt x="25" y="58"/>
                    <a:pt x="25" y="58"/>
                  </a:cubicBezTo>
                  <a:cubicBezTo>
                    <a:pt x="25" y="58"/>
                    <a:pt x="26" y="59"/>
                    <a:pt x="26" y="59"/>
                  </a:cubicBezTo>
                  <a:cubicBezTo>
                    <a:pt x="26" y="59"/>
                    <a:pt x="27" y="60"/>
                    <a:pt x="27" y="60"/>
                  </a:cubicBezTo>
                  <a:cubicBezTo>
                    <a:pt x="28" y="60"/>
                    <a:pt x="30" y="60"/>
                    <a:pt x="33" y="61"/>
                  </a:cubicBezTo>
                  <a:cubicBezTo>
                    <a:pt x="35" y="61"/>
                    <a:pt x="37" y="61"/>
                    <a:pt x="38" y="61"/>
                  </a:cubicBezTo>
                  <a:cubicBezTo>
                    <a:pt x="39" y="61"/>
                    <a:pt x="39" y="61"/>
                    <a:pt x="41" y="61"/>
                  </a:cubicBezTo>
                  <a:cubicBezTo>
                    <a:pt x="44" y="61"/>
                    <a:pt x="49" y="61"/>
                    <a:pt x="51" y="62"/>
                  </a:cubicBezTo>
                  <a:cubicBezTo>
                    <a:pt x="53" y="62"/>
                    <a:pt x="55" y="61"/>
                    <a:pt x="57" y="59"/>
                  </a:cubicBezTo>
                  <a:cubicBezTo>
                    <a:pt x="60" y="56"/>
                    <a:pt x="68" y="56"/>
                    <a:pt x="70" y="56"/>
                  </a:cubicBezTo>
                  <a:cubicBezTo>
                    <a:pt x="71" y="56"/>
                    <a:pt x="72" y="56"/>
                    <a:pt x="72" y="56"/>
                  </a:cubicBezTo>
                  <a:cubicBezTo>
                    <a:pt x="78" y="57"/>
                    <a:pt x="82" y="57"/>
                    <a:pt x="83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60"/>
                    <a:pt x="84" y="60"/>
                    <a:pt x="85" y="60"/>
                  </a:cubicBezTo>
                  <a:cubicBezTo>
                    <a:pt x="85" y="61"/>
                    <a:pt x="85" y="61"/>
                    <a:pt x="86" y="61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6" y="60"/>
                    <a:pt x="86" y="59"/>
                    <a:pt x="86" y="58"/>
                  </a:cubicBezTo>
                  <a:cubicBezTo>
                    <a:pt x="86" y="54"/>
                    <a:pt x="89" y="47"/>
                    <a:pt x="93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7" y="46"/>
                    <a:pt x="98" y="46"/>
                    <a:pt x="97" y="43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7" y="43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5" y="41"/>
                    <a:pt x="95" y="41"/>
                  </a:cubicBezTo>
                  <a:cubicBezTo>
                    <a:pt x="95" y="42"/>
                    <a:pt x="94" y="42"/>
                    <a:pt x="93" y="42"/>
                  </a:cubicBezTo>
                  <a:cubicBezTo>
                    <a:pt x="91" y="43"/>
                    <a:pt x="90" y="44"/>
                    <a:pt x="89" y="44"/>
                  </a:cubicBezTo>
                  <a:cubicBezTo>
                    <a:pt x="87" y="44"/>
                    <a:pt x="84" y="43"/>
                    <a:pt x="83" y="41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2" y="39"/>
                    <a:pt x="8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" name="Freeform 1201">
              <a:extLst>
                <a:ext uri="{FF2B5EF4-FFF2-40B4-BE49-F238E27FC236}">
                  <a16:creationId xmlns:a16="http://schemas.microsoft.com/office/drawing/2014/main" id="{45013BC1-556C-4209-80E5-509FA600C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596" y="3824271"/>
              <a:ext cx="55687" cy="73590"/>
            </a:xfrm>
            <a:custGeom>
              <a:avLst/>
              <a:gdLst>
                <a:gd name="T0" fmla="*/ 1 w 30"/>
                <a:gd name="T1" fmla="*/ 1 h 38"/>
                <a:gd name="T2" fmla="*/ 1 w 30"/>
                <a:gd name="T3" fmla="*/ 2 h 38"/>
                <a:gd name="T4" fmla="*/ 2 w 30"/>
                <a:gd name="T5" fmla="*/ 4 h 38"/>
                <a:gd name="T6" fmla="*/ 3 w 30"/>
                <a:gd name="T7" fmla="*/ 5 h 38"/>
                <a:gd name="T8" fmla="*/ 3 w 30"/>
                <a:gd name="T9" fmla="*/ 6 h 38"/>
                <a:gd name="T10" fmla="*/ 4 w 30"/>
                <a:gd name="T11" fmla="*/ 7 h 38"/>
                <a:gd name="T12" fmla="*/ 4 w 30"/>
                <a:gd name="T13" fmla="*/ 8 h 38"/>
                <a:gd name="T14" fmla="*/ 5 w 30"/>
                <a:gd name="T15" fmla="*/ 8 h 38"/>
                <a:gd name="T16" fmla="*/ 5 w 30"/>
                <a:gd name="T17" fmla="*/ 9 h 38"/>
                <a:gd name="T18" fmla="*/ 5 w 30"/>
                <a:gd name="T19" fmla="*/ 9 h 38"/>
                <a:gd name="T20" fmla="*/ 6 w 30"/>
                <a:gd name="T21" fmla="*/ 10 h 38"/>
                <a:gd name="T22" fmla="*/ 6 w 30"/>
                <a:gd name="T23" fmla="*/ 10 h 38"/>
                <a:gd name="T24" fmla="*/ 6 w 30"/>
                <a:gd name="T25" fmla="*/ 11 h 38"/>
                <a:gd name="T26" fmla="*/ 6 w 30"/>
                <a:gd name="T27" fmla="*/ 11 h 38"/>
                <a:gd name="T28" fmla="*/ 6 w 30"/>
                <a:gd name="T29" fmla="*/ 11 h 38"/>
                <a:gd name="T30" fmla="*/ 13 w 30"/>
                <a:gd name="T31" fmla="*/ 30 h 38"/>
                <a:gd name="T32" fmla="*/ 13 w 30"/>
                <a:gd name="T33" fmla="*/ 33 h 38"/>
                <a:gd name="T34" fmla="*/ 13 w 30"/>
                <a:gd name="T35" fmla="*/ 35 h 38"/>
                <a:gd name="T36" fmla="*/ 14 w 30"/>
                <a:gd name="T37" fmla="*/ 36 h 38"/>
                <a:gd name="T38" fmla="*/ 14 w 30"/>
                <a:gd name="T39" fmla="*/ 37 h 38"/>
                <a:gd name="T40" fmla="*/ 14 w 30"/>
                <a:gd name="T41" fmla="*/ 38 h 38"/>
                <a:gd name="T42" fmla="*/ 16 w 30"/>
                <a:gd name="T43" fmla="*/ 36 h 38"/>
                <a:gd name="T44" fmla="*/ 16 w 30"/>
                <a:gd name="T45" fmla="*/ 35 h 38"/>
                <a:gd name="T46" fmla="*/ 16 w 30"/>
                <a:gd name="T47" fmla="*/ 34 h 38"/>
                <a:gd name="T48" fmla="*/ 17 w 30"/>
                <a:gd name="T49" fmla="*/ 34 h 38"/>
                <a:gd name="T50" fmla="*/ 17 w 30"/>
                <a:gd name="T51" fmla="*/ 33 h 38"/>
                <a:gd name="T52" fmla="*/ 17 w 30"/>
                <a:gd name="T53" fmla="*/ 33 h 38"/>
                <a:gd name="T54" fmla="*/ 18 w 30"/>
                <a:gd name="T55" fmla="*/ 32 h 38"/>
                <a:gd name="T56" fmla="*/ 18 w 30"/>
                <a:gd name="T57" fmla="*/ 32 h 38"/>
                <a:gd name="T58" fmla="*/ 18 w 30"/>
                <a:gd name="T59" fmla="*/ 32 h 38"/>
                <a:gd name="T60" fmla="*/ 18 w 30"/>
                <a:gd name="T61" fmla="*/ 31 h 38"/>
                <a:gd name="T62" fmla="*/ 18 w 30"/>
                <a:gd name="T63" fmla="*/ 31 h 38"/>
                <a:gd name="T64" fmla="*/ 18 w 30"/>
                <a:gd name="T65" fmla="*/ 31 h 38"/>
                <a:gd name="T66" fmla="*/ 18 w 30"/>
                <a:gd name="T67" fmla="*/ 31 h 38"/>
                <a:gd name="T68" fmla="*/ 23 w 30"/>
                <a:gd name="T69" fmla="*/ 24 h 38"/>
                <a:gd name="T70" fmla="*/ 24 w 30"/>
                <a:gd name="T71" fmla="*/ 24 h 38"/>
                <a:gd name="T72" fmla="*/ 25 w 30"/>
                <a:gd name="T73" fmla="*/ 24 h 38"/>
                <a:gd name="T74" fmla="*/ 29 w 30"/>
                <a:gd name="T75" fmla="*/ 25 h 38"/>
                <a:gd name="T76" fmla="*/ 30 w 30"/>
                <a:gd name="T77" fmla="*/ 25 h 38"/>
                <a:gd name="T78" fmla="*/ 28 w 30"/>
                <a:gd name="T79" fmla="*/ 21 h 38"/>
                <a:gd name="T80" fmla="*/ 21 w 30"/>
                <a:gd name="T81" fmla="*/ 9 h 38"/>
                <a:gd name="T82" fmla="*/ 15 w 30"/>
                <a:gd name="T83" fmla="*/ 5 h 38"/>
                <a:gd name="T84" fmla="*/ 9 w 30"/>
                <a:gd name="T85" fmla="*/ 2 h 38"/>
                <a:gd name="T86" fmla="*/ 6 w 30"/>
                <a:gd name="T87" fmla="*/ 0 h 38"/>
                <a:gd name="T88" fmla="*/ 5 w 30"/>
                <a:gd name="T89" fmla="*/ 0 h 38"/>
                <a:gd name="T90" fmla="*/ 0 w 30"/>
                <a:gd name="T91" fmla="*/ 1 h 38"/>
                <a:gd name="T92" fmla="*/ 1 w 30"/>
                <a:gd name="T93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" h="38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4"/>
                    <a:pt x="2" y="4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18" y="25"/>
                    <a:pt x="13" y="30"/>
                  </a:cubicBezTo>
                  <a:cubicBezTo>
                    <a:pt x="13" y="30"/>
                    <a:pt x="13" y="31"/>
                    <a:pt x="13" y="33"/>
                  </a:cubicBezTo>
                  <a:cubicBezTo>
                    <a:pt x="13" y="34"/>
                    <a:pt x="13" y="35"/>
                    <a:pt x="13" y="35"/>
                  </a:cubicBezTo>
                  <a:cubicBezTo>
                    <a:pt x="13" y="36"/>
                    <a:pt x="13" y="36"/>
                    <a:pt x="14" y="36"/>
                  </a:cubicBezTo>
                  <a:cubicBezTo>
                    <a:pt x="14" y="36"/>
                    <a:pt x="14" y="37"/>
                    <a:pt x="14" y="37"/>
                  </a:cubicBezTo>
                  <a:cubicBezTo>
                    <a:pt x="14" y="37"/>
                    <a:pt x="14" y="37"/>
                    <a:pt x="14" y="38"/>
                  </a:cubicBezTo>
                  <a:cubicBezTo>
                    <a:pt x="15" y="37"/>
                    <a:pt x="15" y="36"/>
                    <a:pt x="16" y="36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35"/>
                    <a:pt x="16" y="35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8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2"/>
                    <a:pt x="18" y="32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5"/>
                    <a:pt x="21" y="24"/>
                    <a:pt x="23" y="24"/>
                  </a:cubicBezTo>
                  <a:cubicBezTo>
                    <a:pt x="23" y="24"/>
                    <a:pt x="23" y="24"/>
                    <a:pt x="24" y="24"/>
                  </a:cubicBezTo>
                  <a:cubicBezTo>
                    <a:pt x="24" y="24"/>
                    <a:pt x="25" y="24"/>
                    <a:pt x="25" y="24"/>
                  </a:cubicBezTo>
                  <a:cubicBezTo>
                    <a:pt x="26" y="24"/>
                    <a:pt x="28" y="25"/>
                    <a:pt x="29" y="25"/>
                  </a:cubicBezTo>
                  <a:cubicBezTo>
                    <a:pt x="29" y="25"/>
                    <a:pt x="30" y="25"/>
                    <a:pt x="30" y="25"/>
                  </a:cubicBezTo>
                  <a:cubicBezTo>
                    <a:pt x="30" y="24"/>
                    <a:pt x="29" y="22"/>
                    <a:pt x="28" y="21"/>
                  </a:cubicBezTo>
                  <a:cubicBezTo>
                    <a:pt x="26" y="19"/>
                    <a:pt x="22" y="14"/>
                    <a:pt x="21" y="9"/>
                  </a:cubicBezTo>
                  <a:cubicBezTo>
                    <a:pt x="20" y="6"/>
                    <a:pt x="16" y="5"/>
                    <a:pt x="15" y="5"/>
                  </a:cubicBezTo>
                  <a:cubicBezTo>
                    <a:pt x="13" y="5"/>
                    <a:pt x="11" y="3"/>
                    <a:pt x="9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2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" name="Freeform 1202">
              <a:extLst>
                <a:ext uri="{FF2B5EF4-FFF2-40B4-BE49-F238E27FC236}">
                  <a16:creationId xmlns:a16="http://schemas.microsoft.com/office/drawing/2014/main" id="{DA9E4615-DE1E-4459-A5C7-B321C160A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425" y="3944878"/>
              <a:ext cx="117135" cy="67458"/>
            </a:xfrm>
            <a:custGeom>
              <a:avLst/>
              <a:gdLst>
                <a:gd name="T0" fmla="*/ 62 w 64"/>
                <a:gd name="T1" fmla="*/ 4 h 34"/>
                <a:gd name="T2" fmla="*/ 61 w 64"/>
                <a:gd name="T3" fmla="*/ 3 h 34"/>
                <a:gd name="T4" fmla="*/ 60 w 64"/>
                <a:gd name="T5" fmla="*/ 2 h 34"/>
                <a:gd name="T6" fmla="*/ 60 w 64"/>
                <a:gd name="T7" fmla="*/ 2 h 34"/>
                <a:gd name="T8" fmla="*/ 60 w 64"/>
                <a:gd name="T9" fmla="*/ 2 h 34"/>
                <a:gd name="T10" fmla="*/ 52 w 64"/>
                <a:gd name="T11" fmla="*/ 0 h 34"/>
                <a:gd name="T12" fmla="*/ 40 w 64"/>
                <a:gd name="T13" fmla="*/ 2 h 34"/>
                <a:gd name="T14" fmla="*/ 21 w 64"/>
                <a:gd name="T15" fmla="*/ 5 h 34"/>
                <a:gd name="T16" fmla="*/ 18 w 64"/>
                <a:gd name="T17" fmla="*/ 5 h 34"/>
                <a:gd name="T18" fmla="*/ 7 w 64"/>
                <a:gd name="T19" fmla="*/ 4 h 34"/>
                <a:gd name="T20" fmla="*/ 7 w 64"/>
                <a:gd name="T21" fmla="*/ 4 h 34"/>
                <a:gd name="T22" fmla="*/ 4 w 64"/>
                <a:gd name="T23" fmla="*/ 3 h 34"/>
                <a:gd name="T24" fmla="*/ 2 w 64"/>
                <a:gd name="T25" fmla="*/ 1 h 34"/>
                <a:gd name="T26" fmla="*/ 1 w 64"/>
                <a:gd name="T27" fmla="*/ 0 h 34"/>
                <a:gd name="T28" fmla="*/ 1 w 64"/>
                <a:gd name="T29" fmla="*/ 0 h 34"/>
                <a:gd name="T30" fmla="*/ 0 w 64"/>
                <a:gd name="T31" fmla="*/ 2 h 34"/>
                <a:gd name="T32" fmla="*/ 5 w 64"/>
                <a:gd name="T33" fmla="*/ 14 h 34"/>
                <a:gd name="T34" fmla="*/ 2 w 64"/>
                <a:gd name="T35" fmla="*/ 16 h 34"/>
                <a:gd name="T36" fmla="*/ 1 w 64"/>
                <a:gd name="T37" fmla="*/ 19 h 34"/>
                <a:gd name="T38" fmla="*/ 1 w 64"/>
                <a:gd name="T39" fmla="*/ 20 h 34"/>
                <a:gd name="T40" fmla="*/ 1 w 64"/>
                <a:gd name="T41" fmla="*/ 22 h 34"/>
                <a:gd name="T42" fmla="*/ 1 w 64"/>
                <a:gd name="T43" fmla="*/ 23 h 34"/>
                <a:gd name="T44" fmla="*/ 8 w 64"/>
                <a:gd name="T45" fmla="*/ 31 h 34"/>
                <a:gd name="T46" fmla="*/ 9 w 64"/>
                <a:gd name="T47" fmla="*/ 32 h 34"/>
                <a:gd name="T48" fmla="*/ 10 w 64"/>
                <a:gd name="T49" fmla="*/ 32 h 34"/>
                <a:gd name="T50" fmla="*/ 12 w 64"/>
                <a:gd name="T51" fmla="*/ 32 h 34"/>
                <a:gd name="T52" fmla="*/ 15 w 64"/>
                <a:gd name="T53" fmla="*/ 32 h 34"/>
                <a:gd name="T54" fmla="*/ 24 w 64"/>
                <a:gd name="T55" fmla="*/ 32 h 34"/>
                <a:gd name="T56" fmla="*/ 24 w 64"/>
                <a:gd name="T57" fmla="*/ 33 h 34"/>
                <a:gd name="T58" fmla="*/ 26 w 64"/>
                <a:gd name="T59" fmla="*/ 33 h 34"/>
                <a:gd name="T60" fmla="*/ 27 w 64"/>
                <a:gd name="T61" fmla="*/ 33 h 34"/>
                <a:gd name="T62" fmla="*/ 29 w 64"/>
                <a:gd name="T63" fmla="*/ 34 h 34"/>
                <a:gd name="T64" fmla="*/ 31 w 64"/>
                <a:gd name="T65" fmla="*/ 34 h 34"/>
                <a:gd name="T66" fmla="*/ 33 w 64"/>
                <a:gd name="T67" fmla="*/ 34 h 34"/>
                <a:gd name="T68" fmla="*/ 35 w 64"/>
                <a:gd name="T69" fmla="*/ 34 h 34"/>
                <a:gd name="T70" fmla="*/ 37 w 64"/>
                <a:gd name="T71" fmla="*/ 34 h 34"/>
                <a:gd name="T72" fmla="*/ 37 w 64"/>
                <a:gd name="T73" fmla="*/ 32 h 34"/>
                <a:gd name="T74" fmla="*/ 38 w 64"/>
                <a:gd name="T75" fmla="*/ 31 h 34"/>
                <a:gd name="T76" fmla="*/ 40 w 64"/>
                <a:gd name="T77" fmla="*/ 30 h 34"/>
                <a:gd name="T78" fmla="*/ 41 w 64"/>
                <a:gd name="T79" fmla="*/ 30 h 34"/>
                <a:gd name="T80" fmla="*/ 42 w 64"/>
                <a:gd name="T81" fmla="*/ 29 h 34"/>
                <a:gd name="T82" fmla="*/ 42 w 64"/>
                <a:gd name="T83" fmla="*/ 28 h 34"/>
                <a:gd name="T84" fmla="*/ 42 w 64"/>
                <a:gd name="T85" fmla="*/ 28 h 34"/>
                <a:gd name="T86" fmla="*/ 43 w 64"/>
                <a:gd name="T87" fmla="*/ 27 h 34"/>
                <a:gd name="T88" fmla="*/ 44 w 64"/>
                <a:gd name="T89" fmla="*/ 26 h 34"/>
                <a:gd name="T90" fmla="*/ 44 w 64"/>
                <a:gd name="T91" fmla="*/ 26 h 34"/>
                <a:gd name="T92" fmla="*/ 51 w 64"/>
                <a:gd name="T93" fmla="*/ 25 h 34"/>
                <a:gd name="T94" fmla="*/ 58 w 64"/>
                <a:gd name="T95" fmla="*/ 26 h 34"/>
                <a:gd name="T96" fmla="*/ 56 w 64"/>
                <a:gd name="T97" fmla="*/ 14 h 34"/>
                <a:gd name="T98" fmla="*/ 64 w 64"/>
                <a:gd name="T99" fmla="*/ 5 h 34"/>
                <a:gd name="T100" fmla="*/ 63 w 64"/>
                <a:gd name="T10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" h="34">
                  <a:moveTo>
                    <a:pt x="62" y="4"/>
                  </a:moveTo>
                  <a:cubicBezTo>
                    <a:pt x="62" y="4"/>
                    <a:pt x="62" y="4"/>
                    <a:pt x="62" y="4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57" y="1"/>
                    <a:pt x="52" y="0"/>
                  </a:cubicBezTo>
                  <a:cubicBezTo>
                    <a:pt x="51" y="0"/>
                    <a:pt x="51" y="0"/>
                    <a:pt x="50" y="0"/>
                  </a:cubicBezTo>
                  <a:cubicBezTo>
                    <a:pt x="45" y="0"/>
                    <a:pt x="41" y="1"/>
                    <a:pt x="40" y="2"/>
                  </a:cubicBezTo>
                  <a:cubicBezTo>
                    <a:pt x="37" y="4"/>
                    <a:pt x="34" y="6"/>
                    <a:pt x="30" y="6"/>
                  </a:cubicBezTo>
                  <a:cubicBezTo>
                    <a:pt x="29" y="5"/>
                    <a:pt x="24" y="5"/>
                    <a:pt x="21" y="5"/>
                  </a:cubicBezTo>
                  <a:cubicBezTo>
                    <a:pt x="20" y="5"/>
                    <a:pt x="19" y="5"/>
                    <a:pt x="19" y="5"/>
                  </a:cubicBezTo>
                  <a:cubicBezTo>
                    <a:pt x="19" y="5"/>
                    <a:pt x="19" y="5"/>
                    <a:pt x="18" y="5"/>
                  </a:cubicBezTo>
                  <a:cubicBezTo>
                    <a:pt x="17" y="5"/>
                    <a:pt x="14" y="5"/>
                    <a:pt x="12" y="5"/>
                  </a:cubicBezTo>
                  <a:cubicBezTo>
                    <a:pt x="10" y="4"/>
                    <a:pt x="8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5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2" y="6"/>
                    <a:pt x="7" y="11"/>
                    <a:pt x="5" y="14"/>
                  </a:cubicBezTo>
                  <a:cubicBezTo>
                    <a:pt x="5" y="15"/>
                    <a:pt x="4" y="16"/>
                    <a:pt x="3" y="16"/>
                  </a:cubicBezTo>
                  <a:cubicBezTo>
                    <a:pt x="3" y="16"/>
                    <a:pt x="2" y="16"/>
                    <a:pt x="2" y="16"/>
                  </a:cubicBezTo>
                  <a:cubicBezTo>
                    <a:pt x="1" y="17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1"/>
                    <a:pt x="1" y="2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6" y="28"/>
                    <a:pt x="7" y="29"/>
                    <a:pt x="7" y="31"/>
                  </a:cubicBezTo>
                  <a:cubicBezTo>
                    <a:pt x="7" y="31"/>
                    <a:pt x="8" y="31"/>
                    <a:pt x="8" y="31"/>
                  </a:cubicBezTo>
                  <a:cubicBezTo>
                    <a:pt x="8" y="31"/>
                    <a:pt x="8" y="31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10" y="32"/>
                    <a:pt x="10" y="32"/>
                  </a:cubicBezTo>
                  <a:cubicBezTo>
                    <a:pt x="10" y="32"/>
                    <a:pt x="11" y="32"/>
                    <a:pt x="11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3" y="32"/>
                    <a:pt x="13" y="32"/>
                    <a:pt x="14" y="32"/>
                  </a:cubicBezTo>
                  <a:cubicBezTo>
                    <a:pt x="14" y="32"/>
                    <a:pt x="14" y="32"/>
                    <a:pt x="15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1" y="32"/>
                    <a:pt x="23" y="32"/>
                    <a:pt x="24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8" y="33"/>
                    <a:pt x="28" y="33"/>
                    <a:pt x="28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30" y="34"/>
                    <a:pt x="30" y="34"/>
                  </a:cubicBezTo>
                  <a:cubicBezTo>
                    <a:pt x="30" y="34"/>
                    <a:pt x="31" y="34"/>
                    <a:pt x="31" y="34"/>
                  </a:cubicBezTo>
                  <a:cubicBezTo>
                    <a:pt x="31" y="34"/>
                    <a:pt x="31" y="34"/>
                    <a:pt x="32" y="34"/>
                  </a:cubicBezTo>
                  <a:cubicBezTo>
                    <a:pt x="32" y="34"/>
                    <a:pt x="32" y="34"/>
                    <a:pt x="33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4" y="34"/>
                    <a:pt x="34" y="34"/>
                    <a:pt x="35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6" y="34"/>
                    <a:pt x="37" y="34"/>
                    <a:pt x="37" y="34"/>
                  </a:cubicBezTo>
                  <a:cubicBezTo>
                    <a:pt x="37" y="34"/>
                    <a:pt x="37" y="33"/>
                    <a:pt x="37" y="33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9" y="31"/>
                    <a:pt x="39" y="30"/>
                    <a:pt x="39" y="30"/>
                  </a:cubicBezTo>
                  <a:cubicBezTo>
                    <a:pt x="39" y="30"/>
                    <a:pt x="39" y="30"/>
                    <a:pt x="40" y="30"/>
                  </a:cubicBezTo>
                  <a:cubicBezTo>
                    <a:pt x="40" y="30"/>
                    <a:pt x="40" y="30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1" y="30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3" y="27"/>
                    <a:pt x="43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6"/>
                    <a:pt x="43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8" y="25"/>
                    <a:pt x="51" y="25"/>
                  </a:cubicBezTo>
                  <a:cubicBezTo>
                    <a:pt x="54" y="25"/>
                    <a:pt x="55" y="25"/>
                    <a:pt x="57" y="26"/>
                  </a:cubicBezTo>
                  <a:cubicBezTo>
                    <a:pt x="57" y="26"/>
                    <a:pt x="57" y="26"/>
                    <a:pt x="58" y="26"/>
                  </a:cubicBezTo>
                  <a:cubicBezTo>
                    <a:pt x="55" y="25"/>
                    <a:pt x="54" y="20"/>
                    <a:pt x="54" y="18"/>
                  </a:cubicBezTo>
                  <a:cubicBezTo>
                    <a:pt x="54" y="15"/>
                    <a:pt x="56" y="14"/>
                    <a:pt x="56" y="14"/>
                  </a:cubicBezTo>
                  <a:cubicBezTo>
                    <a:pt x="57" y="14"/>
                    <a:pt x="58" y="12"/>
                    <a:pt x="59" y="11"/>
                  </a:cubicBezTo>
                  <a:cubicBezTo>
                    <a:pt x="60" y="8"/>
                    <a:pt x="62" y="6"/>
                    <a:pt x="64" y="5"/>
                  </a:cubicBezTo>
                  <a:cubicBezTo>
                    <a:pt x="64" y="5"/>
                    <a:pt x="64" y="4"/>
                    <a:pt x="64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2" y="4"/>
                    <a:pt x="6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" name="Freeform 1203">
              <a:extLst>
                <a:ext uri="{FF2B5EF4-FFF2-40B4-BE49-F238E27FC236}">
                  <a16:creationId xmlns:a16="http://schemas.microsoft.com/office/drawing/2014/main" id="{EFF607B7-5F87-40CD-8FF3-A6689E056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2099" y="3991894"/>
              <a:ext cx="48006" cy="34751"/>
            </a:xfrm>
            <a:custGeom>
              <a:avLst/>
              <a:gdLst>
                <a:gd name="T0" fmla="*/ 25 w 26"/>
                <a:gd name="T1" fmla="*/ 9 h 17"/>
                <a:gd name="T2" fmla="*/ 25 w 26"/>
                <a:gd name="T3" fmla="*/ 8 h 17"/>
                <a:gd name="T4" fmla="*/ 24 w 26"/>
                <a:gd name="T5" fmla="*/ 7 h 17"/>
                <a:gd name="T6" fmla="*/ 19 w 26"/>
                <a:gd name="T7" fmla="*/ 1 h 17"/>
                <a:gd name="T8" fmla="*/ 18 w 26"/>
                <a:gd name="T9" fmla="*/ 0 h 17"/>
                <a:gd name="T10" fmla="*/ 18 w 26"/>
                <a:gd name="T11" fmla="*/ 0 h 17"/>
                <a:gd name="T12" fmla="*/ 15 w 26"/>
                <a:gd name="T13" fmla="*/ 0 h 17"/>
                <a:gd name="T14" fmla="*/ 13 w 26"/>
                <a:gd name="T15" fmla="*/ 1 h 17"/>
                <a:gd name="T16" fmla="*/ 10 w 26"/>
                <a:gd name="T17" fmla="*/ 1 h 17"/>
                <a:gd name="T18" fmla="*/ 7 w 26"/>
                <a:gd name="T19" fmla="*/ 2 h 17"/>
                <a:gd name="T20" fmla="*/ 5 w 26"/>
                <a:gd name="T21" fmla="*/ 2 h 17"/>
                <a:gd name="T22" fmla="*/ 1 w 26"/>
                <a:gd name="T23" fmla="*/ 3 h 17"/>
                <a:gd name="T24" fmla="*/ 1 w 26"/>
                <a:gd name="T25" fmla="*/ 5 h 17"/>
                <a:gd name="T26" fmla="*/ 0 w 26"/>
                <a:gd name="T27" fmla="*/ 8 h 17"/>
                <a:gd name="T28" fmla="*/ 0 w 26"/>
                <a:gd name="T29" fmla="*/ 10 h 17"/>
                <a:gd name="T30" fmla="*/ 1 w 26"/>
                <a:gd name="T31" fmla="*/ 12 h 17"/>
                <a:gd name="T32" fmla="*/ 2 w 26"/>
                <a:gd name="T33" fmla="*/ 14 h 17"/>
                <a:gd name="T34" fmla="*/ 3 w 26"/>
                <a:gd name="T35" fmla="*/ 15 h 17"/>
                <a:gd name="T36" fmla="*/ 5 w 26"/>
                <a:gd name="T37" fmla="*/ 17 h 17"/>
                <a:gd name="T38" fmla="*/ 6 w 26"/>
                <a:gd name="T39" fmla="*/ 17 h 17"/>
                <a:gd name="T40" fmla="*/ 8 w 26"/>
                <a:gd name="T41" fmla="*/ 17 h 17"/>
                <a:gd name="T42" fmla="*/ 9 w 26"/>
                <a:gd name="T43" fmla="*/ 17 h 17"/>
                <a:gd name="T44" fmla="*/ 11 w 26"/>
                <a:gd name="T45" fmla="*/ 17 h 17"/>
                <a:gd name="T46" fmla="*/ 14 w 26"/>
                <a:gd name="T47" fmla="*/ 15 h 17"/>
                <a:gd name="T48" fmla="*/ 19 w 26"/>
                <a:gd name="T49" fmla="*/ 13 h 17"/>
                <a:gd name="T50" fmla="*/ 20 w 26"/>
                <a:gd name="T51" fmla="*/ 13 h 17"/>
                <a:gd name="T52" fmla="*/ 21 w 26"/>
                <a:gd name="T53" fmla="*/ 13 h 17"/>
                <a:gd name="T54" fmla="*/ 23 w 26"/>
                <a:gd name="T55" fmla="*/ 12 h 17"/>
                <a:gd name="T56" fmla="*/ 24 w 26"/>
                <a:gd name="T57" fmla="*/ 11 h 17"/>
                <a:gd name="T58" fmla="*/ 25 w 26"/>
                <a:gd name="T59" fmla="*/ 11 h 17"/>
                <a:gd name="T60" fmla="*/ 26 w 26"/>
                <a:gd name="T61" fmla="*/ 10 h 17"/>
                <a:gd name="T62" fmla="*/ 26 w 26"/>
                <a:gd name="T6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" h="17">
                  <a:moveTo>
                    <a:pt x="26" y="9"/>
                  </a:moveTo>
                  <a:cubicBezTo>
                    <a:pt x="26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4" y="8"/>
                    <a:pt x="24" y="7"/>
                  </a:cubicBezTo>
                  <a:cubicBezTo>
                    <a:pt x="24" y="7"/>
                    <a:pt x="24" y="6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8" y="1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3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6"/>
                    <a:pt x="4" y="16"/>
                  </a:cubicBezTo>
                  <a:cubicBezTo>
                    <a:pt x="4" y="16"/>
                    <a:pt x="4" y="16"/>
                    <a:pt x="5" y="17"/>
                  </a:cubicBezTo>
                  <a:cubicBezTo>
                    <a:pt x="5" y="17"/>
                    <a:pt x="5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7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2" y="17"/>
                    <a:pt x="12" y="17"/>
                  </a:cubicBezTo>
                  <a:cubicBezTo>
                    <a:pt x="13" y="16"/>
                    <a:pt x="14" y="16"/>
                    <a:pt x="14" y="15"/>
                  </a:cubicBezTo>
                  <a:cubicBezTo>
                    <a:pt x="15" y="14"/>
                    <a:pt x="17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2"/>
                    <a:pt x="22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Freeform 1204">
              <a:extLst>
                <a:ext uri="{FF2B5EF4-FFF2-40B4-BE49-F238E27FC236}">
                  <a16:creationId xmlns:a16="http://schemas.microsoft.com/office/drawing/2014/main" id="{2AAB847D-3CC8-4164-A766-62C02DDFA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0504" y="3709797"/>
              <a:ext cx="361007" cy="218727"/>
            </a:xfrm>
            <a:custGeom>
              <a:avLst/>
              <a:gdLst>
                <a:gd name="T0" fmla="*/ 101 w 197"/>
                <a:gd name="T1" fmla="*/ 3 h 111"/>
                <a:gd name="T2" fmla="*/ 92 w 197"/>
                <a:gd name="T3" fmla="*/ 9 h 111"/>
                <a:gd name="T4" fmla="*/ 79 w 197"/>
                <a:gd name="T5" fmla="*/ 14 h 111"/>
                <a:gd name="T6" fmla="*/ 72 w 197"/>
                <a:gd name="T7" fmla="*/ 11 h 111"/>
                <a:gd name="T8" fmla="*/ 55 w 197"/>
                <a:gd name="T9" fmla="*/ 10 h 111"/>
                <a:gd name="T10" fmla="*/ 26 w 197"/>
                <a:gd name="T11" fmla="*/ 6 h 111"/>
                <a:gd name="T12" fmla="*/ 18 w 197"/>
                <a:gd name="T13" fmla="*/ 11 h 111"/>
                <a:gd name="T14" fmla="*/ 16 w 197"/>
                <a:gd name="T15" fmla="*/ 12 h 111"/>
                <a:gd name="T16" fmla="*/ 16 w 197"/>
                <a:gd name="T17" fmla="*/ 29 h 111"/>
                <a:gd name="T18" fmla="*/ 5 w 197"/>
                <a:gd name="T19" fmla="*/ 41 h 111"/>
                <a:gd name="T20" fmla="*/ 5 w 197"/>
                <a:gd name="T21" fmla="*/ 47 h 111"/>
                <a:gd name="T22" fmla="*/ 4 w 197"/>
                <a:gd name="T23" fmla="*/ 49 h 111"/>
                <a:gd name="T24" fmla="*/ 0 w 197"/>
                <a:gd name="T25" fmla="*/ 56 h 111"/>
                <a:gd name="T26" fmla="*/ 2 w 197"/>
                <a:gd name="T27" fmla="*/ 58 h 111"/>
                <a:gd name="T28" fmla="*/ 7 w 197"/>
                <a:gd name="T29" fmla="*/ 60 h 111"/>
                <a:gd name="T30" fmla="*/ 20 w 197"/>
                <a:gd name="T31" fmla="*/ 62 h 111"/>
                <a:gd name="T32" fmla="*/ 38 w 197"/>
                <a:gd name="T33" fmla="*/ 62 h 111"/>
                <a:gd name="T34" fmla="*/ 47 w 197"/>
                <a:gd name="T35" fmla="*/ 57 h 111"/>
                <a:gd name="T36" fmla="*/ 51 w 197"/>
                <a:gd name="T37" fmla="*/ 55 h 111"/>
                <a:gd name="T38" fmla="*/ 58 w 197"/>
                <a:gd name="T39" fmla="*/ 54 h 111"/>
                <a:gd name="T40" fmla="*/ 71 w 197"/>
                <a:gd name="T41" fmla="*/ 60 h 111"/>
                <a:gd name="T42" fmla="*/ 86 w 197"/>
                <a:gd name="T43" fmla="*/ 85 h 111"/>
                <a:gd name="T44" fmla="*/ 85 w 197"/>
                <a:gd name="T45" fmla="*/ 87 h 111"/>
                <a:gd name="T46" fmla="*/ 76 w 197"/>
                <a:gd name="T47" fmla="*/ 86 h 111"/>
                <a:gd name="T48" fmla="*/ 74 w 197"/>
                <a:gd name="T49" fmla="*/ 90 h 111"/>
                <a:gd name="T50" fmla="*/ 73 w 197"/>
                <a:gd name="T51" fmla="*/ 92 h 111"/>
                <a:gd name="T52" fmla="*/ 71 w 197"/>
                <a:gd name="T53" fmla="*/ 95 h 111"/>
                <a:gd name="T54" fmla="*/ 72 w 197"/>
                <a:gd name="T55" fmla="*/ 99 h 111"/>
                <a:gd name="T56" fmla="*/ 78 w 197"/>
                <a:gd name="T57" fmla="*/ 98 h 111"/>
                <a:gd name="T58" fmla="*/ 89 w 197"/>
                <a:gd name="T59" fmla="*/ 86 h 111"/>
                <a:gd name="T60" fmla="*/ 112 w 197"/>
                <a:gd name="T61" fmla="*/ 81 h 111"/>
                <a:gd name="T62" fmla="*/ 121 w 197"/>
                <a:gd name="T63" fmla="*/ 87 h 111"/>
                <a:gd name="T64" fmla="*/ 119 w 197"/>
                <a:gd name="T65" fmla="*/ 100 h 111"/>
                <a:gd name="T66" fmla="*/ 126 w 197"/>
                <a:gd name="T67" fmla="*/ 111 h 111"/>
                <a:gd name="T68" fmla="*/ 147 w 197"/>
                <a:gd name="T69" fmla="*/ 103 h 111"/>
                <a:gd name="T70" fmla="*/ 174 w 197"/>
                <a:gd name="T71" fmla="*/ 74 h 111"/>
                <a:gd name="T72" fmla="*/ 174 w 197"/>
                <a:gd name="T73" fmla="*/ 71 h 111"/>
                <a:gd name="T74" fmla="*/ 185 w 197"/>
                <a:gd name="T75" fmla="*/ 62 h 111"/>
                <a:gd name="T76" fmla="*/ 195 w 197"/>
                <a:gd name="T77" fmla="*/ 58 h 111"/>
                <a:gd name="T78" fmla="*/ 195 w 197"/>
                <a:gd name="T79" fmla="*/ 50 h 111"/>
                <a:gd name="T80" fmla="*/ 194 w 197"/>
                <a:gd name="T81" fmla="*/ 42 h 111"/>
                <a:gd name="T82" fmla="*/ 176 w 197"/>
                <a:gd name="T83" fmla="*/ 37 h 111"/>
                <a:gd name="T84" fmla="*/ 163 w 197"/>
                <a:gd name="T85" fmla="*/ 31 h 111"/>
                <a:gd name="T86" fmla="*/ 145 w 197"/>
                <a:gd name="T87" fmla="*/ 28 h 111"/>
                <a:gd name="T88" fmla="*/ 132 w 197"/>
                <a:gd name="T89" fmla="*/ 15 h 111"/>
                <a:gd name="T90" fmla="*/ 124 w 197"/>
                <a:gd name="T91" fmla="*/ 0 h 111"/>
                <a:gd name="T92" fmla="*/ 112 w 197"/>
                <a:gd name="T93" fmla="*/ 1 h 111"/>
                <a:gd name="T94" fmla="*/ 106 w 197"/>
                <a:gd name="T9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7" h="111">
                  <a:moveTo>
                    <a:pt x="103" y="3"/>
                  </a:moveTo>
                  <a:cubicBezTo>
                    <a:pt x="103" y="3"/>
                    <a:pt x="103" y="3"/>
                    <a:pt x="103" y="3"/>
                  </a:cubicBezTo>
                  <a:cubicBezTo>
                    <a:pt x="102" y="3"/>
                    <a:pt x="102" y="3"/>
                    <a:pt x="101" y="3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99" y="3"/>
                    <a:pt x="98" y="4"/>
                    <a:pt x="98" y="4"/>
                  </a:cubicBezTo>
                  <a:cubicBezTo>
                    <a:pt x="95" y="6"/>
                    <a:pt x="93" y="8"/>
                    <a:pt x="92" y="9"/>
                  </a:cubicBezTo>
                  <a:cubicBezTo>
                    <a:pt x="92" y="13"/>
                    <a:pt x="91" y="15"/>
                    <a:pt x="89" y="15"/>
                  </a:cubicBezTo>
                  <a:cubicBezTo>
                    <a:pt x="88" y="15"/>
                    <a:pt x="88" y="15"/>
                    <a:pt x="87" y="14"/>
                  </a:cubicBezTo>
                  <a:cubicBezTo>
                    <a:pt x="87" y="14"/>
                    <a:pt x="85" y="13"/>
                    <a:pt x="82" y="13"/>
                  </a:cubicBezTo>
                  <a:cubicBezTo>
                    <a:pt x="80" y="13"/>
                    <a:pt x="79" y="14"/>
                    <a:pt x="79" y="14"/>
                  </a:cubicBezTo>
                  <a:cubicBezTo>
                    <a:pt x="79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6" y="14"/>
                    <a:pt x="75" y="13"/>
                    <a:pt x="74" y="12"/>
                  </a:cubicBezTo>
                  <a:cubicBezTo>
                    <a:pt x="73" y="12"/>
                    <a:pt x="73" y="11"/>
                    <a:pt x="72" y="11"/>
                  </a:cubicBezTo>
                  <a:cubicBezTo>
                    <a:pt x="69" y="13"/>
                    <a:pt x="67" y="12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4" y="11"/>
                    <a:pt x="63" y="12"/>
                    <a:pt x="62" y="12"/>
                  </a:cubicBezTo>
                  <a:cubicBezTo>
                    <a:pt x="60" y="12"/>
                    <a:pt x="56" y="10"/>
                    <a:pt x="55" y="10"/>
                  </a:cubicBezTo>
                  <a:cubicBezTo>
                    <a:pt x="54" y="9"/>
                    <a:pt x="53" y="9"/>
                    <a:pt x="52" y="9"/>
                  </a:cubicBezTo>
                  <a:cubicBezTo>
                    <a:pt x="52" y="9"/>
                    <a:pt x="51" y="9"/>
                    <a:pt x="51" y="9"/>
                  </a:cubicBezTo>
                  <a:cubicBezTo>
                    <a:pt x="48" y="10"/>
                    <a:pt x="46" y="10"/>
                    <a:pt x="44" y="8"/>
                  </a:cubicBezTo>
                  <a:cubicBezTo>
                    <a:pt x="43" y="7"/>
                    <a:pt x="41" y="6"/>
                    <a:pt x="26" y="6"/>
                  </a:cubicBezTo>
                  <a:cubicBezTo>
                    <a:pt x="23" y="6"/>
                    <a:pt x="23" y="7"/>
                    <a:pt x="21" y="8"/>
                  </a:cubicBezTo>
                  <a:cubicBezTo>
                    <a:pt x="21" y="9"/>
                    <a:pt x="21" y="9"/>
                    <a:pt x="20" y="10"/>
                  </a:cubicBezTo>
                  <a:cubicBezTo>
                    <a:pt x="20" y="10"/>
                    <a:pt x="19" y="10"/>
                    <a:pt x="19" y="11"/>
                  </a:cubicBezTo>
                  <a:cubicBezTo>
                    <a:pt x="19" y="11"/>
                    <a:pt x="18" y="11"/>
                    <a:pt x="18" y="11"/>
                  </a:cubicBezTo>
                  <a:cubicBezTo>
                    <a:pt x="18" y="11"/>
                    <a:pt x="18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22"/>
                    <a:pt x="20" y="24"/>
                    <a:pt x="20" y="25"/>
                  </a:cubicBezTo>
                  <a:cubicBezTo>
                    <a:pt x="19" y="27"/>
                    <a:pt x="17" y="28"/>
                    <a:pt x="16" y="29"/>
                  </a:cubicBezTo>
                  <a:cubicBezTo>
                    <a:pt x="16" y="29"/>
                    <a:pt x="15" y="29"/>
                    <a:pt x="15" y="30"/>
                  </a:cubicBezTo>
                  <a:cubicBezTo>
                    <a:pt x="14" y="30"/>
                    <a:pt x="13" y="32"/>
                    <a:pt x="11" y="34"/>
                  </a:cubicBezTo>
                  <a:cubicBezTo>
                    <a:pt x="9" y="35"/>
                    <a:pt x="6" y="39"/>
                    <a:pt x="5" y="40"/>
                  </a:cubicBezTo>
                  <a:cubicBezTo>
                    <a:pt x="5" y="40"/>
                    <a:pt x="5" y="41"/>
                    <a:pt x="5" y="41"/>
                  </a:cubicBezTo>
                  <a:cubicBezTo>
                    <a:pt x="5" y="43"/>
                    <a:pt x="5" y="44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50"/>
                    <a:pt x="1" y="53"/>
                    <a:pt x="0" y="5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1" y="57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2" y="58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58"/>
                    <a:pt x="3" y="59"/>
                    <a:pt x="4" y="59"/>
                  </a:cubicBezTo>
                  <a:cubicBezTo>
                    <a:pt x="4" y="59"/>
                    <a:pt x="5" y="59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ubicBezTo>
                    <a:pt x="6" y="60"/>
                    <a:pt x="6" y="60"/>
                    <a:pt x="7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0"/>
                    <a:pt x="9" y="60"/>
                    <a:pt x="9" y="60"/>
                  </a:cubicBezTo>
                  <a:cubicBezTo>
                    <a:pt x="10" y="60"/>
                    <a:pt x="12" y="60"/>
                    <a:pt x="14" y="61"/>
                  </a:cubicBezTo>
                  <a:cubicBezTo>
                    <a:pt x="17" y="61"/>
                    <a:pt x="19" y="62"/>
                    <a:pt x="20" y="62"/>
                  </a:cubicBezTo>
                  <a:cubicBezTo>
                    <a:pt x="23" y="62"/>
                    <a:pt x="27" y="63"/>
                    <a:pt x="28" y="64"/>
                  </a:cubicBezTo>
                  <a:cubicBezTo>
                    <a:pt x="29" y="64"/>
                    <a:pt x="30" y="64"/>
                    <a:pt x="31" y="63"/>
                  </a:cubicBezTo>
                  <a:cubicBezTo>
                    <a:pt x="32" y="61"/>
                    <a:pt x="34" y="61"/>
                    <a:pt x="36" y="61"/>
                  </a:cubicBezTo>
                  <a:cubicBezTo>
                    <a:pt x="37" y="62"/>
                    <a:pt x="37" y="62"/>
                    <a:pt x="38" y="62"/>
                  </a:cubicBezTo>
                  <a:cubicBezTo>
                    <a:pt x="39" y="62"/>
                    <a:pt x="42" y="60"/>
                    <a:pt x="42" y="59"/>
                  </a:cubicBezTo>
                  <a:cubicBezTo>
                    <a:pt x="43" y="59"/>
                    <a:pt x="44" y="58"/>
                    <a:pt x="46" y="57"/>
                  </a:cubicBezTo>
                  <a:cubicBezTo>
                    <a:pt x="46" y="57"/>
                    <a:pt x="46" y="57"/>
                    <a:pt x="47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8" y="56"/>
                    <a:pt x="49" y="56"/>
                    <a:pt x="50" y="55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52" y="55"/>
                    <a:pt x="52" y="55"/>
                  </a:cubicBezTo>
                  <a:cubicBezTo>
                    <a:pt x="54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60" y="54"/>
                    <a:pt x="62" y="55"/>
                    <a:pt x="64" y="57"/>
                  </a:cubicBezTo>
                  <a:cubicBezTo>
                    <a:pt x="65" y="57"/>
                    <a:pt x="66" y="59"/>
                    <a:pt x="67" y="59"/>
                  </a:cubicBezTo>
                  <a:cubicBezTo>
                    <a:pt x="67" y="59"/>
                    <a:pt x="67" y="59"/>
                    <a:pt x="67" y="59"/>
                  </a:cubicBezTo>
                  <a:cubicBezTo>
                    <a:pt x="68" y="59"/>
                    <a:pt x="69" y="59"/>
                    <a:pt x="71" y="60"/>
                  </a:cubicBezTo>
                  <a:cubicBezTo>
                    <a:pt x="73" y="61"/>
                    <a:pt x="76" y="63"/>
                    <a:pt x="77" y="66"/>
                  </a:cubicBezTo>
                  <a:cubicBezTo>
                    <a:pt x="78" y="69"/>
                    <a:pt x="80" y="72"/>
                    <a:pt x="82" y="75"/>
                  </a:cubicBezTo>
                  <a:cubicBezTo>
                    <a:pt x="82" y="75"/>
                    <a:pt x="83" y="76"/>
                    <a:pt x="83" y="76"/>
                  </a:cubicBezTo>
                  <a:cubicBezTo>
                    <a:pt x="85" y="79"/>
                    <a:pt x="86" y="84"/>
                    <a:pt x="86" y="85"/>
                  </a:cubicBezTo>
                  <a:cubicBezTo>
                    <a:pt x="86" y="86"/>
                    <a:pt x="86" y="86"/>
                    <a:pt x="86" y="86"/>
                  </a:cubicBezTo>
                  <a:cubicBezTo>
                    <a:pt x="86" y="86"/>
                    <a:pt x="86" y="86"/>
                    <a:pt x="86" y="87"/>
                  </a:cubicBezTo>
                  <a:cubicBezTo>
                    <a:pt x="86" y="87"/>
                    <a:pt x="86" y="87"/>
                    <a:pt x="85" y="87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85" y="88"/>
                    <a:pt x="84" y="88"/>
                    <a:pt x="84" y="88"/>
                  </a:cubicBezTo>
                  <a:cubicBezTo>
                    <a:pt x="83" y="88"/>
                    <a:pt x="81" y="87"/>
                    <a:pt x="79" y="87"/>
                  </a:cubicBezTo>
                  <a:cubicBezTo>
                    <a:pt x="78" y="86"/>
                    <a:pt x="77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5" y="86"/>
                    <a:pt x="74" y="87"/>
                    <a:pt x="74" y="89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3"/>
                    <a:pt x="73" y="93"/>
                  </a:cubicBezTo>
                  <a:cubicBezTo>
                    <a:pt x="73" y="93"/>
                    <a:pt x="73" y="93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4"/>
                    <a:pt x="71" y="95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70" y="97"/>
                    <a:pt x="69" y="98"/>
                    <a:pt x="68" y="99"/>
                  </a:cubicBezTo>
                  <a:cubicBezTo>
                    <a:pt x="69" y="100"/>
                    <a:pt x="69" y="100"/>
                    <a:pt x="70" y="100"/>
                  </a:cubicBezTo>
                  <a:cubicBezTo>
                    <a:pt x="70" y="100"/>
                    <a:pt x="71" y="99"/>
                    <a:pt x="72" y="99"/>
                  </a:cubicBezTo>
                  <a:cubicBezTo>
                    <a:pt x="74" y="98"/>
                    <a:pt x="75" y="97"/>
                    <a:pt x="76" y="97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7" y="97"/>
                    <a:pt x="77" y="98"/>
                    <a:pt x="78" y="98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8" y="98"/>
                    <a:pt x="78" y="98"/>
                    <a:pt x="79" y="98"/>
                  </a:cubicBezTo>
                  <a:cubicBezTo>
                    <a:pt x="79" y="96"/>
                    <a:pt x="80" y="95"/>
                    <a:pt x="83" y="93"/>
                  </a:cubicBezTo>
                  <a:cubicBezTo>
                    <a:pt x="83" y="93"/>
                    <a:pt x="84" y="93"/>
                    <a:pt x="85" y="92"/>
                  </a:cubicBezTo>
                  <a:cubicBezTo>
                    <a:pt x="86" y="91"/>
                    <a:pt x="88" y="88"/>
                    <a:pt x="89" y="86"/>
                  </a:cubicBezTo>
                  <a:cubicBezTo>
                    <a:pt x="90" y="84"/>
                    <a:pt x="92" y="81"/>
                    <a:pt x="95" y="80"/>
                  </a:cubicBezTo>
                  <a:cubicBezTo>
                    <a:pt x="96" y="80"/>
                    <a:pt x="97" y="80"/>
                    <a:pt x="98" y="79"/>
                  </a:cubicBezTo>
                  <a:cubicBezTo>
                    <a:pt x="101" y="79"/>
                    <a:pt x="104" y="78"/>
                    <a:pt x="108" y="78"/>
                  </a:cubicBezTo>
                  <a:cubicBezTo>
                    <a:pt x="110" y="79"/>
                    <a:pt x="111" y="79"/>
                    <a:pt x="112" y="81"/>
                  </a:cubicBezTo>
                  <a:cubicBezTo>
                    <a:pt x="113" y="82"/>
                    <a:pt x="112" y="84"/>
                    <a:pt x="111" y="85"/>
                  </a:cubicBezTo>
                  <a:cubicBezTo>
                    <a:pt x="111" y="85"/>
                    <a:pt x="110" y="86"/>
                    <a:pt x="110" y="86"/>
                  </a:cubicBezTo>
                  <a:cubicBezTo>
                    <a:pt x="112" y="87"/>
                    <a:pt x="115" y="87"/>
                    <a:pt x="116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4" y="87"/>
                    <a:pt x="129" y="87"/>
                    <a:pt x="129" y="90"/>
                  </a:cubicBezTo>
                  <a:cubicBezTo>
                    <a:pt x="130" y="94"/>
                    <a:pt x="125" y="96"/>
                    <a:pt x="119" y="98"/>
                  </a:cubicBezTo>
                  <a:cubicBezTo>
                    <a:pt x="118" y="98"/>
                    <a:pt x="117" y="98"/>
                    <a:pt x="116" y="99"/>
                  </a:cubicBezTo>
                  <a:cubicBezTo>
                    <a:pt x="117" y="99"/>
                    <a:pt x="118" y="99"/>
                    <a:pt x="119" y="100"/>
                  </a:cubicBezTo>
                  <a:cubicBezTo>
                    <a:pt x="121" y="101"/>
                    <a:pt x="123" y="101"/>
                    <a:pt x="125" y="102"/>
                  </a:cubicBezTo>
                  <a:cubicBezTo>
                    <a:pt x="128" y="104"/>
                    <a:pt x="127" y="107"/>
                    <a:pt x="126" y="110"/>
                  </a:cubicBezTo>
                  <a:cubicBezTo>
                    <a:pt x="126" y="110"/>
                    <a:pt x="126" y="111"/>
                    <a:pt x="126" y="111"/>
                  </a:cubicBezTo>
                  <a:cubicBezTo>
                    <a:pt x="126" y="111"/>
                    <a:pt x="126" y="111"/>
                    <a:pt x="126" y="111"/>
                  </a:cubicBezTo>
                  <a:cubicBezTo>
                    <a:pt x="128" y="111"/>
                    <a:pt x="130" y="110"/>
                    <a:pt x="132" y="109"/>
                  </a:cubicBezTo>
                  <a:cubicBezTo>
                    <a:pt x="134" y="107"/>
                    <a:pt x="136" y="107"/>
                    <a:pt x="138" y="106"/>
                  </a:cubicBezTo>
                  <a:cubicBezTo>
                    <a:pt x="139" y="106"/>
                    <a:pt x="141" y="105"/>
                    <a:pt x="143" y="104"/>
                  </a:cubicBezTo>
                  <a:cubicBezTo>
                    <a:pt x="144" y="103"/>
                    <a:pt x="146" y="103"/>
                    <a:pt x="147" y="103"/>
                  </a:cubicBezTo>
                  <a:cubicBezTo>
                    <a:pt x="139" y="103"/>
                    <a:pt x="137" y="97"/>
                    <a:pt x="137" y="91"/>
                  </a:cubicBezTo>
                  <a:cubicBezTo>
                    <a:pt x="137" y="88"/>
                    <a:pt x="148" y="81"/>
                    <a:pt x="153" y="80"/>
                  </a:cubicBezTo>
                  <a:cubicBezTo>
                    <a:pt x="158" y="80"/>
                    <a:pt x="162" y="78"/>
                    <a:pt x="166" y="76"/>
                  </a:cubicBezTo>
                  <a:cubicBezTo>
                    <a:pt x="168" y="75"/>
                    <a:pt x="171" y="75"/>
                    <a:pt x="174" y="74"/>
                  </a:cubicBezTo>
                  <a:cubicBezTo>
                    <a:pt x="174" y="73"/>
                    <a:pt x="174" y="73"/>
                    <a:pt x="174" y="72"/>
                  </a:cubicBezTo>
                  <a:cubicBezTo>
                    <a:pt x="174" y="72"/>
                    <a:pt x="174" y="72"/>
                    <a:pt x="174" y="72"/>
                  </a:cubicBezTo>
                  <a:cubicBezTo>
                    <a:pt x="174" y="72"/>
                    <a:pt x="174" y="71"/>
                    <a:pt x="174" y="71"/>
                  </a:cubicBezTo>
                  <a:cubicBezTo>
                    <a:pt x="174" y="71"/>
                    <a:pt x="174" y="71"/>
                    <a:pt x="174" y="71"/>
                  </a:cubicBezTo>
                  <a:cubicBezTo>
                    <a:pt x="174" y="70"/>
                    <a:pt x="174" y="70"/>
                    <a:pt x="174" y="69"/>
                  </a:cubicBezTo>
                  <a:cubicBezTo>
                    <a:pt x="175" y="69"/>
                    <a:pt x="176" y="68"/>
                    <a:pt x="176" y="68"/>
                  </a:cubicBezTo>
                  <a:cubicBezTo>
                    <a:pt x="177" y="68"/>
                    <a:pt x="178" y="67"/>
                    <a:pt x="179" y="66"/>
                  </a:cubicBezTo>
                  <a:cubicBezTo>
                    <a:pt x="182" y="63"/>
                    <a:pt x="184" y="62"/>
                    <a:pt x="185" y="62"/>
                  </a:cubicBezTo>
                  <a:cubicBezTo>
                    <a:pt x="186" y="62"/>
                    <a:pt x="187" y="62"/>
                    <a:pt x="188" y="62"/>
                  </a:cubicBezTo>
                  <a:cubicBezTo>
                    <a:pt x="190" y="63"/>
                    <a:pt x="192" y="63"/>
                    <a:pt x="193" y="63"/>
                  </a:cubicBezTo>
                  <a:cubicBezTo>
                    <a:pt x="193" y="62"/>
                    <a:pt x="193" y="62"/>
                    <a:pt x="194" y="61"/>
                  </a:cubicBezTo>
                  <a:cubicBezTo>
                    <a:pt x="194" y="60"/>
                    <a:pt x="195" y="59"/>
                    <a:pt x="195" y="58"/>
                  </a:cubicBezTo>
                  <a:cubicBezTo>
                    <a:pt x="195" y="58"/>
                    <a:pt x="194" y="58"/>
                    <a:pt x="194" y="57"/>
                  </a:cubicBezTo>
                  <a:cubicBezTo>
                    <a:pt x="193" y="56"/>
                    <a:pt x="192" y="55"/>
                    <a:pt x="192" y="53"/>
                  </a:cubicBezTo>
                  <a:cubicBezTo>
                    <a:pt x="193" y="51"/>
                    <a:pt x="194" y="51"/>
                    <a:pt x="195" y="5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95" y="50"/>
                    <a:pt x="193" y="49"/>
                    <a:pt x="193" y="47"/>
                  </a:cubicBezTo>
                  <a:cubicBezTo>
                    <a:pt x="193" y="46"/>
                    <a:pt x="194" y="45"/>
                    <a:pt x="195" y="44"/>
                  </a:cubicBezTo>
                  <a:cubicBezTo>
                    <a:pt x="196" y="44"/>
                    <a:pt x="197" y="43"/>
                    <a:pt x="197" y="43"/>
                  </a:cubicBezTo>
                  <a:cubicBezTo>
                    <a:pt x="196" y="43"/>
                    <a:pt x="195" y="42"/>
                    <a:pt x="194" y="42"/>
                  </a:cubicBezTo>
                  <a:cubicBezTo>
                    <a:pt x="193" y="41"/>
                    <a:pt x="192" y="41"/>
                    <a:pt x="191" y="40"/>
                  </a:cubicBezTo>
                  <a:cubicBezTo>
                    <a:pt x="190" y="40"/>
                    <a:pt x="188" y="39"/>
                    <a:pt x="187" y="39"/>
                  </a:cubicBezTo>
                  <a:cubicBezTo>
                    <a:pt x="185" y="39"/>
                    <a:pt x="183" y="39"/>
                    <a:pt x="182" y="38"/>
                  </a:cubicBezTo>
                  <a:cubicBezTo>
                    <a:pt x="181" y="37"/>
                    <a:pt x="178" y="37"/>
                    <a:pt x="176" y="37"/>
                  </a:cubicBezTo>
                  <a:cubicBezTo>
                    <a:pt x="174" y="37"/>
                    <a:pt x="172" y="37"/>
                    <a:pt x="171" y="35"/>
                  </a:cubicBezTo>
                  <a:cubicBezTo>
                    <a:pt x="171" y="35"/>
                    <a:pt x="170" y="34"/>
                    <a:pt x="170" y="33"/>
                  </a:cubicBezTo>
                  <a:cubicBezTo>
                    <a:pt x="168" y="32"/>
                    <a:pt x="167" y="31"/>
                    <a:pt x="167" y="30"/>
                  </a:cubicBezTo>
                  <a:cubicBezTo>
                    <a:pt x="166" y="30"/>
                    <a:pt x="164" y="30"/>
                    <a:pt x="163" y="31"/>
                  </a:cubicBezTo>
                  <a:cubicBezTo>
                    <a:pt x="161" y="32"/>
                    <a:pt x="158" y="33"/>
                    <a:pt x="155" y="31"/>
                  </a:cubicBezTo>
                  <a:cubicBezTo>
                    <a:pt x="155" y="31"/>
                    <a:pt x="154" y="31"/>
                    <a:pt x="154" y="30"/>
                  </a:cubicBezTo>
                  <a:cubicBezTo>
                    <a:pt x="153" y="30"/>
                    <a:pt x="152" y="29"/>
                    <a:pt x="152" y="29"/>
                  </a:cubicBezTo>
                  <a:cubicBezTo>
                    <a:pt x="150" y="30"/>
                    <a:pt x="146" y="29"/>
                    <a:pt x="145" y="28"/>
                  </a:cubicBezTo>
                  <a:cubicBezTo>
                    <a:pt x="145" y="27"/>
                    <a:pt x="144" y="26"/>
                    <a:pt x="145" y="24"/>
                  </a:cubicBezTo>
                  <a:cubicBezTo>
                    <a:pt x="145" y="23"/>
                    <a:pt x="142" y="19"/>
                    <a:pt x="141" y="18"/>
                  </a:cubicBezTo>
                  <a:cubicBezTo>
                    <a:pt x="141" y="18"/>
                    <a:pt x="140" y="18"/>
                    <a:pt x="139" y="18"/>
                  </a:cubicBezTo>
                  <a:cubicBezTo>
                    <a:pt x="136" y="18"/>
                    <a:pt x="133" y="18"/>
                    <a:pt x="132" y="15"/>
                  </a:cubicBezTo>
                  <a:cubicBezTo>
                    <a:pt x="131" y="14"/>
                    <a:pt x="131" y="14"/>
                    <a:pt x="130" y="13"/>
                  </a:cubicBezTo>
                  <a:cubicBezTo>
                    <a:pt x="129" y="11"/>
                    <a:pt x="128" y="9"/>
                    <a:pt x="129" y="7"/>
                  </a:cubicBezTo>
                  <a:cubicBezTo>
                    <a:pt x="130" y="6"/>
                    <a:pt x="129" y="2"/>
                    <a:pt x="128" y="0"/>
                  </a:cubicBezTo>
                  <a:cubicBezTo>
                    <a:pt x="128" y="0"/>
                    <a:pt x="126" y="0"/>
                    <a:pt x="124" y="0"/>
                  </a:cubicBezTo>
                  <a:cubicBezTo>
                    <a:pt x="123" y="0"/>
                    <a:pt x="121" y="0"/>
                    <a:pt x="121" y="0"/>
                  </a:cubicBezTo>
                  <a:cubicBezTo>
                    <a:pt x="120" y="1"/>
                    <a:pt x="118" y="1"/>
                    <a:pt x="116" y="0"/>
                  </a:cubicBezTo>
                  <a:cubicBezTo>
                    <a:pt x="115" y="0"/>
                    <a:pt x="114" y="0"/>
                    <a:pt x="114" y="0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2" y="2"/>
                    <a:pt x="111" y="3"/>
                    <a:pt x="109" y="3"/>
                  </a:cubicBezTo>
                  <a:cubicBezTo>
                    <a:pt x="109" y="3"/>
                    <a:pt x="108" y="3"/>
                    <a:pt x="107" y="3"/>
                  </a:cubicBezTo>
                  <a:cubicBezTo>
                    <a:pt x="107" y="3"/>
                    <a:pt x="106" y="3"/>
                    <a:pt x="106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5" y="3"/>
                    <a:pt x="104" y="3"/>
                    <a:pt x="104" y="2"/>
                  </a:cubicBezTo>
                  <a:cubicBezTo>
                    <a:pt x="104" y="2"/>
                    <a:pt x="104" y="3"/>
                    <a:pt x="10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Freeform 1205">
              <a:extLst>
                <a:ext uri="{FF2B5EF4-FFF2-40B4-BE49-F238E27FC236}">
                  <a16:creationId xmlns:a16="http://schemas.microsoft.com/office/drawing/2014/main" id="{A1A2EDD3-677F-414D-8C31-34020F4FD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9707" y="3593279"/>
              <a:ext cx="188184" cy="136960"/>
            </a:xfrm>
            <a:custGeom>
              <a:avLst/>
              <a:gdLst>
                <a:gd name="T0" fmla="*/ 53 w 102"/>
                <a:gd name="T1" fmla="*/ 0 h 70"/>
                <a:gd name="T2" fmla="*/ 51 w 102"/>
                <a:gd name="T3" fmla="*/ 2 h 70"/>
                <a:gd name="T4" fmla="*/ 45 w 102"/>
                <a:gd name="T5" fmla="*/ 5 h 70"/>
                <a:gd name="T6" fmla="*/ 39 w 102"/>
                <a:gd name="T7" fmla="*/ 7 h 70"/>
                <a:gd name="T8" fmla="*/ 39 w 102"/>
                <a:gd name="T9" fmla="*/ 8 h 70"/>
                <a:gd name="T10" fmla="*/ 38 w 102"/>
                <a:gd name="T11" fmla="*/ 13 h 70"/>
                <a:gd name="T12" fmla="*/ 37 w 102"/>
                <a:gd name="T13" fmla="*/ 15 h 70"/>
                <a:gd name="T14" fmla="*/ 35 w 102"/>
                <a:gd name="T15" fmla="*/ 17 h 70"/>
                <a:gd name="T16" fmla="*/ 27 w 102"/>
                <a:gd name="T17" fmla="*/ 23 h 70"/>
                <a:gd name="T18" fmla="*/ 24 w 102"/>
                <a:gd name="T19" fmla="*/ 30 h 70"/>
                <a:gd name="T20" fmla="*/ 12 w 102"/>
                <a:gd name="T21" fmla="*/ 35 h 70"/>
                <a:gd name="T22" fmla="*/ 10 w 102"/>
                <a:gd name="T23" fmla="*/ 35 h 70"/>
                <a:gd name="T24" fmla="*/ 10 w 102"/>
                <a:gd name="T25" fmla="*/ 35 h 70"/>
                <a:gd name="T26" fmla="*/ 9 w 102"/>
                <a:gd name="T27" fmla="*/ 35 h 70"/>
                <a:gd name="T28" fmla="*/ 8 w 102"/>
                <a:gd name="T29" fmla="*/ 35 h 70"/>
                <a:gd name="T30" fmla="*/ 7 w 102"/>
                <a:gd name="T31" fmla="*/ 35 h 70"/>
                <a:gd name="T32" fmla="*/ 6 w 102"/>
                <a:gd name="T33" fmla="*/ 35 h 70"/>
                <a:gd name="T34" fmla="*/ 4 w 102"/>
                <a:gd name="T35" fmla="*/ 35 h 70"/>
                <a:gd name="T36" fmla="*/ 4 w 102"/>
                <a:gd name="T37" fmla="*/ 35 h 70"/>
                <a:gd name="T38" fmla="*/ 4 w 102"/>
                <a:gd name="T39" fmla="*/ 37 h 70"/>
                <a:gd name="T40" fmla="*/ 4 w 102"/>
                <a:gd name="T41" fmla="*/ 38 h 70"/>
                <a:gd name="T42" fmla="*/ 5 w 102"/>
                <a:gd name="T43" fmla="*/ 40 h 70"/>
                <a:gd name="T44" fmla="*/ 8 w 102"/>
                <a:gd name="T45" fmla="*/ 50 h 70"/>
                <a:gd name="T46" fmla="*/ 0 w 102"/>
                <a:gd name="T47" fmla="*/ 58 h 70"/>
                <a:gd name="T48" fmla="*/ 4 w 102"/>
                <a:gd name="T49" fmla="*/ 64 h 70"/>
                <a:gd name="T50" fmla="*/ 4 w 102"/>
                <a:gd name="T51" fmla="*/ 65 h 70"/>
                <a:gd name="T52" fmla="*/ 4 w 102"/>
                <a:gd name="T53" fmla="*/ 68 h 70"/>
                <a:gd name="T54" fmla="*/ 4 w 102"/>
                <a:gd name="T55" fmla="*/ 68 h 70"/>
                <a:gd name="T56" fmla="*/ 5 w 102"/>
                <a:gd name="T57" fmla="*/ 68 h 70"/>
                <a:gd name="T58" fmla="*/ 7 w 102"/>
                <a:gd name="T59" fmla="*/ 66 h 70"/>
                <a:gd name="T60" fmla="*/ 36 w 102"/>
                <a:gd name="T61" fmla="*/ 65 h 70"/>
                <a:gd name="T62" fmla="*/ 40 w 102"/>
                <a:gd name="T63" fmla="*/ 65 h 70"/>
                <a:gd name="T64" fmla="*/ 51 w 102"/>
                <a:gd name="T65" fmla="*/ 68 h 70"/>
                <a:gd name="T66" fmla="*/ 59 w 102"/>
                <a:gd name="T67" fmla="*/ 68 h 70"/>
                <a:gd name="T68" fmla="*/ 66 w 102"/>
                <a:gd name="T69" fmla="*/ 69 h 70"/>
                <a:gd name="T70" fmla="*/ 71 w 102"/>
                <a:gd name="T71" fmla="*/ 69 h 70"/>
                <a:gd name="T72" fmla="*/ 77 w 102"/>
                <a:gd name="T73" fmla="*/ 69 h 70"/>
                <a:gd name="T74" fmla="*/ 85 w 102"/>
                <a:gd name="T75" fmla="*/ 60 h 70"/>
                <a:gd name="T76" fmla="*/ 87 w 102"/>
                <a:gd name="T77" fmla="*/ 59 h 70"/>
                <a:gd name="T78" fmla="*/ 89 w 102"/>
                <a:gd name="T79" fmla="*/ 59 h 70"/>
                <a:gd name="T80" fmla="*/ 91 w 102"/>
                <a:gd name="T81" fmla="*/ 59 h 70"/>
                <a:gd name="T82" fmla="*/ 90 w 102"/>
                <a:gd name="T83" fmla="*/ 57 h 70"/>
                <a:gd name="T84" fmla="*/ 88 w 102"/>
                <a:gd name="T85" fmla="*/ 51 h 70"/>
                <a:gd name="T86" fmla="*/ 91 w 102"/>
                <a:gd name="T87" fmla="*/ 42 h 70"/>
                <a:gd name="T88" fmla="*/ 97 w 102"/>
                <a:gd name="T89" fmla="*/ 44 h 70"/>
                <a:gd name="T90" fmla="*/ 98 w 102"/>
                <a:gd name="T91" fmla="*/ 37 h 70"/>
                <a:gd name="T92" fmla="*/ 93 w 102"/>
                <a:gd name="T93" fmla="*/ 34 h 70"/>
                <a:gd name="T94" fmla="*/ 86 w 102"/>
                <a:gd name="T95" fmla="*/ 26 h 70"/>
                <a:gd name="T96" fmla="*/ 82 w 102"/>
                <a:gd name="T97" fmla="*/ 16 h 70"/>
                <a:gd name="T98" fmla="*/ 82 w 102"/>
                <a:gd name="T99" fmla="*/ 11 h 70"/>
                <a:gd name="T100" fmla="*/ 82 w 102"/>
                <a:gd name="T101" fmla="*/ 8 h 70"/>
                <a:gd name="T102" fmla="*/ 74 w 102"/>
                <a:gd name="T103" fmla="*/ 5 h 70"/>
                <a:gd name="T104" fmla="*/ 65 w 102"/>
                <a:gd name="T105" fmla="*/ 4 h 70"/>
                <a:gd name="T106" fmla="*/ 54 w 102"/>
                <a:gd name="T107" fmla="*/ 0 h 70"/>
                <a:gd name="T108" fmla="*/ 54 w 102"/>
                <a:gd name="T10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2" h="70">
                  <a:moveTo>
                    <a:pt x="54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1"/>
                    <a:pt x="52" y="1"/>
                  </a:cubicBezTo>
                  <a:cubicBezTo>
                    <a:pt x="52" y="1"/>
                    <a:pt x="52" y="2"/>
                    <a:pt x="51" y="2"/>
                  </a:cubicBezTo>
                  <a:cubicBezTo>
                    <a:pt x="50" y="3"/>
                    <a:pt x="49" y="5"/>
                    <a:pt x="47" y="5"/>
                  </a:cubicBezTo>
                  <a:cubicBezTo>
                    <a:pt x="46" y="5"/>
                    <a:pt x="45" y="5"/>
                    <a:pt x="45" y="5"/>
                  </a:cubicBezTo>
                  <a:cubicBezTo>
                    <a:pt x="43" y="5"/>
                    <a:pt x="41" y="5"/>
                    <a:pt x="40" y="6"/>
                  </a:cubicBezTo>
                  <a:cubicBezTo>
                    <a:pt x="40" y="6"/>
                    <a:pt x="40" y="6"/>
                    <a:pt x="39" y="7"/>
                  </a:cubicBezTo>
                  <a:cubicBezTo>
                    <a:pt x="39" y="7"/>
                    <a:pt x="39" y="7"/>
                    <a:pt x="39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8" y="8"/>
                    <a:pt x="38" y="9"/>
                    <a:pt x="38" y="10"/>
                  </a:cubicBezTo>
                  <a:cubicBezTo>
                    <a:pt x="38" y="11"/>
                    <a:pt x="38" y="12"/>
                    <a:pt x="38" y="13"/>
                  </a:cubicBezTo>
                  <a:cubicBezTo>
                    <a:pt x="38" y="13"/>
                    <a:pt x="38" y="14"/>
                    <a:pt x="38" y="14"/>
                  </a:cubicBezTo>
                  <a:cubicBezTo>
                    <a:pt x="38" y="15"/>
                    <a:pt x="38" y="15"/>
                    <a:pt x="37" y="15"/>
                  </a:cubicBezTo>
                  <a:cubicBezTo>
                    <a:pt x="37" y="16"/>
                    <a:pt x="36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8"/>
                    <a:pt x="33" y="19"/>
                    <a:pt x="32" y="19"/>
                  </a:cubicBezTo>
                  <a:cubicBezTo>
                    <a:pt x="30" y="20"/>
                    <a:pt x="28" y="22"/>
                    <a:pt x="27" y="23"/>
                  </a:cubicBezTo>
                  <a:cubicBezTo>
                    <a:pt x="27" y="24"/>
                    <a:pt x="27" y="24"/>
                    <a:pt x="27" y="25"/>
                  </a:cubicBezTo>
                  <a:cubicBezTo>
                    <a:pt x="27" y="27"/>
                    <a:pt x="27" y="30"/>
                    <a:pt x="24" y="30"/>
                  </a:cubicBezTo>
                  <a:cubicBezTo>
                    <a:pt x="22" y="30"/>
                    <a:pt x="19" y="31"/>
                    <a:pt x="18" y="32"/>
                  </a:cubicBezTo>
                  <a:cubicBezTo>
                    <a:pt x="17" y="34"/>
                    <a:pt x="15" y="35"/>
                    <a:pt x="12" y="35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6"/>
                  </a:cubicBezTo>
                  <a:cubicBezTo>
                    <a:pt x="4" y="36"/>
                    <a:pt x="4" y="36"/>
                    <a:pt x="4" y="37"/>
                  </a:cubicBezTo>
                  <a:cubicBezTo>
                    <a:pt x="4" y="37"/>
                    <a:pt x="4" y="37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40"/>
                    <a:pt x="5" y="40"/>
                  </a:cubicBezTo>
                  <a:cubicBezTo>
                    <a:pt x="5" y="40"/>
                    <a:pt x="5" y="40"/>
                    <a:pt x="5" y="41"/>
                  </a:cubicBezTo>
                  <a:cubicBezTo>
                    <a:pt x="7" y="42"/>
                    <a:pt x="8" y="47"/>
                    <a:pt x="8" y="50"/>
                  </a:cubicBezTo>
                  <a:cubicBezTo>
                    <a:pt x="8" y="52"/>
                    <a:pt x="6" y="53"/>
                    <a:pt x="5" y="54"/>
                  </a:cubicBezTo>
                  <a:cubicBezTo>
                    <a:pt x="4" y="55"/>
                    <a:pt x="1" y="57"/>
                    <a:pt x="0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" y="59"/>
                    <a:pt x="5" y="61"/>
                    <a:pt x="4" y="64"/>
                  </a:cubicBezTo>
                  <a:cubicBezTo>
                    <a:pt x="4" y="64"/>
                    <a:pt x="4" y="64"/>
                    <a:pt x="4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6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9" y="64"/>
                    <a:pt x="11" y="62"/>
                    <a:pt x="15" y="62"/>
                  </a:cubicBezTo>
                  <a:cubicBezTo>
                    <a:pt x="28" y="62"/>
                    <a:pt x="34" y="63"/>
                    <a:pt x="36" y="65"/>
                  </a:cubicBezTo>
                  <a:cubicBezTo>
                    <a:pt x="36" y="65"/>
                    <a:pt x="38" y="65"/>
                    <a:pt x="39" y="65"/>
                  </a:cubicBezTo>
                  <a:cubicBezTo>
                    <a:pt x="39" y="65"/>
                    <a:pt x="39" y="65"/>
                    <a:pt x="40" y="65"/>
                  </a:cubicBezTo>
                  <a:cubicBezTo>
                    <a:pt x="42" y="65"/>
                    <a:pt x="44" y="65"/>
                    <a:pt x="46" y="66"/>
                  </a:cubicBezTo>
                  <a:cubicBezTo>
                    <a:pt x="48" y="67"/>
                    <a:pt x="50" y="68"/>
                    <a:pt x="51" y="68"/>
                  </a:cubicBezTo>
                  <a:cubicBezTo>
                    <a:pt x="52" y="66"/>
                    <a:pt x="53" y="66"/>
                    <a:pt x="55" y="67"/>
                  </a:cubicBezTo>
                  <a:cubicBezTo>
                    <a:pt x="56" y="68"/>
                    <a:pt x="58" y="68"/>
                    <a:pt x="59" y="68"/>
                  </a:cubicBezTo>
                  <a:cubicBezTo>
                    <a:pt x="59" y="67"/>
                    <a:pt x="60" y="67"/>
                    <a:pt x="61" y="67"/>
                  </a:cubicBezTo>
                  <a:cubicBezTo>
                    <a:pt x="63" y="67"/>
                    <a:pt x="64" y="68"/>
                    <a:pt x="66" y="69"/>
                  </a:cubicBezTo>
                  <a:cubicBezTo>
                    <a:pt x="66" y="69"/>
                    <a:pt x="66" y="70"/>
                    <a:pt x="67" y="70"/>
                  </a:cubicBezTo>
                  <a:cubicBezTo>
                    <a:pt x="68" y="69"/>
                    <a:pt x="70" y="69"/>
                    <a:pt x="71" y="69"/>
                  </a:cubicBezTo>
                  <a:cubicBezTo>
                    <a:pt x="73" y="69"/>
                    <a:pt x="75" y="69"/>
                    <a:pt x="77" y="70"/>
                  </a:cubicBezTo>
                  <a:cubicBezTo>
                    <a:pt x="77" y="70"/>
                    <a:pt x="77" y="69"/>
                    <a:pt x="77" y="69"/>
                  </a:cubicBezTo>
                  <a:cubicBezTo>
                    <a:pt x="77" y="67"/>
                    <a:pt x="80" y="64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6" y="60"/>
                    <a:pt x="87" y="60"/>
                    <a:pt x="87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8" y="59"/>
                    <a:pt x="88" y="59"/>
                    <a:pt x="89" y="59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90" y="59"/>
                    <a:pt x="90" y="59"/>
                    <a:pt x="91" y="59"/>
                  </a:cubicBezTo>
                  <a:cubicBezTo>
                    <a:pt x="91" y="59"/>
                    <a:pt x="91" y="59"/>
                    <a:pt x="91" y="59"/>
                  </a:cubicBezTo>
                  <a:cubicBezTo>
                    <a:pt x="90" y="58"/>
                    <a:pt x="90" y="58"/>
                    <a:pt x="90" y="57"/>
                  </a:cubicBezTo>
                  <a:cubicBezTo>
                    <a:pt x="90" y="57"/>
                    <a:pt x="90" y="56"/>
                    <a:pt x="90" y="56"/>
                  </a:cubicBezTo>
                  <a:cubicBezTo>
                    <a:pt x="89" y="54"/>
                    <a:pt x="89" y="53"/>
                    <a:pt x="88" y="51"/>
                  </a:cubicBezTo>
                  <a:cubicBezTo>
                    <a:pt x="87" y="48"/>
                    <a:pt x="87" y="46"/>
                    <a:pt x="88" y="44"/>
                  </a:cubicBezTo>
                  <a:cubicBezTo>
                    <a:pt x="89" y="43"/>
                    <a:pt x="90" y="42"/>
                    <a:pt x="91" y="42"/>
                  </a:cubicBezTo>
                  <a:cubicBezTo>
                    <a:pt x="92" y="42"/>
                    <a:pt x="93" y="43"/>
                    <a:pt x="95" y="44"/>
                  </a:cubicBezTo>
                  <a:cubicBezTo>
                    <a:pt x="95" y="44"/>
                    <a:pt x="97" y="44"/>
                    <a:pt x="97" y="44"/>
                  </a:cubicBezTo>
                  <a:cubicBezTo>
                    <a:pt x="101" y="42"/>
                    <a:pt x="102" y="41"/>
                    <a:pt x="102" y="41"/>
                  </a:cubicBezTo>
                  <a:cubicBezTo>
                    <a:pt x="101" y="40"/>
                    <a:pt x="99" y="38"/>
                    <a:pt x="98" y="37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5" y="37"/>
                    <a:pt x="94" y="35"/>
                    <a:pt x="93" y="34"/>
                  </a:cubicBezTo>
                  <a:cubicBezTo>
                    <a:pt x="92" y="33"/>
                    <a:pt x="91" y="31"/>
                    <a:pt x="90" y="31"/>
                  </a:cubicBezTo>
                  <a:cubicBezTo>
                    <a:pt x="88" y="30"/>
                    <a:pt x="87" y="28"/>
                    <a:pt x="86" y="26"/>
                  </a:cubicBezTo>
                  <a:cubicBezTo>
                    <a:pt x="86" y="25"/>
                    <a:pt x="85" y="24"/>
                    <a:pt x="85" y="24"/>
                  </a:cubicBezTo>
                  <a:cubicBezTo>
                    <a:pt x="82" y="22"/>
                    <a:pt x="82" y="18"/>
                    <a:pt x="82" y="16"/>
                  </a:cubicBezTo>
                  <a:cubicBezTo>
                    <a:pt x="82" y="16"/>
                    <a:pt x="82" y="15"/>
                    <a:pt x="82" y="14"/>
                  </a:cubicBezTo>
                  <a:cubicBezTo>
                    <a:pt x="82" y="13"/>
                    <a:pt x="82" y="12"/>
                    <a:pt x="82" y="11"/>
                  </a:cubicBezTo>
                  <a:cubicBezTo>
                    <a:pt x="82" y="10"/>
                    <a:pt x="82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7"/>
                    <a:pt x="77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2" y="6"/>
                    <a:pt x="70" y="7"/>
                    <a:pt x="69" y="7"/>
                  </a:cubicBezTo>
                  <a:cubicBezTo>
                    <a:pt x="68" y="7"/>
                    <a:pt x="66" y="6"/>
                    <a:pt x="65" y="4"/>
                  </a:cubicBezTo>
                  <a:cubicBezTo>
                    <a:pt x="64" y="2"/>
                    <a:pt x="63" y="2"/>
                    <a:pt x="62" y="2"/>
                  </a:cubicBezTo>
                  <a:cubicBezTo>
                    <a:pt x="58" y="3"/>
                    <a:pt x="55" y="1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Freeform 1206">
              <a:extLst>
                <a:ext uri="{FF2B5EF4-FFF2-40B4-BE49-F238E27FC236}">
                  <a16:creationId xmlns:a16="http://schemas.microsoft.com/office/drawing/2014/main" id="{9365D11C-C3C3-4715-B57A-3B2F37597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1701" y="3533998"/>
              <a:ext cx="144019" cy="67458"/>
            </a:xfrm>
            <a:custGeom>
              <a:avLst/>
              <a:gdLst>
                <a:gd name="T0" fmla="*/ 66 w 78"/>
                <a:gd name="T1" fmla="*/ 32 h 34"/>
                <a:gd name="T2" fmla="*/ 69 w 78"/>
                <a:gd name="T3" fmla="*/ 31 h 34"/>
                <a:gd name="T4" fmla="*/ 73 w 78"/>
                <a:gd name="T5" fmla="*/ 31 h 34"/>
                <a:gd name="T6" fmla="*/ 76 w 78"/>
                <a:gd name="T7" fmla="*/ 28 h 34"/>
                <a:gd name="T8" fmla="*/ 78 w 78"/>
                <a:gd name="T9" fmla="*/ 27 h 34"/>
                <a:gd name="T10" fmla="*/ 78 w 78"/>
                <a:gd name="T11" fmla="*/ 26 h 34"/>
                <a:gd name="T12" fmla="*/ 73 w 78"/>
                <a:gd name="T13" fmla="*/ 14 h 34"/>
                <a:gd name="T14" fmla="*/ 71 w 78"/>
                <a:gd name="T15" fmla="*/ 8 h 34"/>
                <a:gd name="T16" fmla="*/ 70 w 78"/>
                <a:gd name="T17" fmla="*/ 7 h 34"/>
                <a:gd name="T18" fmla="*/ 61 w 78"/>
                <a:gd name="T19" fmla="*/ 6 h 34"/>
                <a:gd name="T20" fmla="*/ 49 w 78"/>
                <a:gd name="T21" fmla="*/ 0 h 34"/>
                <a:gd name="T22" fmla="*/ 46 w 78"/>
                <a:gd name="T23" fmla="*/ 0 h 34"/>
                <a:gd name="T24" fmla="*/ 44 w 78"/>
                <a:gd name="T25" fmla="*/ 0 h 34"/>
                <a:gd name="T26" fmla="*/ 42 w 78"/>
                <a:gd name="T27" fmla="*/ 0 h 34"/>
                <a:gd name="T28" fmla="*/ 40 w 78"/>
                <a:gd name="T29" fmla="*/ 0 h 34"/>
                <a:gd name="T30" fmla="*/ 38 w 78"/>
                <a:gd name="T31" fmla="*/ 4 h 34"/>
                <a:gd name="T32" fmla="*/ 30 w 78"/>
                <a:gd name="T33" fmla="*/ 16 h 34"/>
                <a:gd name="T34" fmla="*/ 27 w 78"/>
                <a:gd name="T35" fmla="*/ 16 h 34"/>
                <a:gd name="T36" fmla="*/ 16 w 78"/>
                <a:gd name="T37" fmla="*/ 3 h 34"/>
                <a:gd name="T38" fmla="*/ 7 w 78"/>
                <a:gd name="T39" fmla="*/ 9 h 34"/>
                <a:gd name="T40" fmla="*/ 3 w 78"/>
                <a:gd name="T41" fmla="*/ 17 h 34"/>
                <a:gd name="T42" fmla="*/ 2 w 78"/>
                <a:gd name="T43" fmla="*/ 25 h 34"/>
                <a:gd name="T44" fmla="*/ 4 w 78"/>
                <a:gd name="T45" fmla="*/ 25 h 34"/>
                <a:gd name="T46" fmla="*/ 6 w 78"/>
                <a:gd name="T47" fmla="*/ 24 h 34"/>
                <a:gd name="T48" fmla="*/ 7 w 78"/>
                <a:gd name="T49" fmla="*/ 24 h 34"/>
                <a:gd name="T50" fmla="*/ 14 w 78"/>
                <a:gd name="T51" fmla="*/ 22 h 34"/>
                <a:gd name="T52" fmla="*/ 26 w 78"/>
                <a:gd name="T53" fmla="*/ 23 h 34"/>
                <a:gd name="T54" fmla="*/ 39 w 78"/>
                <a:gd name="T55" fmla="*/ 23 h 34"/>
                <a:gd name="T56" fmla="*/ 46 w 78"/>
                <a:gd name="T57" fmla="*/ 25 h 34"/>
                <a:gd name="T58" fmla="*/ 47 w 78"/>
                <a:gd name="T59" fmla="*/ 25 h 34"/>
                <a:gd name="T60" fmla="*/ 61 w 78"/>
                <a:gd name="T61" fmla="*/ 33 h 34"/>
                <a:gd name="T62" fmla="*/ 62 w 78"/>
                <a:gd name="T63" fmla="*/ 34 h 34"/>
                <a:gd name="T64" fmla="*/ 64 w 78"/>
                <a:gd name="T65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34">
                  <a:moveTo>
                    <a:pt x="64" y="33"/>
                  </a:moveTo>
                  <a:cubicBezTo>
                    <a:pt x="64" y="32"/>
                    <a:pt x="65" y="32"/>
                    <a:pt x="66" y="32"/>
                  </a:cubicBezTo>
                  <a:cubicBezTo>
                    <a:pt x="67" y="31"/>
                    <a:pt x="68" y="31"/>
                    <a:pt x="69" y="31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2" y="31"/>
                    <a:pt x="72" y="31"/>
                    <a:pt x="73" y="31"/>
                  </a:cubicBezTo>
                  <a:cubicBezTo>
                    <a:pt x="73" y="31"/>
                    <a:pt x="73" y="31"/>
                    <a:pt x="74" y="30"/>
                  </a:cubicBezTo>
                  <a:cubicBezTo>
                    <a:pt x="74" y="29"/>
                    <a:pt x="75" y="28"/>
                    <a:pt x="76" y="28"/>
                  </a:cubicBezTo>
                  <a:cubicBezTo>
                    <a:pt x="76" y="27"/>
                    <a:pt x="77" y="27"/>
                    <a:pt x="77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8" y="27"/>
                    <a:pt x="78" y="27"/>
                    <a:pt x="78" y="26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8" y="24"/>
                    <a:pt x="77" y="23"/>
                    <a:pt x="77" y="22"/>
                  </a:cubicBezTo>
                  <a:cubicBezTo>
                    <a:pt x="73" y="19"/>
                    <a:pt x="72" y="16"/>
                    <a:pt x="73" y="14"/>
                  </a:cubicBezTo>
                  <a:cubicBezTo>
                    <a:pt x="73" y="13"/>
                    <a:pt x="74" y="11"/>
                    <a:pt x="72" y="10"/>
                  </a:cubicBezTo>
                  <a:cubicBezTo>
                    <a:pt x="72" y="9"/>
                    <a:pt x="71" y="9"/>
                    <a:pt x="71" y="8"/>
                  </a:cubicBezTo>
                  <a:cubicBezTo>
                    <a:pt x="71" y="8"/>
                    <a:pt x="71" y="8"/>
                    <a:pt x="70" y="8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6" y="7"/>
                    <a:pt x="63" y="7"/>
                    <a:pt x="62" y="6"/>
                  </a:cubicBezTo>
                  <a:cubicBezTo>
                    <a:pt x="62" y="6"/>
                    <a:pt x="61" y="6"/>
                    <a:pt x="61" y="6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59" y="7"/>
                    <a:pt x="55" y="5"/>
                    <a:pt x="4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1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9" y="0"/>
                    <a:pt x="38" y="0"/>
                  </a:cubicBezTo>
                  <a:cubicBezTo>
                    <a:pt x="37" y="1"/>
                    <a:pt x="38" y="2"/>
                    <a:pt x="38" y="4"/>
                  </a:cubicBezTo>
                  <a:cubicBezTo>
                    <a:pt x="38" y="6"/>
                    <a:pt x="38" y="7"/>
                    <a:pt x="38" y="9"/>
                  </a:cubicBezTo>
                  <a:cubicBezTo>
                    <a:pt x="38" y="14"/>
                    <a:pt x="35" y="16"/>
                    <a:pt x="30" y="16"/>
                  </a:cubicBezTo>
                  <a:cubicBezTo>
                    <a:pt x="29" y="16"/>
                    <a:pt x="29" y="16"/>
                    <a:pt x="28" y="16"/>
                  </a:cubicBezTo>
                  <a:cubicBezTo>
                    <a:pt x="28" y="16"/>
                    <a:pt x="27" y="16"/>
                    <a:pt x="27" y="16"/>
                  </a:cubicBezTo>
                  <a:cubicBezTo>
                    <a:pt x="24" y="16"/>
                    <a:pt x="21" y="11"/>
                    <a:pt x="17" y="5"/>
                  </a:cubicBezTo>
                  <a:cubicBezTo>
                    <a:pt x="16" y="5"/>
                    <a:pt x="16" y="4"/>
                    <a:pt x="16" y="3"/>
                  </a:cubicBezTo>
                  <a:cubicBezTo>
                    <a:pt x="15" y="4"/>
                    <a:pt x="12" y="5"/>
                    <a:pt x="10" y="7"/>
                  </a:cubicBezTo>
                  <a:cubicBezTo>
                    <a:pt x="9" y="7"/>
                    <a:pt x="8" y="8"/>
                    <a:pt x="7" y="9"/>
                  </a:cubicBezTo>
                  <a:cubicBezTo>
                    <a:pt x="6" y="9"/>
                    <a:pt x="6" y="10"/>
                    <a:pt x="5" y="12"/>
                  </a:cubicBezTo>
                  <a:cubicBezTo>
                    <a:pt x="5" y="14"/>
                    <a:pt x="5" y="16"/>
                    <a:pt x="3" y="17"/>
                  </a:cubicBezTo>
                  <a:cubicBezTo>
                    <a:pt x="1" y="19"/>
                    <a:pt x="0" y="21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5"/>
                    <a:pt x="3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10" y="22"/>
                    <a:pt x="12" y="22"/>
                    <a:pt x="14" y="22"/>
                  </a:cubicBezTo>
                  <a:cubicBezTo>
                    <a:pt x="17" y="22"/>
                    <a:pt x="20" y="22"/>
                    <a:pt x="22" y="22"/>
                  </a:cubicBezTo>
                  <a:cubicBezTo>
                    <a:pt x="24" y="23"/>
                    <a:pt x="25" y="23"/>
                    <a:pt x="26" y="23"/>
                  </a:cubicBezTo>
                  <a:cubicBezTo>
                    <a:pt x="27" y="23"/>
                    <a:pt x="28" y="23"/>
                    <a:pt x="29" y="23"/>
                  </a:cubicBezTo>
                  <a:cubicBezTo>
                    <a:pt x="33" y="23"/>
                    <a:pt x="37" y="24"/>
                    <a:pt x="39" y="23"/>
                  </a:cubicBezTo>
                  <a:cubicBezTo>
                    <a:pt x="40" y="23"/>
                    <a:pt x="41" y="23"/>
                    <a:pt x="41" y="23"/>
                  </a:cubicBezTo>
                  <a:cubicBezTo>
                    <a:pt x="44" y="23"/>
                    <a:pt x="45" y="24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7" y="25"/>
                    <a:pt x="47" y="25"/>
                  </a:cubicBezTo>
                  <a:cubicBezTo>
                    <a:pt x="51" y="25"/>
                    <a:pt x="56" y="29"/>
                    <a:pt x="58" y="31"/>
                  </a:cubicBezTo>
                  <a:cubicBezTo>
                    <a:pt x="59" y="32"/>
                    <a:pt x="60" y="32"/>
                    <a:pt x="61" y="33"/>
                  </a:cubicBezTo>
                  <a:cubicBezTo>
                    <a:pt x="61" y="33"/>
                    <a:pt x="61" y="33"/>
                    <a:pt x="61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3" y="34"/>
                    <a:pt x="63" y="33"/>
                    <a:pt x="64" y="33"/>
                  </a:cubicBezTo>
                  <a:cubicBezTo>
                    <a:pt x="64" y="33"/>
                    <a:pt x="64" y="33"/>
                    <a:pt x="6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1207">
              <a:extLst>
                <a:ext uri="{FF2B5EF4-FFF2-40B4-BE49-F238E27FC236}">
                  <a16:creationId xmlns:a16="http://schemas.microsoft.com/office/drawing/2014/main" id="{89FEBE84-91F8-44E4-AA5E-9E2044427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3621" y="3585102"/>
              <a:ext cx="109454" cy="69502"/>
            </a:xfrm>
            <a:custGeom>
              <a:avLst/>
              <a:gdLst>
                <a:gd name="T0" fmla="*/ 26 w 59"/>
                <a:gd name="T1" fmla="*/ 32 h 36"/>
                <a:gd name="T2" fmla="*/ 27 w 59"/>
                <a:gd name="T3" fmla="*/ 33 h 36"/>
                <a:gd name="T4" fmla="*/ 28 w 59"/>
                <a:gd name="T5" fmla="*/ 34 h 36"/>
                <a:gd name="T6" fmla="*/ 29 w 59"/>
                <a:gd name="T7" fmla="*/ 34 h 36"/>
                <a:gd name="T8" fmla="*/ 29 w 59"/>
                <a:gd name="T9" fmla="*/ 35 h 36"/>
                <a:gd name="T10" fmla="*/ 30 w 59"/>
                <a:gd name="T11" fmla="*/ 35 h 36"/>
                <a:gd name="T12" fmla="*/ 32 w 59"/>
                <a:gd name="T13" fmla="*/ 35 h 36"/>
                <a:gd name="T14" fmla="*/ 33 w 59"/>
                <a:gd name="T15" fmla="*/ 35 h 36"/>
                <a:gd name="T16" fmla="*/ 34 w 59"/>
                <a:gd name="T17" fmla="*/ 35 h 36"/>
                <a:gd name="T18" fmla="*/ 35 w 59"/>
                <a:gd name="T19" fmla="*/ 35 h 36"/>
                <a:gd name="T20" fmla="*/ 36 w 59"/>
                <a:gd name="T21" fmla="*/ 35 h 36"/>
                <a:gd name="T22" fmla="*/ 36 w 59"/>
                <a:gd name="T23" fmla="*/ 35 h 36"/>
                <a:gd name="T24" fmla="*/ 40 w 59"/>
                <a:gd name="T25" fmla="*/ 33 h 36"/>
                <a:gd name="T26" fmla="*/ 48 w 59"/>
                <a:gd name="T27" fmla="*/ 28 h 36"/>
                <a:gd name="T28" fmla="*/ 54 w 59"/>
                <a:gd name="T29" fmla="*/ 20 h 36"/>
                <a:gd name="T30" fmla="*/ 56 w 59"/>
                <a:gd name="T31" fmla="*/ 19 h 36"/>
                <a:gd name="T32" fmla="*/ 59 w 59"/>
                <a:gd name="T33" fmla="*/ 15 h 36"/>
                <a:gd name="T34" fmla="*/ 59 w 59"/>
                <a:gd name="T35" fmla="*/ 12 h 36"/>
                <a:gd name="T36" fmla="*/ 58 w 59"/>
                <a:gd name="T37" fmla="*/ 11 h 36"/>
                <a:gd name="T38" fmla="*/ 55 w 59"/>
                <a:gd name="T39" fmla="*/ 9 h 36"/>
                <a:gd name="T40" fmla="*/ 45 w 59"/>
                <a:gd name="T41" fmla="*/ 3 h 36"/>
                <a:gd name="T42" fmla="*/ 45 w 59"/>
                <a:gd name="T43" fmla="*/ 3 h 36"/>
                <a:gd name="T44" fmla="*/ 42 w 59"/>
                <a:gd name="T45" fmla="*/ 1 h 36"/>
                <a:gd name="T46" fmla="*/ 41 w 59"/>
                <a:gd name="T47" fmla="*/ 1 h 36"/>
                <a:gd name="T48" fmla="*/ 40 w 59"/>
                <a:gd name="T49" fmla="*/ 1 h 36"/>
                <a:gd name="T50" fmla="*/ 28 w 59"/>
                <a:gd name="T51" fmla="*/ 1 h 36"/>
                <a:gd name="T52" fmla="*/ 13 w 59"/>
                <a:gd name="T53" fmla="*/ 0 h 36"/>
                <a:gd name="T54" fmla="*/ 8 w 59"/>
                <a:gd name="T55" fmla="*/ 1 h 36"/>
                <a:gd name="T56" fmla="*/ 6 w 59"/>
                <a:gd name="T57" fmla="*/ 2 h 36"/>
                <a:gd name="T58" fmla="*/ 3 w 59"/>
                <a:gd name="T59" fmla="*/ 3 h 36"/>
                <a:gd name="T60" fmla="*/ 2 w 59"/>
                <a:gd name="T61" fmla="*/ 3 h 36"/>
                <a:gd name="T62" fmla="*/ 3 w 59"/>
                <a:gd name="T63" fmla="*/ 14 h 36"/>
                <a:gd name="T64" fmla="*/ 11 w 59"/>
                <a:gd name="T65" fmla="*/ 18 h 36"/>
                <a:gd name="T66" fmla="*/ 21 w 59"/>
                <a:gd name="T67" fmla="*/ 23 h 36"/>
                <a:gd name="T68" fmla="*/ 20 w 59"/>
                <a:gd name="T69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36">
                  <a:moveTo>
                    <a:pt x="20" y="30"/>
                  </a:moveTo>
                  <a:cubicBezTo>
                    <a:pt x="22" y="30"/>
                    <a:pt x="24" y="31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7" y="33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7" y="33"/>
                    <a:pt x="28" y="33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9" y="34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3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7" y="36"/>
                    <a:pt x="38" y="35"/>
                    <a:pt x="40" y="33"/>
                  </a:cubicBezTo>
                  <a:cubicBezTo>
                    <a:pt x="42" y="31"/>
                    <a:pt x="46" y="30"/>
                    <a:pt x="48" y="30"/>
                  </a:cubicBezTo>
                  <a:cubicBezTo>
                    <a:pt x="48" y="30"/>
                    <a:pt x="48" y="29"/>
                    <a:pt x="48" y="28"/>
                  </a:cubicBezTo>
                  <a:cubicBezTo>
                    <a:pt x="48" y="28"/>
                    <a:pt x="48" y="27"/>
                    <a:pt x="48" y="27"/>
                  </a:cubicBezTo>
                  <a:cubicBezTo>
                    <a:pt x="49" y="24"/>
                    <a:pt x="52" y="21"/>
                    <a:pt x="54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6" y="20"/>
                    <a:pt x="56" y="19"/>
                    <a:pt x="56" y="19"/>
                  </a:cubicBezTo>
                  <a:cubicBezTo>
                    <a:pt x="57" y="18"/>
                    <a:pt x="57" y="17"/>
                    <a:pt x="59" y="17"/>
                  </a:cubicBezTo>
                  <a:cubicBezTo>
                    <a:pt x="59" y="16"/>
                    <a:pt x="59" y="16"/>
                    <a:pt x="59" y="15"/>
                  </a:cubicBezTo>
                  <a:cubicBezTo>
                    <a:pt x="59" y="14"/>
                    <a:pt x="59" y="13"/>
                    <a:pt x="59" y="13"/>
                  </a:cubicBezTo>
                  <a:cubicBezTo>
                    <a:pt x="59" y="13"/>
                    <a:pt x="59" y="12"/>
                    <a:pt x="59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8" y="11"/>
                    <a:pt x="57" y="10"/>
                  </a:cubicBezTo>
                  <a:cubicBezTo>
                    <a:pt x="56" y="10"/>
                    <a:pt x="56" y="9"/>
                    <a:pt x="55" y="9"/>
                  </a:cubicBezTo>
                  <a:cubicBezTo>
                    <a:pt x="51" y="5"/>
                    <a:pt x="48" y="3"/>
                    <a:pt x="46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4" y="3"/>
                    <a:pt x="43" y="3"/>
                    <a:pt x="42" y="2"/>
                  </a:cubicBezTo>
                  <a:cubicBezTo>
                    <a:pt x="42" y="2"/>
                    <a:pt x="42" y="2"/>
                    <a:pt x="42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1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8" y="1"/>
                    <a:pt x="36" y="2"/>
                    <a:pt x="34" y="2"/>
                  </a:cubicBezTo>
                  <a:cubicBezTo>
                    <a:pt x="32" y="2"/>
                    <a:pt x="30" y="1"/>
                    <a:pt x="28" y="1"/>
                  </a:cubicBezTo>
                  <a:cubicBezTo>
                    <a:pt x="25" y="1"/>
                    <a:pt x="24" y="1"/>
                    <a:pt x="21" y="0"/>
                  </a:cubicBezTo>
                  <a:cubicBezTo>
                    <a:pt x="18" y="0"/>
                    <a:pt x="16" y="0"/>
                    <a:pt x="13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7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7"/>
                    <a:pt x="3" y="11"/>
                    <a:pt x="0" y="14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4" y="14"/>
                    <a:pt x="6" y="14"/>
                    <a:pt x="7" y="16"/>
                  </a:cubicBezTo>
                  <a:cubicBezTo>
                    <a:pt x="8" y="17"/>
                    <a:pt x="10" y="18"/>
                    <a:pt x="11" y="18"/>
                  </a:cubicBezTo>
                  <a:cubicBezTo>
                    <a:pt x="12" y="18"/>
                    <a:pt x="13" y="18"/>
                    <a:pt x="13" y="18"/>
                  </a:cubicBezTo>
                  <a:cubicBezTo>
                    <a:pt x="16" y="18"/>
                    <a:pt x="21" y="20"/>
                    <a:pt x="21" y="23"/>
                  </a:cubicBezTo>
                  <a:cubicBezTo>
                    <a:pt x="21" y="24"/>
                    <a:pt x="21" y="25"/>
                    <a:pt x="20" y="26"/>
                  </a:cubicBezTo>
                  <a:cubicBezTo>
                    <a:pt x="20" y="27"/>
                    <a:pt x="20" y="29"/>
                    <a:pt x="20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1208">
              <a:extLst>
                <a:ext uri="{FF2B5EF4-FFF2-40B4-BE49-F238E27FC236}">
                  <a16:creationId xmlns:a16="http://schemas.microsoft.com/office/drawing/2014/main" id="{0A644098-4264-42A2-B6F5-985B275A1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983" y="3846757"/>
              <a:ext cx="80650" cy="44972"/>
            </a:xfrm>
            <a:custGeom>
              <a:avLst/>
              <a:gdLst>
                <a:gd name="T0" fmla="*/ 9 w 44"/>
                <a:gd name="T1" fmla="*/ 22 h 22"/>
                <a:gd name="T2" fmla="*/ 11 w 44"/>
                <a:gd name="T3" fmla="*/ 22 h 22"/>
                <a:gd name="T4" fmla="*/ 12 w 44"/>
                <a:gd name="T5" fmla="*/ 22 h 22"/>
                <a:gd name="T6" fmla="*/ 14 w 44"/>
                <a:gd name="T7" fmla="*/ 22 h 22"/>
                <a:gd name="T8" fmla="*/ 14 w 44"/>
                <a:gd name="T9" fmla="*/ 22 h 22"/>
                <a:gd name="T10" fmla="*/ 15 w 44"/>
                <a:gd name="T11" fmla="*/ 22 h 22"/>
                <a:gd name="T12" fmla="*/ 16 w 44"/>
                <a:gd name="T13" fmla="*/ 22 h 22"/>
                <a:gd name="T14" fmla="*/ 17 w 44"/>
                <a:gd name="T15" fmla="*/ 22 h 22"/>
                <a:gd name="T16" fmla="*/ 19 w 44"/>
                <a:gd name="T17" fmla="*/ 18 h 22"/>
                <a:gd name="T18" fmla="*/ 21 w 44"/>
                <a:gd name="T19" fmla="*/ 14 h 22"/>
                <a:gd name="T20" fmla="*/ 22 w 44"/>
                <a:gd name="T21" fmla="*/ 14 h 22"/>
                <a:gd name="T22" fmla="*/ 23 w 44"/>
                <a:gd name="T23" fmla="*/ 14 h 22"/>
                <a:gd name="T24" fmla="*/ 27 w 44"/>
                <a:gd name="T25" fmla="*/ 18 h 22"/>
                <a:gd name="T26" fmla="*/ 30 w 44"/>
                <a:gd name="T27" fmla="*/ 22 h 22"/>
                <a:gd name="T28" fmla="*/ 30 w 44"/>
                <a:gd name="T29" fmla="*/ 20 h 22"/>
                <a:gd name="T30" fmla="*/ 35 w 44"/>
                <a:gd name="T31" fmla="*/ 15 h 22"/>
                <a:gd name="T32" fmla="*/ 36 w 44"/>
                <a:gd name="T33" fmla="*/ 15 h 22"/>
                <a:gd name="T34" fmla="*/ 39 w 44"/>
                <a:gd name="T35" fmla="*/ 16 h 22"/>
                <a:gd name="T36" fmla="*/ 44 w 44"/>
                <a:gd name="T37" fmla="*/ 13 h 22"/>
                <a:gd name="T38" fmla="*/ 44 w 44"/>
                <a:gd name="T39" fmla="*/ 13 h 22"/>
                <a:gd name="T40" fmla="*/ 44 w 44"/>
                <a:gd name="T41" fmla="*/ 12 h 22"/>
                <a:gd name="T42" fmla="*/ 44 w 44"/>
                <a:gd name="T43" fmla="*/ 12 h 22"/>
                <a:gd name="T44" fmla="*/ 44 w 44"/>
                <a:gd name="T45" fmla="*/ 12 h 22"/>
                <a:gd name="T46" fmla="*/ 44 w 44"/>
                <a:gd name="T47" fmla="*/ 11 h 22"/>
                <a:gd name="T48" fmla="*/ 44 w 44"/>
                <a:gd name="T49" fmla="*/ 11 h 22"/>
                <a:gd name="T50" fmla="*/ 44 w 44"/>
                <a:gd name="T51" fmla="*/ 11 h 22"/>
                <a:gd name="T52" fmla="*/ 43 w 44"/>
                <a:gd name="T53" fmla="*/ 11 h 22"/>
                <a:gd name="T54" fmla="*/ 43 w 44"/>
                <a:gd name="T55" fmla="*/ 11 h 22"/>
                <a:gd name="T56" fmla="*/ 42 w 44"/>
                <a:gd name="T57" fmla="*/ 11 h 22"/>
                <a:gd name="T58" fmla="*/ 37 w 44"/>
                <a:gd name="T59" fmla="*/ 9 h 22"/>
                <a:gd name="T60" fmla="*/ 36 w 44"/>
                <a:gd name="T61" fmla="*/ 9 h 22"/>
                <a:gd name="T62" fmla="*/ 36 w 44"/>
                <a:gd name="T63" fmla="*/ 9 h 22"/>
                <a:gd name="T64" fmla="*/ 36 w 44"/>
                <a:gd name="T65" fmla="*/ 8 h 22"/>
                <a:gd name="T66" fmla="*/ 35 w 44"/>
                <a:gd name="T67" fmla="*/ 8 h 22"/>
                <a:gd name="T68" fmla="*/ 35 w 44"/>
                <a:gd name="T69" fmla="*/ 7 h 22"/>
                <a:gd name="T70" fmla="*/ 35 w 44"/>
                <a:gd name="T71" fmla="*/ 6 h 22"/>
                <a:gd name="T72" fmla="*/ 35 w 44"/>
                <a:gd name="T73" fmla="*/ 6 h 22"/>
                <a:gd name="T74" fmla="*/ 35 w 44"/>
                <a:gd name="T75" fmla="*/ 4 h 22"/>
                <a:gd name="T76" fmla="*/ 35 w 44"/>
                <a:gd name="T77" fmla="*/ 4 h 22"/>
                <a:gd name="T78" fmla="*/ 35 w 44"/>
                <a:gd name="T79" fmla="*/ 3 h 22"/>
                <a:gd name="T80" fmla="*/ 35 w 44"/>
                <a:gd name="T81" fmla="*/ 3 h 22"/>
                <a:gd name="T82" fmla="*/ 35 w 44"/>
                <a:gd name="T83" fmla="*/ 2 h 22"/>
                <a:gd name="T84" fmla="*/ 32 w 44"/>
                <a:gd name="T85" fmla="*/ 1 h 22"/>
                <a:gd name="T86" fmla="*/ 32 w 44"/>
                <a:gd name="T87" fmla="*/ 1 h 22"/>
                <a:gd name="T88" fmla="*/ 30 w 44"/>
                <a:gd name="T89" fmla="*/ 1 h 22"/>
                <a:gd name="T90" fmla="*/ 24 w 44"/>
                <a:gd name="T91" fmla="*/ 1 h 22"/>
                <a:gd name="T92" fmla="*/ 18 w 44"/>
                <a:gd name="T93" fmla="*/ 2 h 22"/>
                <a:gd name="T94" fmla="*/ 15 w 44"/>
                <a:gd name="T95" fmla="*/ 1 h 22"/>
                <a:gd name="T96" fmla="*/ 14 w 44"/>
                <a:gd name="T97" fmla="*/ 1 h 22"/>
                <a:gd name="T98" fmla="*/ 13 w 44"/>
                <a:gd name="T99" fmla="*/ 3 h 22"/>
                <a:gd name="T100" fmla="*/ 12 w 44"/>
                <a:gd name="T101" fmla="*/ 3 h 22"/>
                <a:gd name="T102" fmla="*/ 8 w 44"/>
                <a:gd name="T103" fmla="*/ 6 h 22"/>
                <a:gd name="T104" fmla="*/ 4 w 44"/>
                <a:gd name="T105" fmla="*/ 10 h 22"/>
                <a:gd name="T106" fmla="*/ 1 w 44"/>
                <a:gd name="T107" fmla="*/ 15 h 22"/>
                <a:gd name="T108" fmla="*/ 0 w 44"/>
                <a:gd name="T109" fmla="*/ 15 h 22"/>
                <a:gd name="T110" fmla="*/ 3 w 44"/>
                <a:gd name="T111" fmla="*/ 15 h 22"/>
                <a:gd name="T112" fmla="*/ 7 w 44"/>
                <a:gd name="T113" fmla="*/ 19 h 22"/>
                <a:gd name="T114" fmla="*/ 8 w 44"/>
                <a:gd name="T115" fmla="*/ 20 h 22"/>
                <a:gd name="T116" fmla="*/ 9 w 44"/>
                <a:gd name="T117" fmla="*/ 21 h 22"/>
                <a:gd name="T118" fmla="*/ 9 w 44"/>
                <a:gd name="T119" fmla="*/ 21 h 22"/>
                <a:gd name="T120" fmla="*/ 9 w 44"/>
                <a:gd name="T121" fmla="*/ 22 h 22"/>
                <a:gd name="T122" fmla="*/ 9 w 44"/>
                <a:gd name="T123" fmla="*/ 22 h 22"/>
                <a:gd name="T124" fmla="*/ 9 w 44"/>
                <a:gd name="T1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" h="22">
                  <a:moveTo>
                    <a:pt x="9" y="22"/>
                  </a:moveTo>
                  <a:cubicBezTo>
                    <a:pt x="10" y="22"/>
                    <a:pt x="11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2" y="22"/>
                    <a:pt x="13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5" y="22"/>
                    <a:pt x="15" y="22"/>
                  </a:cubicBezTo>
                  <a:cubicBezTo>
                    <a:pt x="15" y="22"/>
                    <a:pt x="15" y="22"/>
                    <a:pt x="16" y="22"/>
                  </a:cubicBezTo>
                  <a:cubicBezTo>
                    <a:pt x="16" y="22"/>
                    <a:pt x="16" y="22"/>
                    <a:pt x="17" y="22"/>
                  </a:cubicBezTo>
                  <a:cubicBezTo>
                    <a:pt x="17" y="22"/>
                    <a:pt x="19" y="19"/>
                    <a:pt x="19" y="18"/>
                  </a:cubicBezTo>
                  <a:cubicBezTo>
                    <a:pt x="20" y="16"/>
                    <a:pt x="21" y="15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14"/>
                    <a:pt x="25" y="15"/>
                    <a:pt x="27" y="18"/>
                  </a:cubicBezTo>
                  <a:cubicBezTo>
                    <a:pt x="28" y="19"/>
                    <a:pt x="29" y="21"/>
                    <a:pt x="30" y="22"/>
                  </a:cubicBezTo>
                  <a:cubicBezTo>
                    <a:pt x="30" y="21"/>
                    <a:pt x="30" y="20"/>
                    <a:pt x="30" y="20"/>
                  </a:cubicBezTo>
                  <a:cubicBezTo>
                    <a:pt x="30" y="17"/>
                    <a:pt x="32" y="15"/>
                    <a:pt x="35" y="15"/>
                  </a:cubicBezTo>
                  <a:cubicBezTo>
                    <a:pt x="35" y="15"/>
                    <a:pt x="36" y="15"/>
                    <a:pt x="36" y="15"/>
                  </a:cubicBezTo>
                  <a:cubicBezTo>
                    <a:pt x="37" y="15"/>
                    <a:pt x="38" y="16"/>
                    <a:pt x="39" y="16"/>
                  </a:cubicBezTo>
                  <a:cubicBezTo>
                    <a:pt x="39" y="13"/>
                    <a:pt x="41" y="12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2" y="11"/>
                    <a:pt x="42" y="11"/>
                  </a:cubicBezTo>
                  <a:cubicBezTo>
                    <a:pt x="40" y="11"/>
                    <a:pt x="38" y="10"/>
                    <a:pt x="37" y="9"/>
                  </a:cubicBezTo>
                  <a:cubicBezTo>
                    <a:pt x="37" y="9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8"/>
                    <a:pt x="35" y="8"/>
                    <a:pt x="35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5"/>
                    <a:pt x="35" y="5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3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5" y="2"/>
                    <a:pt x="35" y="2"/>
                  </a:cubicBezTo>
                  <a:cubicBezTo>
                    <a:pt x="34" y="2"/>
                    <a:pt x="33" y="2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1"/>
                    <a:pt x="30" y="1"/>
                  </a:cubicBezTo>
                  <a:cubicBezTo>
                    <a:pt x="27" y="0"/>
                    <a:pt x="26" y="0"/>
                    <a:pt x="24" y="1"/>
                  </a:cubicBezTo>
                  <a:cubicBezTo>
                    <a:pt x="23" y="1"/>
                    <a:pt x="21" y="2"/>
                    <a:pt x="18" y="2"/>
                  </a:cubicBezTo>
                  <a:cubicBezTo>
                    <a:pt x="17" y="2"/>
                    <a:pt x="16" y="1"/>
                    <a:pt x="15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2"/>
                    <a:pt x="13" y="3"/>
                    <a:pt x="13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8" y="4"/>
                    <a:pt x="8" y="6"/>
                  </a:cubicBezTo>
                  <a:cubicBezTo>
                    <a:pt x="8" y="8"/>
                    <a:pt x="6" y="9"/>
                    <a:pt x="4" y="10"/>
                  </a:cubicBezTo>
                  <a:cubicBezTo>
                    <a:pt x="3" y="12"/>
                    <a:pt x="1" y="13"/>
                    <a:pt x="1" y="15"/>
                  </a:cubicBezTo>
                  <a:cubicBezTo>
                    <a:pt x="1" y="15"/>
                    <a:pt x="1" y="15"/>
                    <a:pt x="0" y="15"/>
                  </a:cubicBezTo>
                  <a:cubicBezTo>
                    <a:pt x="1" y="15"/>
                    <a:pt x="2" y="15"/>
                    <a:pt x="3" y="15"/>
                  </a:cubicBezTo>
                  <a:cubicBezTo>
                    <a:pt x="5" y="15"/>
                    <a:pt x="7" y="17"/>
                    <a:pt x="7" y="19"/>
                  </a:cubicBezTo>
                  <a:cubicBezTo>
                    <a:pt x="7" y="19"/>
                    <a:pt x="7" y="19"/>
                    <a:pt x="8" y="20"/>
                  </a:cubicBezTo>
                  <a:cubicBezTo>
                    <a:pt x="8" y="20"/>
                    <a:pt x="8" y="20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1209">
              <a:extLst>
                <a:ext uri="{FF2B5EF4-FFF2-40B4-BE49-F238E27FC236}">
                  <a16:creationId xmlns:a16="http://schemas.microsoft.com/office/drawing/2014/main" id="{0EA9E15F-2FA4-486B-9787-23EACE9CE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142" y="3636207"/>
              <a:ext cx="176663" cy="210550"/>
            </a:xfrm>
            <a:custGeom>
              <a:avLst/>
              <a:gdLst>
                <a:gd name="T0" fmla="*/ 0 w 96"/>
                <a:gd name="T1" fmla="*/ 60 h 108"/>
                <a:gd name="T2" fmla="*/ 0 w 96"/>
                <a:gd name="T3" fmla="*/ 60 h 108"/>
                <a:gd name="T4" fmla="*/ 4 w 96"/>
                <a:gd name="T5" fmla="*/ 65 h 108"/>
                <a:gd name="T6" fmla="*/ 2 w 96"/>
                <a:gd name="T7" fmla="*/ 70 h 108"/>
                <a:gd name="T8" fmla="*/ 2 w 96"/>
                <a:gd name="T9" fmla="*/ 72 h 108"/>
                <a:gd name="T10" fmla="*/ 3 w 96"/>
                <a:gd name="T11" fmla="*/ 74 h 108"/>
                <a:gd name="T12" fmla="*/ 4 w 96"/>
                <a:gd name="T13" fmla="*/ 79 h 108"/>
                <a:gd name="T14" fmla="*/ 6 w 96"/>
                <a:gd name="T15" fmla="*/ 80 h 108"/>
                <a:gd name="T16" fmla="*/ 17 w 96"/>
                <a:gd name="T17" fmla="*/ 85 h 108"/>
                <a:gd name="T18" fmla="*/ 24 w 96"/>
                <a:gd name="T19" fmla="*/ 88 h 108"/>
                <a:gd name="T20" fmla="*/ 18 w 96"/>
                <a:gd name="T21" fmla="*/ 101 h 108"/>
                <a:gd name="T22" fmla="*/ 18 w 96"/>
                <a:gd name="T23" fmla="*/ 105 h 108"/>
                <a:gd name="T24" fmla="*/ 24 w 96"/>
                <a:gd name="T25" fmla="*/ 105 h 108"/>
                <a:gd name="T26" fmla="*/ 36 w 96"/>
                <a:gd name="T27" fmla="*/ 106 h 108"/>
                <a:gd name="T28" fmla="*/ 39 w 96"/>
                <a:gd name="T29" fmla="*/ 106 h 108"/>
                <a:gd name="T30" fmla="*/ 40 w 96"/>
                <a:gd name="T31" fmla="*/ 106 h 108"/>
                <a:gd name="T32" fmla="*/ 45 w 96"/>
                <a:gd name="T33" fmla="*/ 108 h 108"/>
                <a:gd name="T34" fmla="*/ 58 w 96"/>
                <a:gd name="T35" fmla="*/ 107 h 108"/>
                <a:gd name="T36" fmla="*/ 74 w 96"/>
                <a:gd name="T37" fmla="*/ 105 h 108"/>
                <a:gd name="T38" fmla="*/ 79 w 96"/>
                <a:gd name="T39" fmla="*/ 95 h 108"/>
                <a:gd name="T40" fmla="*/ 83 w 96"/>
                <a:gd name="T41" fmla="*/ 92 h 108"/>
                <a:gd name="T42" fmla="*/ 82 w 96"/>
                <a:gd name="T43" fmla="*/ 90 h 108"/>
                <a:gd name="T44" fmla="*/ 80 w 96"/>
                <a:gd name="T45" fmla="*/ 88 h 108"/>
                <a:gd name="T46" fmla="*/ 76 w 96"/>
                <a:gd name="T47" fmla="*/ 85 h 108"/>
                <a:gd name="T48" fmla="*/ 69 w 96"/>
                <a:gd name="T49" fmla="*/ 74 h 108"/>
                <a:gd name="T50" fmla="*/ 70 w 96"/>
                <a:gd name="T51" fmla="*/ 65 h 108"/>
                <a:gd name="T52" fmla="*/ 87 w 96"/>
                <a:gd name="T53" fmla="*/ 58 h 108"/>
                <a:gd name="T54" fmla="*/ 93 w 96"/>
                <a:gd name="T55" fmla="*/ 55 h 108"/>
                <a:gd name="T56" fmla="*/ 96 w 96"/>
                <a:gd name="T57" fmla="*/ 56 h 108"/>
                <a:gd name="T58" fmla="*/ 96 w 96"/>
                <a:gd name="T59" fmla="*/ 55 h 108"/>
                <a:gd name="T60" fmla="*/ 96 w 96"/>
                <a:gd name="T61" fmla="*/ 53 h 108"/>
                <a:gd name="T62" fmla="*/ 92 w 96"/>
                <a:gd name="T63" fmla="*/ 39 h 108"/>
                <a:gd name="T64" fmla="*/ 87 w 96"/>
                <a:gd name="T65" fmla="*/ 30 h 108"/>
                <a:gd name="T66" fmla="*/ 88 w 96"/>
                <a:gd name="T67" fmla="*/ 14 h 108"/>
                <a:gd name="T68" fmla="*/ 83 w 96"/>
                <a:gd name="T69" fmla="*/ 10 h 108"/>
                <a:gd name="T70" fmla="*/ 73 w 96"/>
                <a:gd name="T71" fmla="*/ 6 h 108"/>
                <a:gd name="T72" fmla="*/ 53 w 96"/>
                <a:gd name="T73" fmla="*/ 12 h 108"/>
                <a:gd name="T74" fmla="*/ 42 w 96"/>
                <a:gd name="T75" fmla="*/ 5 h 108"/>
                <a:gd name="T76" fmla="*/ 41 w 96"/>
                <a:gd name="T77" fmla="*/ 1 h 108"/>
                <a:gd name="T78" fmla="*/ 39 w 96"/>
                <a:gd name="T79" fmla="*/ 1 h 108"/>
                <a:gd name="T80" fmla="*/ 36 w 96"/>
                <a:gd name="T81" fmla="*/ 0 h 108"/>
                <a:gd name="T82" fmla="*/ 31 w 96"/>
                <a:gd name="T83" fmla="*/ 0 h 108"/>
                <a:gd name="T84" fmla="*/ 35 w 96"/>
                <a:gd name="T85" fmla="*/ 12 h 108"/>
                <a:gd name="T86" fmla="*/ 30 w 96"/>
                <a:gd name="T87" fmla="*/ 18 h 108"/>
                <a:gd name="T88" fmla="*/ 17 w 96"/>
                <a:gd name="T89" fmla="*/ 18 h 108"/>
                <a:gd name="T90" fmla="*/ 13 w 96"/>
                <a:gd name="T91" fmla="*/ 21 h 108"/>
                <a:gd name="T92" fmla="*/ 14 w 96"/>
                <a:gd name="T93" fmla="*/ 25 h 108"/>
                <a:gd name="T94" fmla="*/ 13 w 96"/>
                <a:gd name="T95" fmla="*/ 29 h 108"/>
                <a:gd name="T96" fmla="*/ 9 w 96"/>
                <a:gd name="T97" fmla="*/ 42 h 108"/>
                <a:gd name="T98" fmla="*/ 2 w 96"/>
                <a:gd name="T99" fmla="*/ 52 h 108"/>
                <a:gd name="T100" fmla="*/ 1 w 96"/>
                <a:gd name="T101" fmla="*/ 5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" h="108">
                  <a:moveTo>
                    <a:pt x="1" y="59"/>
                  </a:moveTo>
                  <a:cubicBezTo>
                    <a:pt x="1" y="59"/>
                    <a:pt x="1" y="59"/>
                    <a:pt x="1" y="5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1" y="62"/>
                    <a:pt x="2" y="63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9"/>
                    <a:pt x="2" y="70"/>
                    <a:pt x="2" y="70"/>
                  </a:cubicBezTo>
                  <a:cubicBezTo>
                    <a:pt x="1" y="70"/>
                    <a:pt x="1" y="71"/>
                    <a:pt x="1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2" y="71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3" y="75"/>
                    <a:pt x="4" y="7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4" y="78"/>
                    <a:pt x="4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6" y="80"/>
                    <a:pt x="6" y="80"/>
                  </a:cubicBezTo>
                  <a:cubicBezTo>
                    <a:pt x="6" y="80"/>
                    <a:pt x="7" y="80"/>
                    <a:pt x="7" y="81"/>
                  </a:cubicBezTo>
                  <a:cubicBezTo>
                    <a:pt x="8" y="82"/>
                    <a:pt x="9" y="83"/>
                    <a:pt x="12" y="83"/>
                  </a:cubicBezTo>
                  <a:cubicBezTo>
                    <a:pt x="15" y="83"/>
                    <a:pt x="16" y="84"/>
                    <a:pt x="17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9" y="85"/>
                    <a:pt x="19" y="85"/>
                  </a:cubicBezTo>
                  <a:cubicBezTo>
                    <a:pt x="20" y="85"/>
                    <a:pt x="23" y="86"/>
                    <a:pt x="24" y="88"/>
                  </a:cubicBezTo>
                  <a:cubicBezTo>
                    <a:pt x="24" y="89"/>
                    <a:pt x="24" y="91"/>
                    <a:pt x="22" y="93"/>
                  </a:cubicBezTo>
                  <a:cubicBezTo>
                    <a:pt x="19" y="95"/>
                    <a:pt x="19" y="97"/>
                    <a:pt x="18" y="100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18" y="102"/>
                    <a:pt x="18" y="103"/>
                    <a:pt x="18" y="104"/>
                  </a:cubicBezTo>
                  <a:cubicBezTo>
                    <a:pt x="18" y="104"/>
                    <a:pt x="18" y="105"/>
                    <a:pt x="18" y="10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8" y="105"/>
                    <a:pt x="19" y="106"/>
                    <a:pt x="20" y="106"/>
                  </a:cubicBezTo>
                  <a:cubicBezTo>
                    <a:pt x="23" y="106"/>
                    <a:pt x="24" y="105"/>
                    <a:pt x="24" y="105"/>
                  </a:cubicBezTo>
                  <a:cubicBezTo>
                    <a:pt x="27" y="104"/>
                    <a:pt x="29" y="103"/>
                    <a:pt x="33" y="105"/>
                  </a:cubicBezTo>
                  <a:cubicBezTo>
                    <a:pt x="34" y="105"/>
                    <a:pt x="35" y="105"/>
                    <a:pt x="35" y="106"/>
                  </a:cubicBezTo>
                  <a:cubicBezTo>
                    <a:pt x="36" y="106"/>
                    <a:pt x="36" y="106"/>
                    <a:pt x="36" y="106"/>
                  </a:cubicBezTo>
                  <a:cubicBezTo>
                    <a:pt x="37" y="106"/>
                    <a:pt x="38" y="107"/>
                    <a:pt x="38" y="107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9" y="107"/>
                    <a:pt x="39" y="107"/>
                    <a:pt x="39" y="106"/>
                  </a:cubicBezTo>
                  <a:cubicBezTo>
                    <a:pt x="39" y="106"/>
                    <a:pt x="40" y="106"/>
                    <a:pt x="40" y="106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2" y="106"/>
                    <a:pt x="43" y="107"/>
                    <a:pt x="44" y="108"/>
                  </a:cubicBezTo>
                  <a:cubicBezTo>
                    <a:pt x="45" y="108"/>
                    <a:pt x="45" y="108"/>
                    <a:pt x="45" y="108"/>
                  </a:cubicBezTo>
                  <a:cubicBezTo>
                    <a:pt x="46" y="107"/>
                    <a:pt x="48" y="106"/>
                    <a:pt x="50" y="106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6" y="108"/>
                    <a:pt x="57" y="108"/>
                    <a:pt x="58" y="107"/>
                  </a:cubicBezTo>
                  <a:cubicBezTo>
                    <a:pt x="61" y="105"/>
                    <a:pt x="67" y="104"/>
                    <a:pt x="69" y="104"/>
                  </a:cubicBezTo>
                  <a:cubicBezTo>
                    <a:pt x="71" y="104"/>
                    <a:pt x="72" y="104"/>
                    <a:pt x="72" y="104"/>
                  </a:cubicBezTo>
                  <a:cubicBezTo>
                    <a:pt x="73" y="105"/>
                    <a:pt x="74" y="105"/>
                    <a:pt x="74" y="105"/>
                  </a:cubicBezTo>
                  <a:cubicBezTo>
                    <a:pt x="74" y="105"/>
                    <a:pt x="74" y="104"/>
                    <a:pt x="74" y="103"/>
                  </a:cubicBezTo>
                  <a:cubicBezTo>
                    <a:pt x="72" y="98"/>
                    <a:pt x="76" y="96"/>
                    <a:pt x="78" y="96"/>
                  </a:cubicBezTo>
                  <a:cubicBezTo>
                    <a:pt x="78" y="95"/>
                    <a:pt x="78" y="95"/>
                    <a:pt x="79" y="95"/>
                  </a:cubicBezTo>
                  <a:cubicBezTo>
                    <a:pt x="79" y="95"/>
                    <a:pt x="79" y="94"/>
                    <a:pt x="79" y="94"/>
                  </a:cubicBezTo>
                  <a:cubicBezTo>
                    <a:pt x="79" y="94"/>
                    <a:pt x="79" y="94"/>
                    <a:pt x="80" y="94"/>
                  </a:cubicBezTo>
                  <a:cubicBezTo>
                    <a:pt x="80" y="93"/>
                    <a:pt x="82" y="92"/>
                    <a:pt x="83" y="92"/>
                  </a:cubicBezTo>
                  <a:cubicBezTo>
                    <a:pt x="83" y="91"/>
                    <a:pt x="84" y="91"/>
                    <a:pt x="84" y="91"/>
                  </a:cubicBezTo>
                  <a:cubicBezTo>
                    <a:pt x="84" y="91"/>
                    <a:pt x="84" y="91"/>
                    <a:pt x="84" y="91"/>
                  </a:cubicBezTo>
                  <a:cubicBezTo>
                    <a:pt x="84" y="91"/>
                    <a:pt x="83" y="90"/>
                    <a:pt x="82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1" y="89"/>
                    <a:pt x="81" y="89"/>
                    <a:pt x="80" y="88"/>
                  </a:cubicBezTo>
                  <a:cubicBezTo>
                    <a:pt x="80" y="88"/>
                    <a:pt x="80" y="88"/>
                    <a:pt x="80" y="88"/>
                  </a:cubicBezTo>
                  <a:cubicBezTo>
                    <a:pt x="79" y="87"/>
                    <a:pt x="78" y="87"/>
                    <a:pt x="78" y="87"/>
                  </a:cubicBezTo>
                  <a:cubicBezTo>
                    <a:pt x="78" y="86"/>
                    <a:pt x="78" y="86"/>
                    <a:pt x="77" y="86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5" y="85"/>
                    <a:pt x="74" y="84"/>
                    <a:pt x="74" y="84"/>
                  </a:cubicBezTo>
                  <a:cubicBezTo>
                    <a:pt x="72" y="82"/>
                    <a:pt x="71" y="79"/>
                    <a:pt x="70" y="77"/>
                  </a:cubicBezTo>
                  <a:cubicBezTo>
                    <a:pt x="70" y="75"/>
                    <a:pt x="70" y="74"/>
                    <a:pt x="69" y="74"/>
                  </a:cubicBezTo>
                  <a:cubicBezTo>
                    <a:pt x="69" y="73"/>
                    <a:pt x="69" y="73"/>
                    <a:pt x="69" y="72"/>
                  </a:cubicBezTo>
                  <a:cubicBezTo>
                    <a:pt x="68" y="71"/>
                    <a:pt x="66" y="69"/>
                    <a:pt x="67" y="67"/>
                  </a:cubicBezTo>
                  <a:cubicBezTo>
                    <a:pt x="67" y="66"/>
                    <a:pt x="68" y="65"/>
                    <a:pt x="70" y="65"/>
                  </a:cubicBezTo>
                  <a:cubicBezTo>
                    <a:pt x="73" y="64"/>
                    <a:pt x="79" y="63"/>
                    <a:pt x="81" y="61"/>
                  </a:cubicBezTo>
                  <a:cubicBezTo>
                    <a:pt x="81" y="60"/>
                    <a:pt x="82" y="60"/>
                    <a:pt x="82" y="60"/>
                  </a:cubicBezTo>
                  <a:cubicBezTo>
                    <a:pt x="84" y="59"/>
                    <a:pt x="86" y="58"/>
                    <a:pt x="87" y="58"/>
                  </a:cubicBezTo>
                  <a:cubicBezTo>
                    <a:pt x="88" y="57"/>
                    <a:pt x="89" y="57"/>
                    <a:pt x="90" y="57"/>
                  </a:cubicBezTo>
                  <a:cubicBezTo>
                    <a:pt x="90" y="57"/>
                    <a:pt x="90" y="57"/>
                    <a:pt x="90" y="56"/>
                  </a:cubicBezTo>
                  <a:cubicBezTo>
                    <a:pt x="90" y="56"/>
                    <a:pt x="91" y="55"/>
                    <a:pt x="93" y="55"/>
                  </a:cubicBezTo>
                  <a:cubicBezTo>
                    <a:pt x="94" y="55"/>
                    <a:pt x="94" y="56"/>
                    <a:pt x="95" y="56"/>
                  </a:cubicBezTo>
                  <a:cubicBezTo>
                    <a:pt x="95" y="56"/>
                    <a:pt x="96" y="56"/>
                    <a:pt x="96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6" y="55"/>
                    <a:pt x="96" y="54"/>
                    <a:pt x="96" y="54"/>
                  </a:cubicBezTo>
                  <a:cubicBezTo>
                    <a:pt x="96" y="54"/>
                    <a:pt x="96" y="54"/>
                    <a:pt x="96" y="54"/>
                  </a:cubicBezTo>
                  <a:cubicBezTo>
                    <a:pt x="96" y="54"/>
                    <a:pt x="96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4" y="51"/>
                    <a:pt x="93" y="47"/>
                    <a:pt x="93" y="43"/>
                  </a:cubicBezTo>
                  <a:cubicBezTo>
                    <a:pt x="93" y="40"/>
                    <a:pt x="92" y="40"/>
                    <a:pt x="92" y="39"/>
                  </a:cubicBezTo>
                  <a:cubicBezTo>
                    <a:pt x="92" y="39"/>
                    <a:pt x="91" y="38"/>
                    <a:pt x="91" y="36"/>
                  </a:cubicBezTo>
                  <a:cubicBezTo>
                    <a:pt x="91" y="35"/>
                    <a:pt x="91" y="33"/>
                    <a:pt x="90" y="33"/>
                  </a:cubicBezTo>
                  <a:cubicBezTo>
                    <a:pt x="89" y="32"/>
                    <a:pt x="88" y="31"/>
                    <a:pt x="87" y="30"/>
                  </a:cubicBezTo>
                  <a:cubicBezTo>
                    <a:pt x="87" y="28"/>
                    <a:pt x="88" y="27"/>
                    <a:pt x="88" y="25"/>
                  </a:cubicBezTo>
                  <a:cubicBezTo>
                    <a:pt x="90" y="23"/>
                    <a:pt x="89" y="17"/>
                    <a:pt x="89" y="15"/>
                  </a:cubicBezTo>
                  <a:cubicBezTo>
                    <a:pt x="88" y="15"/>
                    <a:pt x="88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14"/>
                    <a:pt x="88" y="13"/>
                    <a:pt x="87" y="12"/>
                  </a:cubicBezTo>
                  <a:cubicBezTo>
                    <a:pt x="87" y="11"/>
                    <a:pt x="87" y="10"/>
                    <a:pt x="83" y="10"/>
                  </a:cubicBezTo>
                  <a:cubicBezTo>
                    <a:pt x="81" y="10"/>
                    <a:pt x="80" y="10"/>
                    <a:pt x="80" y="9"/>
                  </a:cubicBezTo>
                  <a:cubicBezTo>
                    <a:pt x="79" y="7"/>
                    <a:pt x="80" y="6"/>
                    <a:pt x="81" y="4"/>
                  </a:cubicBezTo>
                  <a:cubicBezTo>
                    <a:pt x="79" y="6"/>
                    <a:pt x="76" y="7"/>
                    <a:pt x="73" y="6"/>
                  </a:cubicBezTo>
                  <a:cubicBezTo>
                    <a:pt x="71" y="6"/>
                    <a:pt x="68" y="9"/>
                    <a:pt x="65" y="11"/>
                  </a:cubicBezTo>
                  <a:cubicBezTo>
                    <a:pt x="64" y="12"/>
                    <a:pt x="63" y="13"/>
                    <a:pt x="62" y="13"/>
                  </a:cubicBezTo>
                  <a:cubicBezTo>
                    <a:pt x="59" y="16"/>
                    <a:pt x="55" y="15"/>
                    <a:pt x="53" y="12"/>
                  </a:cubicBezTo>
                  <a:cubicBezTo>
                    <a:pt x="52" y="10"/>
                    <a:pt x="52" y="8"/>
                    <a:pt x="53" y="7"/>
                  </a:cubicBezTo>
                  <a:cubicBezTo>
                    <a:pt x="53" y="7"/>
                    <a:pt x="52" y="7"/>
                    <a:pt x="52" y="7"/>
                  </a:cubicBezTo>
                  <a:cubicBezTo>
                    <a:pt x="48" y="9"/>
                    <a:pt x="44" y="8"/>
                    <a:pt x="42" y="5"/>
                  </a:cubicBezTo>
                  <a:cubicBezTo>
                    <a:pt x="41" y="4"/>
                    <a:pt x="41" y="3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0" y="1"/>
                    <a:pt x="40" y="1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8" y="1"/>
                    <a:pt x="37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2" y="1"/>
                    <a:pt x="32" y="3"/>
                    <a:pt x="32" y="4"/>
                  </a:cubicBezTo>
                  <a:cubicBezTo>
                    <a:pt x="31" y="5"/>
                    <a:pt x="31" y="7"/>
                    <a:pt x="33" y="10"/>
                  </a:cubicBezTo>
                  <a:cubicBezTo>
                    <a:pt x="34" y="10"/>
                    <a:pt x="34" y="11"/>
                    <a:pt x="35" y="12"/>
                  </a:cubicBezTo>
                  <a:cubicBezTo>
                    <a:pt x="35" y="13"/>
                    <a:pt x="35" y="15"/>
                    <a:pt x="35" y="16"/>
                  </a:cubicBezTo>
                  <a:cubicBezTo>
                    <a:pt x="34" y="17"/>
                    <a:pt x="32" y="18"/>
                    <a:pt x="31" y="18"/>
                  </a:cubicBezTo>
                  <a:cubicBezTo>
                    <a:pt x="31" y="18"/>
                    <a:pt x="30" y="18"/>
                    <a:pt x="30" y="18"/>
                  </a:cubicBezTo>
                  <a:cubicBezTo>
                    <a:pt x="30" y="19"/>
                    <a:pt x="29" y="21"/>
                    <a:pt x="26" y="21"/>
                  </a:cubicBezTo>
                  <a:cubicBezTo>
                    <a:pt x="24" y="21"/>
                    <a:pt x="21" y="19"/>
                    <a:pt x="19" y="18"/>
                  </a:cubicBezTo>
                  <a:cubicBezTo>
                    <a:pt x="19" y="18"/>
                    <a:pt x="18" y="18"/>
                    <a:pt x="17" y="18"/>
                  </a:cubicBezTo>
                  <a:cubicBezTo>
                    <a:pt x="15" y="18"/>
                    <a:pt x="14" y="18"/>
                    <a:pt x="13" y="18"/>
                  </a:cubicBezTo>
                  <a:cubicBezTo>
                    <a:pt x="13" y="19"/>
                    <a:pt x="13" y="19"/>
                    <a:pt x="13" y="20"/>
                  </a:cubicBezTo>
                  <a:cubicBezTo>
                    <a:pt x="13" y="20"/>
                    <a:pt x="13" y="21"/>
                    <a:pt x="13" y="21"/>
                  </a:cubicBezTo>
                  <a:cubicBezTo>
                    <a:pt x="13" y="22"/>
                    <a:pt x="13" y="22"/>
                    <a:pt x="13" y="23"/>
                  </a:cubicBezTo>
                  <a:cubicBezTo>
                    <a:pt x="13" y="23"/>
                    <a:pt x="14" y="24"/>
                    <a:pt x="14" y="24"/>
                  </a:cubicBezTo>
                  <a:cubicBezTo>
                    <a:pt x="14" y="24"/>
                    <a:pt x="14" y="25"/>
                    <a:pt x="14" y="25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8"/>
                    <a:pt x="13" y="28"/>
                    <a:pt x="13" y="29"/>
                  </a:cubicBezTo>
                  <a:cubicBezTo>
                    <a:pt x="11" y="31"/>
                    <a:pt x="9" y="32"/>
                    <a:pt x="8" y="33"/>
                  </a:cubicBezTo>
                  <a:cubicBezTo>
                    <a:pt x="10" y="35"/>
                    <a:pt x="12" y="38"/>
                    <a:pt x="11" y="40"/>
                  </a:cubicBezTo>
                  <a:cubicBezTo>
                    <a:pt x="10" y="41"/>
                    <a:pt x="9" y="41"/>
                    <a:pt x="9" y="42"/>
                  </a:cubicBezTo>
                  <a:cubicBezTo>
                    <a:pt x="9" y="42"/>
                    <a:pt x="9" y="42"/>
                    <a:pt x="9" y="43"/>
                  </a:cubicBezTo>
                  <a:cubicBezTo>
                    <a:pt x="9" y="46"/>
                    <a:pt x="6" y="47"/>
                    <a:pt x="2" y="48"/>
                  </a:cubicBezTo>
                  <a:cubicBezTo>
                    <a:pt x="2" y="49"/>
                    <a:pt x="2" y="50"/>
                    <a:pt x="2" y="52"/>
                  </a:cubicBezTo>
                  <a:cubicBezTo>
                    <a:pt x="1" y="52"/>
                    <a:pt x="1" y="53"/>
                    <a:pt x="1" y="53"/>
                  </a:cubicBezTo>
                  <a:cubicBezTo>
                    <a:pt x="1" y="55"/>
                    <a:pt x="1" y="56"/>
                    <a:pt x="1" y="58"/>
                  </a:cubicBezTo>
                  <a:cubicBezTo>
                    <a:pt x="1" y="58"/>
                    <a:pt x="1" y="58"/>
                    <a:pt x="1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1210">
              <a:extLst>
                <a:ext uri="{FF2B5EF4-FFF2-40B4-BE49-F238E27FC236}">
                  <a16:creationId xmlns:a16="http://schemas.microsoft.com/office/drawing/2014/main" id="{8813B473-0B81-416E-B664-0AB5AC66D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5541" y="3102676"/>
              <a:ext cx="209307" cy="359776"/>
            </a:xfrm>
            <a:custGeom>
              <a:avLst/>
              <a:gdLst>
                <a:gd name="T0" fmla="*/ 77 w 114"/>
                <a:gd name="T1" fmla="*/ 1 h 183"/>
                <a:gd name="T2" fmla="*/ 65 w 114"/>
                <a:gd name="T3" fmla="*/ 3 h 183"/>
                <a:gd name="T4" fmla="*/ 56 w 114"/>
                <a:gd name="T5" fmla="*/ 8 h 183"/>
                <a:gd name="T6" fmla="*/ 55 w 114"/>
                <a:gd name="T7" fmla="*/ 17 h 183"/>
                <a:gd name="T8" fmla="*/ 48 w 114"/>
                <a:gd name="T9" fmla="*/ 22 h 183"/>
                <a:gd name="T10" fmla="*/ 43 w 114"/>
                <a:gd name="T11" fmla="*/ 29 h 183"/>
                <a:gd name="T12" fmla="*/ 37 w 114"/>
                <a:gd name="T13" fmla="*/ 27 h 183"/>
                <a:gd name="T14" fmla="*/ 27 w 114"/>
                <a:gd name="T15" fmla="*/ 27 h 183"/>
                <a:gd name="T16" fmla="*/ 9 w 114"/>
                <a:gd name="T17" fmla="*/ 20 h 183"/>
                <a:gd name="T18" fmla="*/ 3 w 114"/>
                <a:gd name="T19" fmla="*/ 17 h 183"/>
                <a:gd name="T20" fmla="*/ 1 w 114"/>
                <a:gd name="T21" fmla="*/ 19 h 183"/>
                <a:gd name="T22" fmla="*/ 0 w 114"/>
                <a:gd name="T23" fmla="*/ 19 h 183"/>
                <a:gd name="T24" fmla="*/ 11 w 114"/>
                <a:gd name="T25" fmla="*/ 27 h 183"/>
                <a:gd name="T26" fmla="*/ 28 w 114"/>
                <a:gd name="T27" fmla="*/ 41 h 183"/>
                <a:gd name="T28" fmla="*/ 30 w 114"/>
                <a:gd name="T29" fmla="*/ 57 h 183"/>
                <a:gd name="T30" fmla="*/ 32 w 114"/>
                <a:gd name="T31" fmla="*/ 73 h 183"/>
                <a:gd name="T32" fmla="*/ 34 w 114"/>
                <a:gd name="T33" fmla="*/ 76 h 183"/>
                <a:gd name="T34" fmla="*/ 34 w 114"/>
                <a:gd name="T35" fmla="*/ 79 h 183"/>
                <a:gd name="T36" fmla="*/ 42 w 114"/>
                <a:gd name="T37" fmla="*/ 82 h 183"/>
                <a:gd name="T38" fmla="*/ 47 w 114"/>
                <a:gd name="T39" fmla="*/ 98 h 183"/>
                <a:gd name="T40" fmla="*/ 39 w 114"/>
                <a:gd name="T41" fmla="*/ 102 h 183"/>
                <a:gd name="T42" fmla="*/ 20 w 114"/>
                <a:gd name="T43" fmla="*/ 120 h 183"/>
                <a:gd name="T44" fmla="*/ 5 w 114"/>
                <a:gd name="T45" fmla="*/ 130 h 183"/>
                <a:gd name="T46" fmla="*/ 1 w 114"/>
                <a:gd name="T47" fmla="*/ 138 h 183"/>
                <a:gd name="T48" fmla="*/ 4 w 114"/>
                <a:gd name="T49" fmla="*/ 149 h 183"/>
                <a:gd name="T50" fmla="*/ 2 w 114"/>
                <a:gd name="T51" fmla="*/ 172 h 183"/>
                <a:gd name="T52" fmla="*/ 12 w 114"/>
                <a:gd name="T53" fmla="*/ 176 h 183"/>
                <a:gd name="T54" fmla="*/ 19 w 114"/>
                <a:gd name="T55" fmla="*/ 180 h 183"/>
                <a:gd name="T56" fmla="*/ 31 w 114"/>
                <a:gd name="T57" fmla="*/ 183 h 183"/>
                <a:gd name="T58" fmla="*/ 74 w 114"/>
                <a:gd name="T59" fmla="*/ 174 h 183"/>
                <a:gd name="T60" fmla="*/ 77 w 114"/>
                <a:gd name="T61" fmla="*/ 170 h 183"/>
                <a:gd name="T62" fmla="*/ 97 w 114"/>
                <a:gd name="T63" fmla="*/ 154 h 183"/>
                <a:gd name="T64" fmla="*/ 111 w 114"/>
                <a:gd name="T65" fmla="*/ 131 h 183"/>
                <a:gd name="T66" fmla="*/ 96 w 114"/>
                <a:gd name="T67" fmla="*/ 117 h 183"/>
                <a:gd name="T68" fmla="*/ 103 w 114"/>
                <a:gd name="T69" fmla="*/ 112 h 183"/>
                <a:gd name="T70" fmla="*/ 98 w 114"/>
                <a:gd name="T71" fmla="*/ 101 h 183"/>
                <a:gd name="T72" fmla="*/ 95 w 114"/>
                <a:gd name="T73" fmla="*/ 94 h 183"/>
                <a:gd name="T74" fmla="*/ 94 w 114"/>
                <a:gd name="T75" fmla="*/ 84 h 183"/>
                <a:gd name="T76" fmla="*/ 98 w 114"/>
                <a:gd name="T77" fmla="*/ 79 h 183"/>
                <a:gd name="T78" fmla="*/ 87 w 114"/>
                <a:gd name="T79" fmla="*/ 62 h 183"/>
                <a:gd name="T80" fmla="*/ 91 w 114"/>
                <a:gd name="T81" fmla="*/ 53 h 183"/>
                <a:gd name="T82" fmla="*/ 90 w 114"/>
                <a:gd name="T83" fmla="*/ 40 h 183"/>
                <a:gd name="T84" fmla="*/ 81 w 114"/>
                <a:gd name="T85" fmla="*/ 33 h 183"/>
                <a:gd name="T86" fmla="*/ 85 w 114"/>
                <a:gd name="T87" fmla="*/ 18 h 183"/>
                <a:gd name="T88" fmla="*/ 87 w 114"/>
                <a:gd name="T89" fmla="*/ 15 h 183"/>
                <a:gd name="T90" fmla="*/ 89 w 114"/>
                <a:gd name="T91" fmla="*/ 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4" h="183">
                  <a:moveTo>
                    <a:pt x="89" y="8"/>
                  </a:moveTo>
                  <a:cubicBezTo>
                    <a:pt x="89" y="8"/>
                    <a:pt x="86" y="6"/>
                    <a:pt x="85" y="6"/>
                  </a:cubicBezTo>
                  <a:cubicBezTo>
                    <a:pt x="82" y="5"/>
                    <a:pt x="79" y="3"/>
                    <a:pt x="77" y="1"/>
                  </a:cubicBezTo>
                  <a:cubicBezTo>
                    <a:pt x="77" y="1"/>
                    <a:pt x="77" y="0"/>
                    <a:pt x="75" y="0"/>
                  </a:cubicBezTo>
                  <a:cubicBezTo>
                    <a:pt x="74" y="0"/>
                    <a:pt x="72" y="0"/>
                    <a:pt x="72" y="1"/>
                  </a:cubicBezTo>
                  <a:cubicBezTo>
                    <a:pt x="70" y="3"/>
                    <a:pt x="68" y="3"/>
                    <a:pt x="65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2" y="3"/>
                    <a:pt x="61" y="3"/>
                    <a:pt x="61" y="3"/>
                  </a:cubicBezTo>
                  <a:cubicBezTo>
                    <a:pt x="60" y="5"/>
                    <a:pt x="58" y="7"/>
                    <a:pt x="56" y="8"/>
                  </a:cubicBezTo>
                  <a:cubicBezTo>
                    <a:pt x="55" y="9"/>
                    <a:pt x="54" y="9"/>
                    <a:pt x="54" y="10"/>
                  </a:cubicBezTo>
                  <a:cubicBezTo>
                    <a:pt x="54" y="11"/>
                    <a:pt x="54" y="12"/>
                    <a:pt x="54" y="13"/>
                  </a:cubicBezTo>
                  <a:cubicBezTo>
                    <a:pt x="54" y="14"/>
                    <a:pt x="55" y="16"/>
                    <a:pt x="55" y="17"/>
                  </a:cubicBezTo>
                  <a:cubicBezTo>
                    <a:pt x="55" y="18"/>
                    <a:pt x="55" y="19"/>
                    <a:pt x="54" y="20"/>
                  </a:cubicBezTo>
                  <a:cubicBezTo>
                    <a:pt x="53" y="21"/>
                    <a:pt x="52" y="22"/>
                    <a:pt x="49" y="22"/>
                  </a:cubicBezTo>
                  <a:cubicBezTo>
                    <a:pt x="49" y="22"/>
                    <a:pt x="49" y="22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5"/>
                    <a:pt x="46" y="27"/>
                  </a:cubicBezTo>
                  <a:cubicBezTo>
                    <a:pt x="46" y="28"/>
                    <a:pt x="45" y="29"/>
                    <a:pt x="43" y="29"/>
                  </a:cubicBezTo>
                  <a:cubicBezTo>
                    <a:pt x="41" y="29"/>
                    <a:pt x="40" y="28"/>
                    <a:pt x="40" y="27"/>
                  </a:cubicBezTo>
                  <a:cubicBezTo>
                    <a:pt x="39" y="27"/>
                    <a:pt x="39" y="26"/>
                    <a:pt x="39" y="26"/>
                  </a:cubicBezTo>
                  <a:cubicBezTo>
                    <a:pt x="38" y="27"/>
                    <a:pt x="38" y="27"/>
                    <a:pt x="37" y="27"/>
                  </a:cubicBezTo>
                  <a:cubicBezTo>
                    <a:pt x="36" y="27"/>
                    <a:pt x="34" y="26"/>
                    <a:pt x="33" y="26"/>
                  </a:cubicBezTo>
                  <a:cubicBezTo>
                    <a:pt x="33" y="25"/>
                    <a:pt x="32" y="25"/>
                    <a:pt x="31" y="25"/>
                  </a:cubicBezTo>
                  <a:cubicBezTo>
                    <a:pt x="31" y="26"/>
                    <a:pt x="29" y="27"/>
                    <a:pt x="27" y="27"/>
                  </a:cubicBezTo>
                  <a:cubicBezTo>
                    <a:pt x="25" y="27"/>
                    <a:pt x="23" y="27"/>
                    <a:pt x="20" y="26"/>
                  </a:cubicBezTo>
                  <a:cubicBezTo>
                    <a:pt x="19" y="26"/>
                    <a:pt x="18" y="26"/>
                    <a:pt x="17" y="25"/>
                  </a:cubicBezTo>
                  <a:cubicBezTo>
                    <a:pt x="14" y="25"/>
                    <a:pt x="11" y="22"/>
                    <a:pt x="9" y="20"/>
                  </a:cubicBezTo>
                  <a:cubicBezTo>
                    <a:pt x="8" y="18"/>
                    <a:pt x="6" y="16"/>
                    <a:pt x="5" y="16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2" y="17"/>
                    <a:pt x="2" y="18"/>
                    <a:pt x="2" y="18"/>
                  </a:cubicBezTo>
                  <a:cubicBezTo>
                    <a:pt x="1" y="18"/>
                    <a:pt x="1" y="18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20"/>
                    <a:pt x="3" y="21"/>
                    <a:pt x="4" y="22"/>
                  </a:cubicBezTo>
                  <a:cubicBezTo>
                    <a:pt x="5" y="23"/>
                    <a:pt x="7" y="25"/>
                    <a:pt x="9" y="26"/>
                  </a:cubicBezTo>
                  <a:cubicBezTo>
                    <a:pt x="9" y="26"/>
                    <a:pt x="10" y="27"/>
                    <a:pt x="11" y="27"/>
                  </a:cubicBezTo>
                  <a:cubicBezTo>
                    <a:pt x="12" y="28"/>
                    <a:pt x="14" y="28"/>
                    <a:pt x="15" y="29"/>
                  </a:cubicBezTo>
                  <a:cubicBezTo>
                    <a:pt x="22" y="32"/>
                    <a:pt x="29" y="34"/>
                    <a:pt x="28" y="39"/>
                  </a:cubicBezTo>
                  <a:cubicBezTo>
                    <a:pt x="28" y="39"/>
                    <a:pt x="28" y="40"/>
                    <a:pt x="28" y="41"/>
                  </a:cubicBezTo>
                  <a:cubicBezTo>
                    <a:pt x="27" y="43"/>
                    <a:pt x="27" y="47"/>
                    <a:pt x="28" y="47"/>
                  </a:cubicBezTo>
                  <a:cubicBezTo>
                    <a:pt x="30" y="49"/>
                    <a:pt x="30" y="52"/>
                    <a:pt x="30" y="54"/>
                  </a:cubicBezTo>
                  <a:cubicBezTo>
                    <a:pt x="30" y="55"/>
                    <a:pt x="30" y="57"/>
                    <a:pt x="30" y="57"/>
                  </a:cubicBezTo>
                  <a:cubicBezTo>
                    <a:pt x="33" y="59"/>
                    <a:pt x="34" y="63"/>
                    <a:pt x="33" y="66"/>
                  </a:cubicBezTo>
                  <a:cubicBezTo>
                    <a:pt x="32" y="69"/>
                    <a:pt x="31" y="70"/>
                    <a:pt x="30" y="71"/>
                  </a:cubicBezTo>
                  <a:cubicBezTo>
                    <a:pt x="31" y="71"/>
                    <a:pt x="31" y="73"/>
                    <a:pt x="32" y="73"/>
                  </a:cubicBezTo>
                  <a:cubicBezTo>
                    <a:pt x="33" y="74"/>
                    <a:pt x="33" y="74"/>
                    <a:pt x="33" y="75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4" y="76"/>
                    <a:pt x="34" y="76"/>
                  </a:cubicBezTo>
                  <a:cubicBezTo>
                    <a:pt x="34" y="76"/>
                    <a:pt x="34" y="77"/>
                    <a:pt x="34" y="77"/>
                  </a:cubicBezTo>
                  <a:cubicBezTo>
                    <a:pt x="34" y="77"/>
                    <a:pt x="34" y="78"/>
                    <a:pt x="34" y="78"/>
                  </a:cubicBezTo>
                  <a:cubicBezTo>
                    <a:pt x="34" y="78"/>
                    <a:pt x="34" y="78"/>
                    <a:pt x="34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6" y="79"/>
                    <a:pt x="38" y="80"/>
                    <a:pt x="40" y="81"/>
                  </a:cubicBezTo>
                  <a:cubicBezTo>
                    <a:pt x="41" y="82"/>
                    <a:pt x="42" y="82"/>
                    <a:pt x="42" y="82"/>
                  </a:cubicBezTo>
                  <a:cubicBezTo>
                    <a:pt x="47" y="84"/>
                    <a:pt x="47" y="88"/>
                    <a:pt x="48" y="91"/>
                  </a:cubicBezTo>
                  <a:cubicBezTo>
                    <a:pt x="48" y="92"/>
                    <a:pt x="48" y="92"/>
                    <a:pt x="48" y="93"/>
                  </a:cubicBezTo>
                  <a:cubicBezTo>
                    <a:pt x="48" y="96"/>
                    <a:pt x="48" y="97"/>
                    <a:pt x="47" y="98"/>
                  </a:cubicBezTo>
                  <a:cubicBezTo>
                    <a:pt x="46" y="99"/>
                    <a:pt x="44" y="100"/>
                    <a:pt x="42" y="98"/>
                  </a:cubicBezTo>
                  <a:cubicBezTo>
                    <a:pt x="42" y="98"/>
                    <a:pt x="42" y="98"/>
                    <a:pt x="42" y="98"/>
                  </a:cubicBezTo>
                  <a:cubicBezTo>
                    <a:pt x="41" y="98"/>
                    <a:pt x="40" y="99"/>
                    <a:pt x="39" y="102"/>
                  </a:cubicBezTo>
                  <a:cubicBezTo>
                    <a:pt x="38" y="108"/>
                    <a:pt x="31" y="115"/>
                    <a:pt x="26" y="115"/>
                  </a:cubicBezTo>
                  <a:cubicBezTo>
                    <a:pt x="25" y="115"/>
                    <a:pt x="25" y="116"/>
                    <a:pt x="24" y="117"/>
                  </a:cubicBezTo>
                  <a:cubicBezTo>
                    <a:pt x="23" y="118"/>
                    <a:pt x="22" y="120"/>
                    <a:pt x="20" y="120"/>
                  </a:cubicBezTo>
                  <a:cubicBezTo>
                    <a:pt x="17" y="121"/>
                    <a:pt x="15" y="122"/>
                    <a:pt x="15" y="124"/>
                  </a:cubicBezTo>
                  <a:cubicBezTo>
                    <a:pt x="15" y="126"/>
                    <a:pt x="15" y="127"/>
                    <a:pt x="14" y="128"/>
                  </a:cubicBezTo>
                  <a:cubicBezTo>
                    <a:pt x="12" y="130"/>
                    <a:pt x="8" y="130"/>
                    <a:pt x="5" y="130"/>
                  </a:cubicBezTo>
                  <a:cubicBezTo>
                    <a:pt x="5" y="130"/>
                    <a:pt x="5" y="132"/>
                    <a:pt x="4" y="132"/>
                  </a:cubicBezTo>
                  <a:cubicBezTo>
                    <a:pt x="4" y="134"/>
                    <a:pt x="3" y="136"/>
                    <a:pt x="1" y="137"/>
                  </a:cubicBezTo>
                  <a:cubicBezTo>
                    <a:pt x="1" y="137"/>
                    <a:pt x="1" y="138"/>
                    <a:pt x="1" y="138"/>
                  </a:cubicBezTo>
                  <a:cubicBezTo>
                    <a:pt x="1" y="138"/>
                    <a:pt x="1" y="139"/>
                    <a:pt x="2" y="141"/>
                  </a:cubicBezTo>
                  <a:cubicBezTo>
                    <a:pt x="4" y="143"/>
                    <a:pt x="4" y="146"/>
                    <a:pt x="4" y="147"/>
                  </a:cubicBezTo>
                  <a:cubicBezTo>
                    <a:pt x="4" y="148"/>
                    <a:pt x="4" y="149"/>
                    <a:pt x="4" y="149"/>
                  </a:cubicBezTo>
                  <a:cubicBezTo>
                    <a:pt x="4" y="149"/>
                    <a:pt x="4" y="150"/>
                    <a:pt x="4" y="150"/>
                  </a:cubicBezTo>
                  <a:cubicBezTo>
                    <a:pt x="6" y="153"/>
                    <a:pt x="8" y="158"/>
                    <a:pt x="6" y="163"/>
                  </a:cubicBezTo>
                  <a:cubicBezTo>
                    <a:pt x="4" y="168"/>
                    <a:pt x="3" y="171"/>
                    <a:pt x="2" y="172"/>
                  </a:cubicBezTo>
                  <a:cubicBezTo>
                    <a:pt x="4" y="172"/>
                    <a:pt x="5" y="173"/>
                    <a:pt x="6" y="174"/>
                  </a:cubicBezTo>
                  <a:cubicBezTo>
                    <a:pt x="8" y="175"/>
                    <a:pt x="10" y="176"/>
                    <a:pt x="11" y="176"/>
                  </a:cubicBezTo>
                  <a:cubicBezTo>
                    <a:pt x="11" y="176"/>
                    <a:pt x="12" y="176"/>
                    <a:pt x="12" y="176"/>
                  </a:cubicBezTo>
                  <a:cubicBezTo>
                    <a:pt x="14" y="176"/>
                    <a:pt x="15" y="178"/>
                    <a:pt x="16" y="179"/>
                  </a:cubicBezTo>
                  <a:cubicBezTo>
                    <a:pt x="17" y="179"/>
                    <a:pt x="17" y="180"/>
                    <a:pt x="17" y="180"/>
                  </a:cubicBezTo>
                  <a:cubicBezTo>
                    <a:pt x="18" y="180"/>
                    <a:pt x="19" y="180"/>
                    <a:pt x="19" y="180"/>
                  </a:cubicBezTo>
                  <a:cubicBezTo>
                    <a:pt x="21" y="180"/>
                    <a:pt x="21" y="180"/>
                    <a:pt x="22" y="181"/>
                  </a:cubicBezTo>
                  <a:cubicBezTo>
                    <a:pt x="24" y="182"/>
                    <a:pt x="25" y="183"/>
                    <a:pt x="30" y="183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5" y="182"/>
                    <a:pt x="42" y="180"/>
                    <a:pt x="49" y="178"/>
                  </a:cubicBezTo>
                  <a:cubicBezTo>
                    <a:pt x="55" y="176"/>
                    <a:pt x="62" y="175"/>
                    <a:pt x="66" y="175"/>
                  </a:cubicBezTo>
                  <a:cubicBezTo>
                    <a:pt x="69" y="175"/>
                    <a:pt x="72" y="174"/>
                    <a:pt x="74" y="174"/>
                  </a:cubicBezTo>
                  <a:cubicBezTo>
                    <a:pt x="75" y="173"/>
                    <a:pt x="75" y="173"/>
                    <a:pt x="75" y="173"/>
                  </a:cubicBezTo>
                  <a:cubicBezTo>
                    <a:pt x="76" y="172"/>
                    <a:pt x="76" y="171"/>
                    <a:pt x="77" y="170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8" y="169"/>
                    <a:pt x="79" y="168"/>
                    <a:pt x="80" y="167"/>
                  </a:cubicBezTo>
                  <a:cubicBezTo>
                    <a:pt x="82" y="165"/>
                    <a:pt x="84" y="163"/>
                    <a:pt x="87" y="162"/>
                  </a:cubicBezTo>
                  <a:cubicBezTo>
                    <a:pt x="91" y="159"/>
                    <a:pt x="95" y="157"/>
                    <a:pt x="97" y="154"/>
                  </a:cubicBezTo>
                  <a:cubicBezTo>
                    <a:pt x="98" y="150"/>
                    <a:pt x="102" y="147"/>
                    <a:pt x="106" y="145"/>
                  </a:cubicBezTo>
                  <a:cubicBezTo>
                    <a:pt x="109" y="142"/>
                    <a:pt x="112" y="140"/>
                    <a:pt x="113" y="138"/>
                  </a:cubicBezTo>
                  <a:cubicBezTo>
                    <a:pt x="114" y="136"/>
                    <a:pt x="114" y="135"/>
                    <a:pt x="111" y="131"/>
                  </a:cubicBezTo>
                  <a:cubicBezTo>
                    <a:pt x="109" y="129"/>
                    <a:pt x="105" y="127"/>
                    <a:pt x="102" y="125"/>
                  </a:cubicBezTo>
                  <a:cubicBezTo>
                    <a:pt x="99" y="123"/>
                    <a:pt x="96" y="121"/>
                    <a:pt x="96" y="119"/>
                  </a:cubicBezTo>
                  <a:cubicBezTo>
                    <a:pt x="96" y="118"/>
                    <a:pt x="96" y="118"/>
                    <a:pt x="96" y="117"/>
                  </a:cubicBezTo>
                  <a:cubicBezTo>
                    <a:pt x="97" y="116"/>
                    <a:pt x="99" y="115"/>
                    <a:pt x="100" y="114"/>
                  </a:cubicBezTo>
                  <a:cubicBezTo>
                    <a:pt x="101" y="114"/>
                    <a:pt x="102" y="113"/>
                    <a:pt x="102" y="113"/>
                  </a:cubicBezTo>
                  <a:cubicBezTo>
                    <a:pt x="103" y="113"/>
                    <a:pt x="103" y="113"/>
                    <a:pt x="103" y="112"/>
                  </a:cubicBezTo>
                  <a:cubicBezTo>
                    <a:pt x="103" y="112"/>
                    <a:pt x="102" y="111"/>
                    <a:pt x="101" y="110"/>
                  </a:cubicBezTo>
                  <a:cubicBezTo>
                    <a:pt x="99" y="110"/>
                    <a:pt x="98" y="109"/>
                    <a:pt x="97" y="107"/>
                  </a:cubicBezTo>
                  <a:cubicBezTo>
                    <a:pt x="95" y="105"/>
                    <a:pt x="97" y="102"/>
                    <a:pt x="98" y="101"/>
                  </a:cubicBezTo>
                  <a:cubicBezTo>
                    <a:pt x="98" y="101"/>
                    <a:pt x="97" y="101"/>
                    <a:pt x="97" y="101"/>
                  </a:cubicBezTo>
                  <a:cubicBezTo>
                    <a:pt x="95" y="100"/>
                    <a:pt x="93" y="99"/>
                    <a:pt x="93" y="97"/>
                  </a:cubicBezTo>
                  <a:cubicBezTo>
                    <a:pt x="92" y="95"/>
                    <a:pt x="94" y="94"/>
                    <a:pt x="95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5" y="93"/>
                    <a:pt x="95" y="93"/>
                    <a:pt x="95" y="93"/>
                  </a:cubicBezTo>
                  <a:cubicBezTo>
                    <a:pt x="94" y="91"/>
                    <a:pt x="92" y="87"/>
                    <a:pt x="94" y="84"/>
                  </a:cubicBezTo>
                  <a:cubicBezTo>
                    <a:pt x="95" y="82"/>
                    <a:pt x="97" y="82"/>
                    <a:pt x="98" y="81"/>
                  </a:cubicBezTo>
                  <a:cubicBezTo>
                    <a:pt x="98" y="81"/>
                    <a:pt x="98" y="81"/>
                    <a:pt x="99" y="81"/>
                  </a:cubicBezTo>
                  <a:cubicBezTo>
                    <a:pt x="98" y="81"/>
                    <a:pt x="98" y="80"/>
                    <a:pt x="98" y="79"/>
                  </a:cubicBezTo>
                  <a:cubicBezTo>
                    <a:pt x="95" y="74"/>
                    <a:pt x="91" y="68"/>
                    <a:pt x="88" y="64"/>
                  </a:cubicBezTo>
                  <a:cubicBezTo>
                    <a:pt x="88" y="64"/>
                    <a:pt x="88" y="63"/>
                    <a:pt x="87" y="63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87" y="62"/>
                    <a:pt x="87" y="61"/>
                    <a:pt x="86" y="61"/>
                  </a:cubicBezTo>
                  <a:cubicBezTo>
                    <a:pt x="86" y="60"/>
                    <a:pt x="86" y="60"/>
                    <a:pt x="86" y="59"/>
                  </a:cubicBezTo>
                  <a:cubicBezTo>
                    <a:pt x="87" y="57"/>
                    <a:pt x="89" y="54"/>
                    <a:pt x="91" y="53"/>
                  </a:cubicBezTo>
                  <a:cubicBezTo>
                    <a:pt x="91" y="53"/>
                    <a:pt x="91" y="53"/>
                    <a:pt x="92" y="52"/>
                  </a:cubicBezTo>
                  <a:cubicBezTo>
                    <a:pt x="94" y="51"/>
                    <a:pt x="97" y="47"/>
                    <a:pt x="97" y="46"/>
                  </a:cubicBezTo>
                  <a:cubicBezTo>
                    <a:pt x="97" y="45"/>
                    <a:pt x="92" y="41"/>
                    <a:pt x="90" y="40"/>
                  </a:cubicBezTo>
                  <a:cubicBezTo>
                    <a:pt x="90" y="39"/>
                    <a:pt x="89" y="39"/>
                    <a:pt x="89" y="39"/>
                  </a:cubicBezTo>
                  <a:cubicBezTo>
                    <a:pt x="87" y="39"/>
                    <a:pt x="84" y="38"/>
                    <a:pt x="82" y="35"/>
                  </a:cubicBezTo>
                  <a:cubicBezTo>
                    <a:pt x="82" y="34"/>
                    <a:pt x="81" y="33"/>
                    <a:pt x="81" y="33"/>
                  </a:cubicBezTo>
                  <a:cubicBezTo>
                    <a:pt x="80" y="31"/>
                    <a:pt x="79" y="29"/>
                    <a:pt x="81" y="26"/>
                  </a:cubicBezTo>
                  <a:cubicBezTo>
                    <a:pt x="82" y="25"/>
                    <a:pt x="82" y="23"/>
                    <a:pt x="82" y="22"/>
                  </a:cubicBezTo>
                  <a:cubicBezTo>
                    <a:pt x="82" y="19"/>
                    <a:pt x="84" y="19"/>
                    <a:pt x="85" y="18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87" y="17"/>
                    <a:pt x="87" y="16"/>
                    <a:pt x="87" y="16"/>
                  </a:cubicBezTo>
                  <a:cubicBezTo>
                    <a:pt x="87" y="16"/>
                    <a:pt x="87" y="16"/>
                    <a:pt x="87" y="15"/>
                  </a:cubicBezTo>
                  <a:cubicBezTo>
                    <a:pt x="88" y="15"/>
                    <a:pt x="88" y="14"/>
                    <a:pt x="89" y="13"/>
                  </a:cubicBezTo>
                  <a:cubicBezTo>
                    <a:pt x="89" y="13"/>
                    <a:pt x="89" y="12"/>
                    <a:pt x="89" y="12"/>
                  </a:cubicBezTo>
                  <a:cubicBezTo>
                    <a:pt x="89" y="10"/>
                    <a:pt x="89" y="9"/>
                    <a:pt x="8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1211">
              <a:extLst>
                <a:ext uri="{FF2B5EF4-FFF2-40B4-BE49-F238E27FC236}">
                  <a16:creationId xmlns:a16="http://schemas.microsoft.com/office/drawing/2014/main" id="{8B62939F-A577-42BD-AEB2-D6A352EFF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5553" y="3750681"/>
              <a:ext cx="263074" cy="237125"/>
            </a:xfrm>
            <a:custGeom>
              <a:avLst/>
              <a:gdLst>
                <a:gd name="T0" fmla="*/ 98 w 143"/>
                <a:gd name="T1" fmla="*/ 106 h 121"/>
                <a:gd name="T2" fmla="*/ 130 w 143"/>
                <a:gd name="T3" fmla="*/ 107 h 121"/>
                <a:gd name="T4" fmla="*/ 138 w 143"/>
                <a:gd name="T5" fmla="*/ 101 h 121"/>
                <a:gd name="T6" fmla="*/ 130 w 143"/>
                <a:gd name="T7" fmla="*/ 97 h 121"/>
                <a:gd name="T8" fmla="*/ 130 w 143"/>
                <a:gd name="T9" fmla="*/ 91 h 121"/>
                <a:gd name="T10" fmla="*/ 129 w 143"/>
                <a:gd name="T11" fmla="*/ 83 h 121"/>
                <a:gd name="T12" fmla="*/ 132 w 143"/>
                <a:gd name="T13" fmla="*/ 81 h 121"/>
                <a:gd name="T14" fmla="*/ 130 w 143"/>
                <a:gd name="T15" fmla="*/ 74 h 121"/>
                <a:gd name="T16" fmla="*/ 127 w 143"/>
                <a:gd name="T17" fmla="*/ 70 h 121"/>
                <a:gd name="T18" fmla="*/ 121 w 143"/>
                <a:gd name="T19" fmla="*/ 68 h 121"/>
                <a:gd name="T20" fmla="*/ 122 w 143"/>
                <a:gd name="T21" fmla="*/ 64 h 121"/>
                <a:gd name="T22" fmla="*/ 130 w 143"/>
                <a:gd name="T23" fmla="*/ 53 h 121"/>
                <a:gd name="T24" fmla="*/ 131 w 143"/>
                <a:gd name="T25" fmla="*/ 52 h 121"/>
                <a:gd name="T26" fmla="*/ 132 w 143"/>
                <a:gd name="T27" fmla="*/ 51 h 121"/>
                <a:gd name="T28" fmla="*/ 134 w 143"/>
                <a:gd name="T29" fmla="*/ 50 h 121"/>
                <a:gd name="T30" fmla="*/ 136 w 143"/>
                <a:gd name="T31" fmla="*/ 49 h 121"/>
                <a:gd name="T32" fmla="*/ 136 w 143"/>
                <a:gd name="T33" fmla="*/ 49 h 121"/>
                <a:gd name="T34" fmla="*/ 137 w 143"/>
                <a:gd name="T35" fmla="*/ 44 h 121"/>
                <a:gd name="T36" fmla="*/ 142 w 143"/>
                <a:gd name="T37" fmla="*/ 32 h 121"/>
                <a:gd name="T38" fmla="*/ 141 w 143"/>
                <a:gd name="T39" fmla="*/ 31 h 121"/>
                <a:gd name="T40" fmla="*/ 138 w 143"/>
                <a:gd name="T41" fmla="*/ 30 h 121"/>
                <a:gd name="T42" fmla="*/ 127 w 143"/>
                <a:gd name="T43" fmla="*/ 25 h 121"/>
                <a:gd name="T44" fmla="*/ 119 w 143"/>
                <a:gd name="T45" fmla="*/ 24 h 121"/>
                <a:gd name="T46" fmla="*/ 116 w 143"/>
                <a:gd name="T47" fmla="*/ 24 h 121"/>
                <a:gd name="T48" fmla="*/ 111 w 143"/>
                <a:gd name="T49" fmla="*/ 20 h 121"/>
                <a:gd name="T50" fmla="*/ 106 w 143"/>
                <a:gd name="T51" fmla="*/ 17 h 121"/>
                <a:gd name="T52" fmla="*/ 106 w 143"/>
                <a:gd name="T53" fmla="*/ 16 h 121"/>
                <a:gd name="T54" fmla="*/ 102 w 143"/>
                <a:gd name="T55" fmla="*/ 18 h 121"/>
                <a:gd name="T56" fmla="*/ 91 w 143"/>
                <a:gd name="T57" fmla="*/ 9 h 121"/>
                <a:gd name="T58" fmla="*/ 86 w 143"/>
                <a:gd name="T59" fmla="*/ 6 h 121"/>
                <a:gd name="T60" fmla="*/ 79 w 143"/>
                <a:gd name="T61" fmla="*/ 0 h 121"/>
                <a:gd name="T62" fmla="*/ 74 w 143"/>
                <a:gd name="T63" fmla="*/ 8 h 121"/>
                <a:gd name="T64" fmla="*/ 56 w 143"/>
                <a:gd name="T65" fmla="*/ 21 h 121"/>
                <a:gd name="T66" fmla="*/ 37 w 143"/>
                <a:gd name="T67" fmla="*/ 20 h 121"/>
                <a:gd name="T68" fmla="*/ 33 w 143"/>
                <a:gd name="T69" fmla="*/ 22 h 121"/>
                <a:gd name="T70" fmla="*/ 29 w 143"/>
                <a:gd name="T71" fmla="*/ 37 h 121"/>
                <a:gd name="T72" fmla="*/ 18 w 143"/>
                <a:gd name="T73" fmla="*/ 35 h 121"/>
                <a:gd name="T74" fmla="*/ 6 w 143"/>
                <a:gd name="T75" fmla="*/ 35 h 121"/>
                <a:gd name="T76" fmla="*/ 2 w 143"/>
                <a:gd name="T77" fmla="*/ 42 h 121"/>
                <a:gd name="T78" fmla="*/ 16 w 143"/>
                <a:gd name="T79" fmla="*/ 48 h 121"/>
                <a:gd name="T80" fmla="*/ 28 w 143"/>
                <a:gd name="T81" fmla="*/ 52 h 121"/>
                <a:gd name="T82" fmla="*/ 42 w 143"/>
                <a:gd name="T83" fmla="*/ 72 h 121"/>
                <a:gd name="T84" fmla="*/ 41 w 143"/>
                <a:gd name="T85" fmla="*/ 89 h 121"/>
                <a:gd name="T86" fmla="*/ 39 w 143"/>
                <a:gd name="T87" fmla="*/ 111 h 121"/>
                <a:gd name="T88" fmla="*/ 51 w 143"/>
                <a:gd name="T89" fmla="*/ 117 h 121"/>
                <a:gd name="T90" fmla="*/ 60 w 143"/>
                <a:gd name="T91" fmla="*/ 114 h 121"/>
                <a:gd name="T92" fmla="*/ 78 w 143"/>
                <a:gd name="T93" fmla="*/ 120 h 121"/>
                <a:gd name="T94" fmla="*/ 87 w 143"/>
                <a:gd name="T95" fmla="*/ 12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3" h="121">
                  <a:moveTo>
                    <a:pt x="87" y="120"/>
                  </a:moveTo>
                  <a:cubicBezTo>
                    <a:pt x="86" y="117"/>
                    <a:pt x="86" y="115"/>
                    <a:pt x="88" y="112"/>
                  </a:cubicBezTo>
                  <a:cubicBezTo>
                    <a:pt x="89" y="109"/>
                    <a:pt x="93" y="107"/>
                    <a:pt x="98" y="106"/>
                  </a:cubicBezTo>
                  <a:cubicBezTo>
                    <a:pt x="98" y="106"/>
                    <a:pt x="99" y="106"/>
                    <a:pt x="100" y="106"/>
                  </a:cubicBezTo>
                  <a:cubicBezTo>
                    <a:pt x="106" y="106"/>
                    <a:pt x="116" y="109"/>
                    <a:pt x="120" y="111"/>
                  </a:cubicBezTo>
                  <a:cubicBezTo>
                    <a:pt x="122" y="113"/>
                    <a:pt x="126" y="112"/>
                    <a:pt x="130" y="107"/>
                  </a:cubicBezTo>
                  <a:cubicBezTo>
                    <a:pt x="133" y="104"/>
                    <a:pt x="135" y="103"/>
                    <a:pt x="137" y="102"/>
                  </a:cubicBezTo>
                  <a:cubicBezTo>
                    <a:pt x="137" y="102"/>
                    <a:pt x="137" y="102"/>
                    <a:pt x="137" y="102"/>
                  </a:cubicBezTo>
                  <a:cubicBezTo>
                    <a:pt x="137" y="102"/>
                    <a:pt x="137" y="101"/>
                    <a:pt x="138" y="101"/>
                  </a:cubicBezTo>
                  <a:cubicBezTo>
                    <a:pt x="137" y="101"/>
                    <a:pt x="137" y="101"/>
                    <a:pt x="136" y="101"/>
                  </a:cubicBezTo>
                  <a:cubicBezTo>
                    <a:pt x="136" y="100"/>
                    <a:pt x="135" y="100"/>
                    <a:pt x="134" y="100"/>
                  </a:cubicBezTo>
                  <a:cubicBezTo>
                    <a:pt x="132" y="100"/>
                    <a:pt x="131" y="99"/>
                    <a:pt x="130" y="97"/>
                  </a:cubicBezTo>
                  <a:cubicBezTo>
                    <a:pt x="129" y="96"/>
                    <a:pt x="129" y="94"/>
                    <a:pt x="130" y="92"/>
                  </a:cubicBezTo>
                  <a:cubicBezTo>
                    <a:pt x="131" y="92"/>
                    <a:pt x="131" y="91"/>
                    <a:pt x="131" y="91"/>
                  </a:cubicBezTo>
                  <a:cubicBezTo>
                    <a:pt x="131" y="92"/>
                    <a:pt x="130" y="91"/>
                    <a:pt x="130" y="91"/>
                  </a:cubicBezTo>
                  <a:cubicBezTo>
                    <a:pt x="129" y="90"/>
                    <a:pt x="128" y="90"/>
                    <a:pt x="127" y="88"/>
                  </a:cubicBezTo>
                  <a:cubicBezTo>
                    <a:pt x="127" y="88"/>
                    <a:pt x="126" y="86"/>
                    <a:pt x="127" y="85"/>
                  </a:cubicBezTo>
                  <a:cubicBezTo>
                    <a:pt x="127" y="83"/>
                    <a:pt x="129" y="83"/>
                    <a:pt x="129" y="83"/>
                  </a:cubicBezTo>
                  <a:cubicBezTo>
                    <a:pt x="130" y="83"/>
                    <a:pt x="130" y="83"/>
                    <a:pt x="130" y="83"/>
                  </a:cubicBezTo>
                  <a:cubicBezTo>
                    <a:pt x="131" y="82"/>
                    <a:pt x="131" y="82"/>
                    <a:pt x="131" y="82"/>
                  </a:cubicBezTo>
                  <a:cubicBezTo>
                    <a:pt x="131" y="82"/>
                    <a:pt x="132" y="81"/>
                    <a:pt x="132" y="81"/>
                  </a:cubicBezTo>
                  <a:cubicBezTo>
                    <a:pt x="131" y="80"/>
                    <a:pt x="130" y="79"/>
                    <a:pt x="130" y="77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74"/>
                    <a:pt x="130" y="74"/>
                    <a:pt x="130" y="74"/>
                  </a:cubicBezTo>
                  <a:cubicBezTo>
                    <a:pt x="130" y="73"/>
                    <a:pt x="130" y="73"/>
                    <a:pt x="130" y="72"/>
                  </a:cubicBezTo>
                  <a:cubicBezTo>
                    <a:pt x="129" y="72"/>
                    <a:pt x="128" y="71"/>
                    <a:pt x="128" y="69"/>
                  </a:cubicBezTo>
                  <a:cubicBezTo>
                    <a:pt x="128" y="69"/>
                    <a:pt x="127" y="69"/>
                    <a:pt x="127" y="70"/>
                  </a:cubicBezTo>
                  <a:cubicBezTo>
                    <a:pt x="126" y="71"/>
                    <a:pt x="125" y="72"/>
                    <a:pt x="124" y="72"/>
                  </a:cubicBezTo>
                  <a:cubicBezTo>
                    <a:pt x="123" y="72"/>
                    <a:pt x="122" y="71"/>
                    <a:pt x="121" y="71"/>
                  </a:cubicBezTo>
                  <a:cubicBezTo>
                    <a:pt x="121" y="70"/>
                    <a:pt x="121" y="70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7"/>
                    <a:pt x="121" y="67"/>
                    <a:pt x="121" y="66"/>
                  </a:cubicBezTo>
                  <a:cubicBezTo>
                    <a:pt x="121" y="65"/>
                    <a:pt x="122" y="65"/>
                    <a:pt x="122" y="64"/>
                  </a:cubicBezTo>
                  <a:cubicBezTo>
                    <a:pt x="123" y="61"/>
                    <a:pt x="125" y="59"/>
                    <a:pt x="127" y="57"/>
                  </a:cubicBezTo>
                  <a:cubicBezTo>
                    <a:pt x="128" y="57"/>
                    <a:pt x="129" y="56"/>
                    <a:pt x="129" y="55"/>
                  </a:cubicBezTo>
                  <a:cubicBezTo>
                    <a:pt x="129" y="54"/>
                    <a:pt x="129" y="54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0" y="53"/>
                    <a:pt x="130" y="52"/>
                    <a:pt x="131" y="52"/>
                  </a:cubicBezTo>
                  <a:cubicBezTo>
                    <a:pt x="131" y="52"/>
                    <a:pt x="131" y="52"/>
                    <a:pt x="131" y="52"/>
                  </a:cubicBezTo>
                  <a:cubicBezTo>
                    <a:pt x="131" y="52"/>
                    <a:pt x="131" y="52"/>
                    <a:pt x="131" y="51"/>
                  </a:cubicBezTo>
                  <a:cubicBezTo>
                    <a:pt x="131" y="51"/>
                    <a:pt x="131" y="51"/>
                    <a:pt x="132" y="51"/>
                  </a:cubicBezTo>
                  <a:cubicBezTo>
                    <a:pt x="132" y="51"/>
                    <a:pt x="132" y="51"/>
                    <a:pt x="132" y="51"/>
                  </a:cubicBezTo>
                  <a:cubicBezTo>
                    <a:pt x="132" y="50"/>
                    <a:pt x="132" y="50"/>
                    <a:pt x="133" y="50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3" y="50"/>
                    <a:pt x="134" y="50"/>
                    <a:pt x="134" y="50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5" y="49"/>
                    <a:pt x="135" y="49"/>
                    <a:pt x="135" y="49"/>
                  </a:cubicBezTo>
                  <a:cubicBezTo>
                    <a:pt x="135" y="49"/>
                    <a:pt x="135" y="49"/>
                    <a:pt x="136" y="49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36" y="48"/>
                    <a:pt x="137" y="47"/>
                    <a:pt x="137" y="46"/>
                  </a:cubicBezTo>
                  <a:cubicBezTo>
                    <a:pt x="137" y="45"/>
                    <a:pt x="137" y="44"/>
                    <a:pt x="137" y="44"/>
                  </a:cubicBezTo>
                  <a:cubicBezTo>
                    <a:pt x="137" y="44"/>
                    <a:pt x="137" y="44"/>
                    <a:pt x="137" y="44"/>
                  </a:cubicBezTo>
                  <a:cubicBezTo>
                    <a:pt x="137" y="43"/>
                    <a:pt x="137" y="43"/>
                    <a:pt x="137" y="42"/>
                  </a:cubicBezTo>
                  <a:cubicBezTo>
                    <a:pt x="137" y="41"/>
                    <a:pt x="137" y="41"/>
                    <a:pt x="137" y="41"/>
                  </a:cubicBezTo>
                  <a:cubicBezTo>
                    <a:pt x="138" y="38"/>
                    <a:pt x="139" y="35"/>
                    <a:pt x="142" y="32"/>
                  </a:cubicBezTo>
                  <a:cubicBezTo>
                    <a:pt x="142" y="32"/>
                    <a:pt x="142" y="32"/>
                    <a:pt x="143" y="31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1" y="31"/>
                    <a:pt x="141" y="31"/>
                    <a:pt x="141" y="31"/>
                  </a:cubicBezTo>
                  <a:cubicBezTo>
                    <a:pt x="141" y="31"/>
                    <a:pt x="141" y="31"/>
                    <a:pt x="141" y="31"/>
                  </a:cubicBezTo>
                  <a:cubicBezTo>
                    <a:pt x="141" y="31"/>
                    <a:pt x="141" y="31"/>
                    <a:pt x="141" y="31"/>
                  </a:cubicBezTo>
                  <a:cubicBezTo>
                    <a:pt x="140" y="31"/>
                    <a:pt x="139" y="31"/>
                    <a:pt x="138" y="30"/>
                  </a:cubicBezTo>
                  <a:cubicBezTo>
                    <a:pt x="138" y="30"/>
                    <a:pt x="137" y="29"/>
                    <a:pt x="135" y="29"/>
                  </a:cubicBezTo>
                  <a:cubicBezTo>
                    <a:pt x="132" y="29"/>
                    <a:pt x="129" y="28"/>
                    <a:pt x="127" y="25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7" y="25"/>
                    <a:pt x="126" y="25"/>
                    <a:pt x="125" y="25"/>
                  </a:cubicBezTo>
                  <a:cubicBezTo>
                    <a:pt x="125" y="25"/>
                    <a:pt x="125" y="25"/>
                    <a:pt x="125" y="25"/>
                  </a:cubicBezTo>
                  <a:cubicBezTo>
                    <a:pt x="123" y="24"/>
                    <a:pt x="121" y="24"/>
                    <a:pt x="119" y="24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8" y="24"/>
                    <a:pt x="117" y="24"/>
                    <a:pt x="117" y="24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4"/>
                    <a:pt x="115" y="24"/>
                    <a:pt x="115" y="24"/>
                  </a:cubicBezTo>
                  <a:cubicBezTo>
                    <a:pt x="113" y="23"/>
                    <a:pt x="113" y="22"/>
                    <a:pt x="112" y="21"/>
                  </a:cubicBezTo>
                  <a:cubicBezTo>
                    <a:pt x="112" y="21"/>
                    <a:pt x="111" y="20"/>
                    <a:pt x="111" y="20"/>
                  </a:cubicBezTo>
                  <a:cubicBezTo>
                    <a:pt x="111" y="20"/>
                    <a:pt x="111" y="20"/>
                    <a:pt x="111" y="20"/>
                  </a:cubicBezTo>
                  <a:cubicBezTo>
                    <a:pt x="110" y="20"/>
                    <a:pt x="108" y="20"/>
                    <a:pt x="106" y="18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6"/>
                    <a:pt x="106" y="16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4" y="17"/>
                    <a:pt x="103" y="17"/>
                  </a:cubicBezTo>
                  <a:cubicBezTo>
                    <a:pt x="103" y="17"/>
                    <a:pt x="102" y="18"/>
                    <a:pt x="102" y="18"/>
                  </a:cubicBezTo>
                  <a:cubicBezTo>
                    <a:pt x="100" y="18"/>
                    <a:pt x="98" y="17"/>
                    <a:pt x="97" y="12"/>
                  </a:cubicBezTo>
                  <a:cubicBezTo>
                    <a:pt x="97" y="12"/>
                    <a:pt x="95" y="11"/>
                    <a:pt x="94" y="10"/>
                  </a:cubicBezTo>
                  <a:cubicBezTo>
                    <a:pt x="93" y="10"/>
                    <a:pt x="92" y="10"/>
                    <a:pt x="91" y="9"/>
                  </a:cubicBezTo>
                  <a:cubicBezTo>
                    <a:pt x="90" y="9"/>
                    <a:pt x="89" y="8"/>
                    <a:pt x="88" y="7"/>
                  </a:cubicBezTo>
                  <a:cubicBezTo>
                    <a:pt x="88" y="6"/>
                    <a:pt x="88" y="6"/>
                    <a:pt x="87" y="6"/>
                  </a:cubicBezTo>
                  <a:cubicBezTo>
                    <a:pt x="87" y="6"/>
                    <a:pt x="86" y="6"/>
                    <a:pt x="86" y="6"/>
                  </a:cubicBezTo>
                  <a:cubicBezTo>
                    <a:pt x="83" y="6"/>
                    <a:pt x="81" y="2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9" y="0"/>
                    <a:pt x="79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0"/>
                    <a:pt x="76" y="1"/>
                    <a:pt x="75" y="2"/>
                  </a:cubicBezTo>
                  <a:cubicBezTo>
                    <a:pt x="74" y="3"/>
                    <a:pt x="73" y="5"/>
                    <a:pt x="74" y="8"/>
                  </a:cubicBezTo>
                  <a:cubicBezTo>
                    <a:pt x="74" y="10"/>
                    <a:pt x="73" y="13"/>
                    <a:pt x="72" y="14"/>
                  </a:cubicBezTo>
                  <a:cubicBezTo>
                    <a:pt x="70" y="17"/>
                    <a:pt x="65" y="18"/>
                    <a:pt x="60" y="18"/>
                  </a:cubicBezTo>
                  <a:cubicBezTo>
                    <a:pt x="57" y="18"/>
                    <a:pt x="57" y="19"/>
                    <a:pt x="56" y="21"/>
                  </a:cubicBezTo>
                  <a:cubicBezTo>
                    <a:pt x="56" y="23"/>
                    <a:pt x="55" y="24"/>
                    <a:pt x="54" y="26"/>
                  </a:cubicBezTo>
                  <a:cubicBezTo>
                    <a:pt x="53" y="26"/>
                    <a:pt x="52" y="27"/>
                    <a:pt x="50" y="27"/>
                  </a:cubicBezTo>
                  <a:cubicBezTo>
                    <a:pt x="46" y="27"/>
                    <a:pt x="38" y="24"/>
                    <a:pt x="37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5" y="20"/>
                    <a:pt x="33" y="20"/>
                    <a:pt x="33" y="21"/>
                  </a:cubicBezTo>
                  <a:cubicBezTo>
                    <a:pt x="33" y="21"/>
                    <a:pt x="33" y="21"/>
                    <a:pt x="33" y="22"/>
                  </a:cubicBezTo>
                  <a:cubicBezTo>
                    <a:pt x="36" y="25"/>
                    <a:pt x="37" y="29"/>
                    <a:pt x="37" y="32"/>
                  </a:cubicBezTo>
                  <a:cubicBezTo>
                    <a:pt x="37" y="34"/>
                    <a:pt x="36" y="36"/>
                    <a:pt x="35" y="37"/>
                  </a:cubicBezTo>
                  <a:cubicBezTo>
                    <a:pt x="33" y="38"/>
                    <a:pt x="31" y="38"/>
                    <a:pt x="29" y="37"/>
                  </a:cubicBezTo>
                  <a:cubicBezTo>
                    <a:pt x="27" y="36"/>
                    <a:pt x="25" y="36"/>
                    <a:pt x="25" y="37"/>
                  </a:cubicBezTo>
                  <a:cubicBezTo>
                    <a:pt x="24" y="37"/>
                    <a:pt x="23" y="38"/>
                    <a:pt x="22" y="38"/>
                  </a:cubicBezTo>
                  <a:cubicBezTo>
                    <a:pt x="20" y="38"/>
                    <a:pt x="19" y="36"/>
                    <a:pt x="18" y="35"/>
                  </a:cubicBezTo>
                  <a:cubicBezTo>
                    <a:pt x="18" y="35"/>
                    <a:pt x="17" y="34"/>
                    <a:pt x="16" y="33"/>
                  </a:cubicBezTo>
                  <a:cubicBezTo>
                    <a:pt x="15" y="33"/>
                    <a:pt x="14" y="33"/>
                    <a:pt x="13" y="34"/>
                  </a:cubicBezTo>
                  <a:cubicBezTo>
                    <a:pt x="11" y="34"/>
                    <a:pt x="9" y="35"/>
                    <a:pt x="6" y="35"/>
                  </a:cubicBezTo>
                  <a:cubicBezTo>
                    <a:pt x="3" y="34"/>
                    <a:pt x="0" y="36"/>
                    <a:pt x="0" y="36"/>
                  </a:cubicBezTo>
                  <a:cubicBezTo>
                    <a:pt x="0" y="36"/>
                    <a:pt x="0" y="37"/>
                    <a:pt x="0" y="37"/>
                  </a:cubicBezTo>
                  <a:cubicBezTo>
                    <a:pt x="2" y="39"/>
                    <a:pt x="2" y="41"/>
                    <a:pt x="2" y="42"/>
                  </a:cubicBezTo>
                  <a:cubicBezTo>
                    <a:pt x="1" y="43"/>
                    <a:pt x="1" y="44"/>
                    <a:pt x="2" y="44"/>
                  </a:cubicBezTo>
                  <a:cubicBezTo>
                    <a:pt x="2" y="44"/>
                    <a:pt x="5" y="45"/>
                    <a:pt x="6" y="45"/>
                  </a:cubicBezTo>
                  <a:cubicBezTo>
                    <a:pt x="9" y="46"/>
                    <a:pt x="13" y="46"/>
                    <a:pt x="16" y="48"/>
                  </a:cubicBezTo>
                  <a:cubicBezTo>
                    <a:pt x="19" y="50"/>
                    <a:pt x="20" y="50"/>
                    <a:pt x="21" y="50"/>
                  </a:cubicBezTo>
                  <a:cubicBezTo>
                    <a:pt x="23" y="50"/>
                    <a:pt x="24" y="50"/>
                    <a:pt x="26" y="51"/>
                  </a:cubicBezTo>
                  <a:cubicBezTo>
                    <a:pt x="27" y="52"/>
                    <a:pt x="27" y="52"/>
                    <a:pt x="28" y="52"/>
                  </a:cubicBezTo>
                  <a:cubicBezTo>
                    <a:pt x="30" y="53"/>
                    <a:pt x="30" y="54"/>
                    <a:pt x="31" y="58"/>
                  </a:cubicBezTo>
                  <a:cubicBezTo>
                    <a:pt x="31" y="61"/>
                    <a:pt x="34" y="64"/>
                    <a:pt x="38" y="65"/>
                  </a:cubicBezTo>
                  <a:cubicBezTo>
                    <a:pt x="43" y="67"/>
                    <a:pt x="42" y="70"/>
                    <a:pt x="42" y="72"/>
                  </a:cubicBezTo>
                  <a:cubicBezTo>
                    <a:pt x="42" y="73"/>
                    <a:pt x="42" y="74"/>
                    <a:pt x="42" y="75"/>
                  </a:cubicBezTo>
                  <a:cubicBezTo>
                    <a:pt x="43" y="78"/>
                    <a:pt x="43" y="81"/>
                    <a:pt x="42" y="84"/>
                  </a:cubicBezTo>
                  <a:cubicBezTo>
                    <a:pt x="41" y="86"/>
                    <a:pt x="40" y="88"/>
                    <a:pt x="41" y="89"/>
                  </a:cubicBezTo>
                  <a:cubicBezTo>
                    <a:pt x="41" y="93"/>
                    <a:pt x="39" y="104"/>
                    <a:pt x="36" y="110"/>
                  </a:cubicBezTo>
                  <a:cubicBezTo>
                    <a:pt x="37" y="110"/>
                    <a:pt x="38" y="110"/>
                    <a:pt x="38" y="110"/>
                  </a:cubicBezTo>
                  <a:cubicBezTo>
                    <a:pt x="38" y="110"/>
                    <a:pt x="38" y="111"/>
                    <a:pt x="39" y="111"/>
                  </a:cubicBezTo>
                  <a:cubicBezTo>
                    <a:pt x="39" y="111"/>
                    <a:pt x="40" y="111"/>
                    <a:pt x="40" y="112"/>
                  </a:cubicBezTo>
                  <a:cubicBezTo>
                    <a:pt x="41" y="112"/>
                    <a:pt x="43" y="113"/>
                    <a:pt x="45" y="114"/>
                  </a:cubicBezTo>
                  <a:cubicBezTo>
                    <a:pt x="47" y="115"/>
                    <a:pt x="49" y="116"/>
                    <a:pt x="51" y="117"/>
                  </a:cubicBezTo>
                  <a:cubicBezTo>
                    <a:pt x="52" y="117"/>
                    <a:pt x="54" y="118"/>
                    <a:pt x="55" y="118"/>
                  </a:cubicBezTo>
                  <a:cubicBezTo>
                    <a:pt x="56" y="118"/>
                    <a:pt x="57" y="117"/>
                    <a:pt x="57" y="117"/>
                  </a:cubicBezTo>
                  <a:cubicBezTo>
                    <a:pt x="57" y="116"/>
                    <a:pt x="58" y="114"/>
                    <a:pt x="60" y="114"/>
                  </a:cubicBezTo>
                  <a:cubicBezTo>
                    <a:pt x="63" y="114"/>
                    <a:pt x="65" y="117"/>
                    <a:pt x="66" y="117"/>
                  </a:cubicBezTo>
                  <a:cubicBezTo>
                    <a:pt x="67" y="118"/>
                    <a:pt x="71" y="119"/>
                    <a:pt x="74" y="120"/>
                  </a:cubicBezTo>
                  <a:cubicBezTo>
                    <a:pt x="76" y="120"/>
                    <a:pt x="77" y="120"/>
                    <a:pt x="78" y="120"/>
                  </a:cubicBezTo>
                  <a:cubicBezTo>
                    <a:pt x="79" y="121"/>
                    <a:pt x="81" y="121"/>
                    <a:pt x="83" y="121"/>
                  </a:cubicBezTo>
                  <a:cubicBezTo>
                    <a:pt x="84" y="121"/>
                    <a:pt x="84" y="121"/>
                    <a:pt x="85" y="121"/>
                  </a:cubicBezTo>
                  <a:cubicBezTo>
                    <a:pt x="86" y="120"/>
                    <a:pt x="86" y="120"/>
                    <a:pt x="87" y="120"/>
                  </a:cubicBezTo>
                  <a:cubicBezTo>
                    <a:pt x="87" y="120"/>
                    <a:pt x="87" y="120"/>
                    <a:pt x="87" y="1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" name="Freeform 1212">
              <a:extLst>
                <a:ext uri="{FF2B5EF4-FFF2-40B4-BE49-F238E27FC236}">
                  <a16:creationId xmlns:a16="http://schemas.microsoft.com/office/drawing/2014/main" id="{DD23079C-7691-44BE-93BD-B4ADA1DFD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461" y="3957143"/>
              <a:ext cx="257313" cy="194197"/>
            </a:xfrm>
            <a:custGeom>
              <a:avLst/>
              <a:gdLst>
                <a:gd name="T0" fmla="*/ 76 w 139"/>
                <a:gd name="T1" fmla="*/ 5 h 99"/>
                <a:gd name="T2" fmla="*/ 46 w 139"/>
                <a:gd name="T3" fmla="*/ 4 h 99"/>
                <a:gd name="T4" fmla="*/ 17 w 139"/>
                <a:gd name="T5" fmla="*/ 1 h 99"/>
                <a:gd name="T6" fmla="*/ 11 w 139"/>
                <a:gd name="T7" fmla="*/ 2 h 99"/>
                <a:gd name="T8" fmla="*/ 0 w 139"/>
                <a:gd name="T9" fmla="*/ 7 h 99"/>
                <a:gd name="T10" fmla="*/ 6 w 139"/>
                <a:gd name="T11" fmla="*/ 20 h 99"/>
                <a:gd name="T12" fmla="*/ 6 w 139"/>
                <a:gd name="T13" fmla="*/ 19 h 99"/>
                <a:gd name="T14" fmla="*/ 8 w 139"/>
                <a:gd name="T15" fmla="*/ 19 h 99"/>
                <a:gd name="T16" fmla="*/ 8 w 139"/>
                <a:gd name="T17" fmla="*/ 18 h 99"/>
                <a:gd name="T18" fmla="*/ 13 w 139"/>
                <a:gd name="T19" fmla="*/ 22 h 99"/>
                <a:gd name="T20" fmla="*/ 20 w 139"/>
                <a:gd name="T21" fmla="*/ 23 h 99"/>
                <a:gd name="T22" fmla="*/ 26 w 139"/>
                <a:gd name="T23" fmla="*/ 21 h 99"/>
                <a:gd name="T24" fmla="*/ 26 w 139"/>
                <a:gd name="T25" fmla="*/ 21 h 99"/>
                <a:gd name="T26" fmla="*/ 31 w 139"/>
                <a:gd name="T27" fmla="*/ 25 h 99"/>
                <a:gd name="T28" fmla="*/ 35 w 139"/>
                <a:gd name="T29" fmla="*/ 27 h 99"/>
                <a:gd name="T30" fmla="*/ 29 w 139"/>
                <a:gd name="T31" fmla="*/ 34 h 99"/>
                <a:gd name="T32" fmla="*/ 27 w 139"/>
                <a:gd name="T33" fmla="*/ 38 h 99"/>
                <a:gd name="T34" fmla="*/ 26 w 139"/>
                <a:gd name="T35" fmla="*/ 51 h 99"/>
                <a:gd name="T36" fmla="*/ 23 w 139"/>
                <a:gd name="T37" fmla="*/ 56 h 99"/>
                <a:gd name="T38" fmla="*/ 22 w 139"/>
                <a:gd name="T39" fmla="*/ 57 h 99"/>
                <a:gd name="T40" fmla="*/ 24 w 139"/>
                <a:gd name="T41" fmla="*/ 67 h 99"/>
                <a:gd name="T42" fmla="*/ 23 w 139"/>
                <a:gd name="T43" fmla="*/ 70 h 99"/>
                <a:gd name="T44" fmla="*/ 24 w 139"/>
                <a:gd name="T45" fmla="*/ 79 h 99"/>
                <a:gd name="T46" fmla="*/ 21 w 139"/>
                <a:gd name="T47" fmla="*/ 84 h 99"/>
                <a:gd name="T48" fmla="*/ 21 w 139"/>
                <a:gd name="T49" fmla="*/ 84 h 99"/>
                <a:gd name="T50" fmla="*/ 21 w 139"/>
                <a:gd name="T51" fmla="*/ 85 h 99"/>
                <a:gd name="T52" fmla="*/ 21 w 139"/>
                <a:gd name="T53" fmla="*/ 85 h 99"/>
                <a:gd name="T54" fmla="*/ 33 w 139"/>
                <a:gd name="T55" fmla="*/ 92 h 99"/>
                <a:gd name="T56" fmla="*/ 40 w 139"/>
                <a:gd name="T57" fmla="*/ 98 h 99"/>
                <a:gd name="T58" fmla="*/ 47 w 139"/>
                <a:gd name="T59" fmla="*/ 94 h 99"/>
                <a:gd name="T60" fmla="*/ 51 w 139"/>
                <a:gd name="T61" fmla="*/ 94 h 99"/>
                <a:gd name="T62" fmla="*/ 66 w 139"/>
                <a:gd name="T63" fmla="*/ 90 h 99"/>
                <a:gd name="T64" fmla="*/ 75 w 139"/>
                <a:gd name="T65" fmla="*/ 90 h 99"/>
                <a:gd name="T66" fmla="*/ 91 w 139"/>
                <a:gd name="T67" fmla="*/ 80 h 99"/>
                <a:gd name="T68" fmla="*/ 93 w 139"/>
                <a:gd name="T69" fmla="*/ 74 h 99"/>
                <a:gd name="T70" fmla="*/ 102 w 139"/>
                <a:gd name="T71" fmla="*/ 65 h 99"/>
                <a:gd name="T72" fmla="*/ 102 w 139"/>
                <a:gd name="T73" fmla="*/ 48 h 99"/>
                <a:gd name="T74" fmla="*/ 111 w 139"/>
                <a:gd name="T75" fmla="*/ 38 h 99"/>
                <a:gd name="T76" fmla="*/ 130 w 139"/>
                <a:gd name="T77" fmla="*/ 27 h 99"/>
                <a:gd name="T78" fmla="*/ 138 w 139"/>
                <a:gd name="T79" fmla="*/ 18 h 99"/>
                <a:gd name="T80" fmla="*/ 134 w 139"/>
                <a:gd name="T81" fmla="*/ 19 h 99"/>
                <a:gd name="T82" fmla="*/ 124 w 139"/>
                <a:gd name="T83" fmla="*/ 17 h 99"/>
                <a:gd name="T84" fmla="*/ 112 w 139"/>
                <a:gd name="T85" fmla="*/ 13 h 99"/>
                <a:gd name="T86" fmla="*/ 106 w 139"/>
                <a:gd name="T87" fmla="*/ 16 h 99"/>
                <a:gd name="T88" fmla="*/ 94 w 139"/>
                <a:gd name="T89" fmla="*/ 11 h 99"/>
                <a:gd name="T90" fmla="*/ 88 w 139"/>
                <a:gd name="T91" fmla="*/ 9 h 99"/>
                <a:gd name="T92" fmla="*/ 83 w 139"/>
                <a:gd name="T93" fmla="*/ 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9" h="99">
                  <a:moveTo>
                    <a:pt x="83" y="6"/>
                  </a:moveTo>
                  <a:cubicBezTo>
                    <a:pt x="82" y="6"/>
                    <a:pt x="79" y="6"/>
                    <a:pt x="76" y="5"/>
                  </a:cubicBezTo>
                  <a:cubicBezTo>
                    <a:pt x="72" y="4"/>
                    <a:pt x="68" y="4"/>
                    <a:pt x="64" y="4"/>
                  </a:cubicBezTo>
                  <a:cubicBezTo>
                    <a:pt x="61" y="4"/>
                    <a:pt x="54" y="4"/>
                    <a:pt x="46" y="4"/>
                  </a:cubicBezTo>
                  <a:cubicBezTo>
                    <a:pt x="39" y="4"/>
                    <a:pt x="31" y="3"/>
                    <a:pt x="27" y="4"/>
                  </a:cubicBezTo>
                  <a:cubicBezTo>
                    <a:pt x="22" y="4"/>
                    <a:pt x="19" y="2"/>
                    <a:pt x="17" y="1"/>
                  </a:cubicBezTo>
                  <a:cubicBezTo>
                    <a:pt x="16" y="1"/>
                    <a:pt x="15" y="0"/>
                    <a:pt x="13" y="0"/>
                  </a:cubicBezTo>
                  <a:cubicBezTo>
                    <a:pt x="12" y="0"/>
                    <a:pt x="12" y="0"/>
                    <a:pt x="11" y="2"/>
                  </a:cubicBezTo>
                  <a:cubicBezTo>
                    <a:pt x="10" y="3"/>
                    <a:pt x="9" y="6"/>
                    <a:pt x="4" y="6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0" y="8"/>
                    <a:pt x="1" y="9"/>
                    <a:pt x="3" y="11"/>
                  </a:cubicBezTo>
                  <a:cubicBezTo>
                    <a:pt x="6" y="13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1" y="18"/>
                    <a:pt x="12" y="19"/>
                    <a:pt x="13" y="22"/>
                  </a:cubicBezTo>
                  <a:cubicBezTo>
                    <a:pt x="13" y="22"/>
                    <a:pt x="15" y="22"/>
                    <a:pt x="16" y="22"/>
                  </a:cubicBezTo>
                  <a:cubicBezTo>
                    <a:pt x="18" y="22"/>
                    <a:pt x="20" y="22"/>
                    <a:pt x="20" y="23"/>
                  </a:cubicBezTo>
                  <a:cubicBezTo>
                    <a:pt x="20" y="23"/>
                    <a:pt x="21" y="22"/>
                    <a:pt x="21" y="22"/>
                  </a:cubicBezTo>
                  <a:cubicBezTo>
                    <a:pt x="22" y="21"/>
                    <a:pt x="24" y="21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8" y="21"/>
                    <a:pt x="30" y="22"/>
                    <a:pt x="30" y="23"/>
                  </a:cubicBezTo>
                  <a:cubicBezTo>
                    <a:pt x="31" y="24"/>
                    <a:pt x="31" y="24"/>
                    <a:pt x="31" y="25"/>
                  </a:cubicBezTo>
                  <a:cubicBezTo>
                    <a:pt x="31" y="25"/>
                    <a:pt x="31" y="25"/>
                    <a:pt x="32" y="25"/>
                  </a:cubicBezTo>
                  <a:cubicBezTo>
                    <a:pt x="33" y="25"/>
                    <a:pt x="34" y="26"/>
                    <a:pt x="35" y="27"/>
                  </a:cubicBezTo>
                  <a:cubicBezTo>
                    <a:pt x="35" y="29"/>
                    <a:pt x="34" y="30"/>
                    <a:pt x="33" y="31"/>
                  </a:cubicBezTo>
                  <a:cubicBezTo>
                    <a:pt x="32" y="32"/>
                    <a:pt x="30" y="33"/>
                    <a:pt x="29" y="34"/>
                  </a:cubicBezTo>
                  <a:cubicBezTo>
                    <a:pt x="28" y="35"/>
                    <a:pt x="27" y="36"/>
                    <a:pt x="26" y="36"/>
                  </a:cubicBezTo>
                  <a:cubicBezTo>
                    <a:pt x="26" y="36"/>
                    <a:pt x="27" y="38"/>
                    <a:pt x="27" y="38"/>
                  </a:cubicBezTo>
                  <a:cubicBezTo>
                    <a:pt x="28" y="41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26" y="53"/>
                    <a:pt x="27" y="54"/>
                    <a:pt x="26" y="55"/>
                  </a:cubicBezTo>
                  <a:cubicBezTo>
                    <a:pt x="25" y="56"/>
                    <a:pt x="24" y="56"/>
                    <a:pt x="23" y="56"/>
                  </a:cubicBezTo>
                  <a:cubicBezTo>
                    <a:pt x="22" y="56"/>
                    <a:pt x="22" y="56"/>
                    <a:pt x="21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6" y="61"/>
                    <a:pt x="27" y="63"/>
                    <a:pt x="26" y="65"/>
                  </a:cubicBezTo>
                  <a:cubicBezTo>
                    <a:pt x="26" y="66"/>
                    <a:pt x="26" y="67"/>
                    <a:pt x="24" y="67"/>
                  </a:cubicBezTo>
                  <a:cubicBezTo>
                    <a:pt x="23" y="67"/>
                    <a:pt x="22" y="69"/>
                    <a:pt x="22" y="70"/>
                  </a:cubicBezTo>
                  <a:cubicBezTo>
                    <a:pt x="22" y="70"/>
                    <a:pt x="23" y="70"/>
                    <a:pt x="23" y="70"/>
                  </a:cubicBezTo>
                  <a:cubicBezTo>
                    <a:pt x="25" y="72"/>
                    <a:pt x="27" y="74"/>
                    <a:pt x="27" y="76"/>
                  </a:cubicBezTo>
                  <a:cubicBezTo>
                    <a:pt x="27" y="77"/>
                    <a:pt x="26" y="78"/>
                    <a:pt x="24" y="79"/>
                  </a:cubicBezTo>
                  <a:cubicBezTo>
                    <a:pt x="21" y="79"/>
                    <a:pt x="21" y="80"/>
                    <a:pt x="21" y="83"/>
                  </a:cubicBezTo>
                  <a:cubicBezTo>
                    <a:pt x="21" y="83"/>
                    <a:pt x="21" y="84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1" y="84"/>
                    <a:pt x="21" y="84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5"/>
                    <a:pt x="26" y="85"/>
                    <a:pt x="27" y="86"/>
                  </a:cubicBezTo>
                  <a:cubicBezTo>
                    <a:pt x="30" y="87"/>
                    <a:pt x="31" y="90"/>
                    <a:pt x="33" y="92"/>
                  </a:cubicBezTo>
                  <a:cubicBezTo>
                    <a:pt x="35" y="96"/>
                    <a:pt x="37" y="99"/>
                    <a:pt x="40" y="99"/>
                  </a:cubicBezTo>
                  <a:cubicBezTo>
                    <a:pt x="40" y="99"/>
                    <a:pt x="40" y="98"/>
                    <a:pt x="40" y="98"/>
                  </a:cubicBezTo>
                  <a:cubicBezTo>
                    <a:pt x="40" y="98"/>
                    <a:pt x="40" y="96"/>
                    <a:pt x="41" y="95"/>
                  </a:cubicBezTo>
                  <a:cubicBezTo>
                    <a:pt x="43" y="94"/>
                    <a:pt x="44" y="94"/>
                    <a:pt x="47" y="94"/>
                  </a:cubicBezTo>
                  <a:cubicBezTo>
                    <a:pt x="48" y="94"/>
                    <a:pt x="48" y="95"/>
                    <a:pt x="49" y="95"/>
                  </a:cubicBezTo>
                  <a:cubicBezTo>
                    <a:pt x="50" y="95"/>
                    <a:pt x="50" y="94"/>
                    <a:pt x="51" y="94"/>
                  </a:cubicBezTo>
                  <a:cubicBezTo>
                    <a:pt x="53" y="92"/>
                    <a:pt x="55" y="91"/>
                    <a:pt x="60" y="91"/>
                  </a:cubicBezTo>
                  <a:cubicBezTo>
                    <a:pt x="62" y="91"/>
                    <a:pt x="64" y="90"/>
                    <a:pt x="66" y="90"/>
                  </a:cubicBezTo>
                  <a:cubicBezTo>
                    <a:pt x="69" y="90"/>
                    <a:pt x="72" y="90"/>
                    <a:pt x="74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6" y="90"/>
                    <a:pt x="79" y="90"/>
                    <a:pt x="80" y="87"/>
                  </a:cubicBezTo>
                  <a:cubicBezTo>
                    <a:pt x="81" y="84"/>
                    <a:pt x="86" y="81"/>
                    <a:pt x="91" y="80"/>
                  </a:cubicBezTo>
                  <a:cubicBezTo>
                    <a:pt x="92" y="80"/>
                    <a:pt x="93" y="79"/>
                    <a:pt x="93" y="75"/>
                  </a:cubicBezTo>
                  <a:cubicBezTo>
                    <a:pt x="93" y="75"/>
                    <a:pt x="93" y="74"/>
                    <a:pt x="93" y="74"/>
                  </a:cubicBezTo>
                  <a:cubicBezTo>
                    <a:pt x="93" y="72"/>
                    <a:pt x="96" y="70"/>
                    <a:pt x="99" y="67"/>
                  </a:cubicBezTo>
                  <a:cubicBezTo>
                    <a:pt x="100" y="67"/>
                    <a:pt x="101" y="65"/>
                    <a:pt x="102" y="65"/>
                  </a:cubicBezTo>
                  <a:cubicBezTo>
                    <a:pt x="101" y="65"/>
                    <a:pt x="101" y="64"/>
                    <a:pt x="101" y="63"/>
                  </a:cubicBezTo>
                  <a:cubicBezTo>
                    <a:pt x="100" y="59"/>
                    <a:pt x="98" y="53"/>
                    <a:pt x="102" y="48"/>
                  </a:cubicBezTo>
                  <a:cubicBezTo>
                    <a:pt x="104" y="44"/>
                    <a:pt x="107" y="42"/>
                    <a:pt x="108" y="41"/>
                  </a:cubicBezTo>
                  <a:cubicBezTo>
                    <a:pt x="110" y="39"/>
                    <a:pt x="111" y="39"/>
                    <a:pt x="111" y="38"/>
                  </a:cubicBezTo>
                  <a:cubicBezTo>
                    <a:pt x="111" y="32"/>
                    <a:pt x="119" y="31"/>
                    <a:pt x="123" y="30"/>
                  </a:cubicBezTo>
                  <a:cubicBezTo>
                    <a:pt x="126" y="30"/>
                    <a:pt x="128" y="29"/>
                    <a:pt x="130" y="27"/>
                  </a:cubicBezTo>
                  <a:cubicBezTo>
                    <a:pt x="131" y="26"/>
                    <a:pt x="133" y="25"/>
                    <a:pt x="135" y="24"/>
                  </a:cubicBezTo>
                  <a:cubicBezTo>
                    <a:pt x="137" y="23"/>
                    <a:pt x="139" y="22"/>
                    <a:pt x="138" y="18"/>
                  </a:cubicBezTo>
                  <a:cubicBezTo>
                    <a:pt x="138" y="18"/>
                    <a:pt x="137" y="18"/>
                    <a:pt x="136" y="19"/>
                  </a:cubicBezTo>
                  <a:cubicBezTo>
                    <a:pt x="135" y="19"/>
                    <a:pt x="135" y="19"/>
                    <a:pt x="134" y="19"/>
                  </a:cubicBezTo>
                  <a:cubicBezTo>
                    <a:pt x="132" y="19"/>
                    <a:pt x="130" y="18"/>
                    <a:pt x="128" y="18"/>
                  </a:cubicBezTo>
                  <a:cubicBezTo>
                    <a:pt x="127" y="18"/>
                    <a:pt x="126" y="18"/>
                    <a:pt x="124" y="17"/>
                  </a:cubicBezTo>
                  <a:cubicBezTo>
                    <a:pt x="119" y="17"/>
                    <a:pt x="116" y="16"/>
                    <a:pt x="114" y="14"/>
                  </a:cubicBezTo>
                  <a:cubicBezTo>
                    <a:pt x="113" y="14"/>
                    <a:pt x="112" y="13"/>
                    <a:pt x="112" y="13"/>
                  </a:cubicBezTo>
                  <a:cubicBezTo>
                    <a:pt x="111" y="14"/>
                    <a:pt x="110" y="15"/>
                    <a:pt x="108" y="16"/>
                  </a:cubicBezTo>
                  <a:cubicBezTo>
                    <a:pt x="107" y="16"/>
                    <a:pt x="107" y="16"/>
                    <a:pt x="106" y="16"/>
                  </a:cubicBezTo>
                  <a:cubicBezTo>
                    <a:pt x="104" y="16"/>
                    <a:pt x="102" y="15"/>
                    <a:pt x="100" y="14"/>
                  </a:cubicBezTo>
                  <a:cubicBezTo>
                    <a:pt x="99" y="13"/>
                    <a:pt x="96" y="12"/>
                    <a:pt x="94" y="11"/>
                  </a:cubicBezTo>
                  <a:cubicBezTo>
                    <a:pt x="92" y="11"/>
                    <a:pt x="90" y="10"/>
                    <a:pt x="89" y="9"/>
                  </a:cubicBezTo>
                  <a:cubicBezTo>
                    <a:pt x="89" y="9"/>
                    <a:pt x="89" y="9"/>
                    <a:pt x="88" y="9"/>
                  </a:cubicBezTo>
                  <a:cubicBezTo>
                    <a:pt x="88" y="8"/>
                    <a:pt x="87" y="8"/>
                    <a:pt x="86" y="7"/>
                  </a:cubicBezTo>
                  <a:cubicBezTo>
                    <a:pt x="85" y="7"/>
                    <a:pt x="84" y="6"/>
                    <a:pt x="8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1" name="Freeform 1213">
              <a:extLst>
                <a:ext uri="{FF2B5EF4-FFF2-40B4-BE49-F238E27FC236}">
                  <a16:creationId xmlns:a16="http://schemas.microsoft.com/office/drawing/2014/main" id="{A35FC5C6-DAC0-4009-AD21-98F5EFA9F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240" y="3871287"/>
              <a:ext cx="59528" cy="30663"/>
            </a:xfrm>
            <a:custGeom>
              <a:avLst/>
              <a:gdLst>
                <a:gd name="T0" fmla="*/ 33 w 33"/>
                <a:gd name="T1" fmla="*/ 1 h 16"/>
                <a:gd name="T2" fmla="*/ 33 w 33"/>
                <a:gd name="T3" fmla="*/ 0 h 16"/>
                <a:gd name="T4" fmla="*/ 33 w 33"/>
                <a:gd name="T5" fmla="*/ 0 h 16"/>
                <a:gd name="T6" fmla="*/ 32 w 33"/>
                <a:gd name="T7" fmla="*/ 0 h 16"/>
                <a:gd name="T8" fmla="*/ 31 w 33"/>
                <a:gd name="T9" fmla="*/ 1 h 16"/>
                <a:gd name="T10" fmla="*/ 31 w 33"/>
                <a:gd name="T11" fmla="*/ 1 h 16"/>
                <a:gd name="T12" fmla="*/ 30 w 33"/>
                <a:gd name="T13" fmla="*/ 1 h 16"/>
                <a:gd name="T14" fmla="*/ 29 w 33"/>
                <a:gd name="T15" fmla="*/ 2 h 16"/>
                <a:gd name="T16" fmla="*/ 28 w 33"/>
                <a:gd name="T17" fmla="*/ 2 h 16"/>
                <a:gd name="T18" fmla="*/ 25 w 33"/>
                <a:gd name="T19" fmla="*/ 2 h 16"/>
                <a:gd name="T20" fmla="*/ 20 w 33"/>
                <a:gd name="T21" fmla="*/ 4 h 16"/>
                <a:gd name="T22" fmla="*/ 16 w 33"/>
                <a:gd name="T23" fmla="*/ 6 h 16"/>
                <a:gd name="T24" fmla="*/ 11 w 33"/>
                <a:gd name="T25" fmla="*/ 5 h 16"/>
                <a:gd name="T26" fmla="*/ 3 w 33"/>
                <a:gd name="T27" fmla="*/ 3 h 16"/>
                <a:gd name="T28" fmla="*/ 0 w 33"/>
                <a:gd name="T29" fmla="*/ 3 h 16"/>
                <a:gd name="T30" fmla="*/ 0 w 33"/>
                <a:gd name="T31" fmla="*/ 4 h 16"/>
                <a:gd name="T32" fmla="*/ 0 w 33"/>
                <a:gd name="T33" fmla="*/ 5 h 16"/>
                <a:gd name="T34" fmla="*/ 0 w 33"/>
                <a:gd name="T35" fmla="*/ 8 h 16"/>
                <a:gd name="T36" fmla="*/ 0 w 33"/>
                <a:gd name="T37" fmla="*/ 8 h 16"/>
                <a:gd name="T38" fmla="*/ 0 w 33"/>
                <a:gd name="T39" fmla="*/ 11 h 16"/>
                <a:gd name="T40" fmla="*/ 0 w 33"/>
                <a:gd name="T41" fmla="*/ 12 h 16"/>
                <a:gd name="T42" fmla="*/ 0 w 33"/>
                <a:gd name="T43" fmla="*/ 13 h 16"/>
                <a:gd name="T44" fmla="*/ 3 w 33"/>
                <a:gd name="T45" fmla="*/ 13 h 16"/>
                <a:gd name="T46" fmla="*/ 6 w 33"/>
                <a:gd name="T47" fmla="*/ 13 h 16"/>
                <a:gd name="T48" fmla="*/ 9 w 33"/>
                <a:gd name="T49" fmla="*/ 16 h 16"/>
                <a:gd name="T50" fmla="*/ 9 w 33"/>
                <a:gd name="T51" fmla="*/ 16 h 16"/>
                <a:gd name="T52" fmla="*/ 9 w 33"/>
                <a:gd name="T53" fmla="*/ 16 h 16"/>
                <a:gd name="T54" fmla="*/ 10 w 33"/>
                <a:gd name="T55" fmla="*/ 16 h 16"/>
                <a:gd name="T56" fmla="*/ 11 w 33"/>
                <a:gd name="T57" fmla="*/ 16 h 16"/>
                <a:gd name="T58" fmla="*/ 11 w 33"/>
                <a:gd name="T59" fmla="*/ 16 h 16"/>
                <a:gd name="T60" fmla="*/ 12 w 33"/>
                <a:gd name="T61" fmla="*/ 16 h 16"/>
                <a:gd name="T62" fmla="*/ 12 w 33"/>
                <a:gd name="T63" fmla="*/ 16 h 16"/>
                <a:gd name="T64" fmla="*/ 13 w 33"/>
                <a:gd name="T65" fmla="*/ 15 h 16"/>
                <a:gd name="T66" fmla="*/ 13 w 33"/>
                <a:gd name="T67" fmla="*/ 15 h 16"/>
                <a:gd name="T68" fmla="*/ 13 w 33"/>
                <a:gd name="T69" fmla="*/ 15 h 16"/>
                <a:gd name="T70" fmla="*/ 14 w 33"/>
                <a:gd name="T71" fmla="*/ 15 h 16"/>
                <a:gd name="T72" fmla="*/ 14 w 33"/>
                <a:gd name="T73" fmla="*/ 15 h 16"/>
                <a:gd name="T74" fmla="*/ 14 w 33"/>
                <a:gd name="T75" fmla="*/ 15 h 16"/>
                <a:gd name="T76" fmla="*/ 14 w 33"/>
                <a:gd name="T77" fmla="*/ 15 h 16"/>
                <a:gd name="T78" fmla="*/ 14 w 33"/>
                <a:gd name="T79" fmla="*/ 15 h 16"/>
                <a:gd name="T80" fmla="*/ 19 w 33"/>
                <a:gd name="T81" fmla="*/ 15 h 16"/>
                <a:gd name="T82" fmla="*/ 21 w 33"/>
                <a:gd name="T83" fmla="*/ 16 h 16"/>
                <a:gd name="T84" fmla="*/ 25 w 33"/>
                <a:gd name="T85" fmla="*/ 10 h 16"/>
                <a:gd name="T86" fmla="*/ 26 w 33"/>
                <a:gd name="T87" fmla="*/ 9 h 16"/>
                <a:gd name="T88" fmla="*/ 29 w 33"/>
                <a:gd name="T89" fmla="*/ 5 h 16"/>
                <a:gd name="T90" fmla="*/ 29 w 33"/>
                <a:gd name="T91" fmla="*/ 4 h 16"/>
                <a:gd name="T92" fmla="*/ 30 w 33"/>
                <a:gd name="T93" fmla="*/ 4 h 16"/>
                <a:gd name="T94" fmla="*/ 31 w 33"/>
                <a:gd name="T95" fmla="*/ 3 h 16"/>
                <a:gd name="T96" fmla="*/ 32 w 33"/>
                <a:gd name="T97" fmla="*/ 3 h 16"/>
                <a:gd name="T98" fmla="*/ 32 w 33"/>
                <a:gd name="T99" fmla="*/ 2 h 16"/>
                <a:gd name="T100" fmla="*/ 33 w 33"/>
                <a:gd name="T101" fmla="*/ 1 h 16"/>
                <a:gd name="T102" fmla="*/ 33 w 33"/>
                <a:gd name="T10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" h="16">
                  <a:moveTo>
                    <a:pt x="33" y="1"/>
                  </a:moveTo>
                  <a:cubicBezTo>
                    <a:pt x="33" y="1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2"/>
                    <a:pt x="26" y="2"/>
                    <a:pt x="25" y="2"/>
                  </a:cubicBezTo>
                  <a:cubicBezTo>
                    <a:pt x="23" y="2"/>
                    <a:pt x="21" y="3"/>
                    <a:pt x="20" y="4"/>
                  </a:cubicBezTo>
                  <a:cubicBezTo>
                    <a:pt x="18" y="5"/>
                    <a:pt x="17" y="6"/>
                    <a:pt x="16" y="6"/>
                  </a:cubicBezTo>
                  <a:cubicBezTo>
                    <a:pt x="15" y="6"/>
                    <a:pt x="13" y="5"/>
                    <a:pt x="11" y="5"/>
                  </a:cubicBezTo>
                  <a:cubicBezTo>
                    <a:pt x="8" y="4"/>
                    <a:pt x="5" y="4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2" y="13"/>
                    <a:pt x="3" y="13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10" y="16"/>
                    <a:pt x="10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8" y="15"/>
                    <a:pt x="19" y="15"/>
                  </a:cubicBezTo>
                  <a:cubicBezTo>
                    <a:pt x="20" y="15"/>
                    <a:pt x="20" y="16"/>
                    <a:pt x="21" y="16"/>
                  </a:cubicBezTo>
                  <a:cubicBezTo>
                    <a:pt x="21" y="14"/>
                    <a:pt x="23" y="11"/>
                    <a:pt x="25" y="10"/>
                  </a:cubicBezTo>
                  <a:cubicBezTo>
                    <a:pt x="25" y="10"/>
                    <a:pt x="26" y="10"/>
                    <a:pt x="26" y="9"/>
                  </a:cubicBezTo>
                  <a:cubicBezTo>
                    <a:pt x="26" y="8"/>
                    <a:pt x="26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1" y="4"/>
                    <a:pt x="31" y="3"/>
                  </a:cubicBezTo>
                  <a:cubicBezTo>
                    <a:pt x="31" y="3"/>
                    <a:pt x="32" y="3"/>
                    <a:pt x="32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3" y="2"/>
                    <a:pt x="33" y="2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2" name="Freeform 1214">
              <a:extLst>
                <a:ext uri="{FF2B5EF4-FFF2-40B4-BE49-F238E27FC236}">
                  <a16:creationId xmlns:a16="http://schemas.microsoft.com/office/drawing/2014/main" id="{C879613B-81F6-4B2E-A51E-54CF44481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9" y="4010291"/>
              <a:ext cx="122896" cy="126739"/>
            </a:xfrm>
            <a:custGeom>
              <a:avLst/>
              <a:gdLst>
                <a:gd name="T0" fmla="*/ 66 w 67"/>
                <a:gd name="T1" fmla="*/ 0 h 65"/>
                <a:gd name="T2" fmla="*/ 65 w 67"/>
                <a:gd name="T3" fmla="*/ 1 h 65"/>
                <a:gd name="T4" fmla="*/ 59 w 67"/>
                <a:gd name="T5" fmla="*/ 5 h 65"/>
                <a:gd name="T6" fmla="*/ 48 w 67"/>
                <a:gd name="T7" fmla="*/ 4 h 65"/>
                <a:gd name="T8" fmla="*/ 41 w 67"/>
                <a:gd name="T9" fmla="*/ 3 h 65"/>
                <a:gd name="T10" fmla="*/ 38 w 67"/>
                <a:gd name="T11" fmla="*/ 3 h 65"/>
                <a:gd name="T12" fmla="*/ 35 w 67"/>
                <a:gd name="T13" fmla="*/ 3 h 65"/>
                <a:gd name="T14" fmla="*/ 33 w 67"/>
                <a:gd name="T15" fmla="*/ 3 h 65"/>
                <a:gd name="T16" fmla="*/ 32 w 67"/>
                <a:gd name="T17" fmla="*/ 3 h 65"/>
                <a:gd name="T18" fmla="*/ 31 w 67"/>
                <a:gd name="T19" fmla="*/ 4 h 65"/>
                <a:gd name="T20" fmla="*/ 30 w 67"/>
                <a:gd name="T21" fmla="*/ 5 h 65"/>
                <a:gd name="T22" fmla="*/ 28 w 67"/>
                <a:gd name="T23" fmla="*/ 6 h 65"/>
                <a:gd name="T24" fmla="*/ 27 w 67"/>
                <a:gd name="T25" fmla="*/ 7 h 65"/>
                <a:gd name="T26" fmla="*/ 25 w 67"/>
                <a:gd name="T27" fmla="*/ 8 h 65"/>
                <a:gd name="T28" fmla="*/ 23 w 67"/>
                <a:gd name="T29" fmla="*/ 8 h 65"/>
                <a:gd name="T30" fmla="*/ 21 w 67"/>
                <a:gd name="T31" fmla="*/ 9 h 65"/>
                <a:gd name="T32" fmla="*/ 20 w 67"/>
                <a:gd name="T33" fmla="*/ 9 h 65"/>
                <a:gd name="T34" fmla="*/ 15 w 67"/>
                <a:gd name="T35" fmla="*/ 12 h 65"/>
                <a:gd name="T36" fmla="*/ 14 w 67"/>
                <a:gd name="T37" fmla="*/ 12 h 65"/>
                <a:gd name="T38" fmla="*/ 11 w 67"/>
                <a:gd name="T39" fmla="*/ 12 h 65"/>
                <a:gd name="T40" fmla="*/ 9 w 67"/>
                <a:gd name="T41" fmla="*/ 12 h 65"/>
                <a:gd name="T42" fmla="*/ 8 w 67"/>
                <a:gd name="T43" fmla="*/ 14 h 65"/>
                <a:gd name="T44" fmla="*/ 7 w 67"/>
                <a:gd name="T45" fmla="*/ 16 h 65"/>
                <a:gd name="T46" fmla="*/ 5 w 67"/>
                <a:gd name="T47" fmla="*/ 19 h 65"/>
                <a:gd name="T48" fmla="*/ 2 w 67"/>
                <a:gd name="T49" fmla="*/ 23 h 65"/>
                <a:gd name="T50" fmla="*/ 1 w 67"/>
                <a:gd name="T51" fmla="*/ 24 h 65"/>
                <a:gd name="T52" fmla="*/ 1 w 67"/>
                <a:gd name="T53" fmla="*/ 25 h 65"/>
                <a:gd name="T54" fmla="*/ 0 w 67"/>
                <a:gd name="T55" fmla="*/ 26 h 65"/>
                <a:gd name="T56" fmla="*/ 6 w 67"/>
                <a:gd name="T57" fmla="*/ 38 h 65"/>
                <a:gd name="T58" fmla="*/ 11 w 67"/>
                <a:gd name="T59" fmla="*/ 39 h 65"/>
                <a:gd name="T60" fmla="*/ 25 w 67"/>
                <a:gd name="T61" fmla="*/ 44 h 65"/>
                <a:gd name="T62" fmla="*/ 19 w 67"/>
                <a:gd name="T63" fmla="*/ 46 h 65"/>
                <a:gd name="T64" fmla="*/ 11 w 67"/>
                <a:gd name="T65" fmla="*/ 47 h 65"/>
                <a:gd name="T66" fmla="*/ 15 w 67"/>
                <a:gd name="T67" fmla="*/ 55 h 65"/>
                <a:gd name="T68" fmla="*/ 19 w 67"/>
                <a:gd name="T69" fmla="*/ 60 h 65"/>
                <a:gd name="T70" fmla="*/ 28 w 67"/>
                <a:gd name="T71" fmla="*/ 65 h 65"/>
                <a:gd name="T72" fmla="*/ 26 w 67"/>
                <a:gd name="T73" fmla="*/ 55 h 65"/>
                <a:gd name="T74" fmla="*/ 30 w 67"/>
                <a:gd name="T75" fmla="*/ 54 h 65"/>
                <a:gd name="T76" fmla="*/ 34 w 67"/>
                <a:gd name="T77" fmla="*/ 54 h 65"/>
                <a:gd name="T78" fmla="*/ 30 w 67"/>
                <a:gd name="T79" fmla="*/ 53 h 65"/>
                <a:gd name="T80" fmla="*/ 27 w 67"/>
                <a:gd name="T81" fmla="*/ 48 h 65"/>
                <a:gd name="T82" fmla="*/ 39 w 67"/>
                <a:gd name="T83" fmla="*/ 47 h 65"/>
                <a:gd name="T84" fmla="*/ 41 w 67"/>
                <a:gd name="T85" fmla="*/ 43 h 65"/>
                <a:gd name="T86" fmla="*/ 34 w 67"/>
                <a:gd name="T87" fmla="*/ 41 h 65"/>
                <a:gd name="T88" fmla="*/ 28 w 67"/>
                <a:gd name="T89" fmla="*/ 40 h 65"/>
                <a:gd name="T90" fmla="*/ 29 w 67"/>
                <a:gd name="T91" fmla="*/ 34 h 65"/>
                <a:gd name="T92" fmla="*/ 26 w 67"/>
                <a:gd name="T93" fmla="*/ 26 h 65"/>
                <a:gd name="T94" fmla="*/ 21 w 67"/>
                <a:gd name="T95" fmla="*/ 16 h 65"/>
                <a:gd name="T96" fmla="*/ 31 w 67"/>
                <a:gd name="T97" fmla="*/ 16 h 65"/>
                <a:gd name="T98" fmla="*/ 37 w 67"/>
                <a:gd name="T99" fmla="*/ 16 h 65"/>
                <a:gd name="T100" fmla="*/ 43 w 67"/>
                <a:gd name="T101" fmla="*/ 7 h 65"/>
                <a:gd name="T102" fmla="*/ 48 w 67"/>
                <a:gd name="T103" fmla="*/ 10 h 65"/>
                <a:gd name="T104" fmla="*/ 56 w 67"/>
                <a:gd name="T105" fmla="*/ 6 h 65"/>
                <a:gd name="T106" fmla="*/ 63 w 67"/>
                <a:gd name="T107" fmla="*/ 9 h 65"/>
                <a:gd name="T108" fmla="*/ 64 w 67"/>
                <a:gd name="T109" fmla="*/ 8 h 65"/>
                <a:gd name="T110" fmla="*/ 66 w 67"/>
                <a:gd name="T111" fmla="*/ 4 h 65"/>
                <a:gd name="T112" fmla="*/ 67 w 67"/>
                <a:gd name="T113" fmla="*/ 1 h 65"/>
                <a:gd name="T114" fmla="*/ 67 w 67"/>
                <a:gd name="T11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7" h="65">
                  <a:moveTo>
                    <a:pt x="67" y="0"/>
                  </a:moveTo>
                  <a:cubicBezTo>
                    <a:pt x="67" y="0"/>
                    <a:pt x="66" y="0"/>
                    <a:pt x="66" y="0"/>
                  </a:cubicBezTo>
                  <a:cubicBezTo>
                    <a:pt x="66" y="0"/>
                    <a:pt x="66" y="1"/>
                    <a:pt x="66" y="1"/>
                  </a:cubicBezTo>
                  <a:cubicBezTo>
                    <a:pt x="66" y="1"/>
                    <a:pt x="65" y="1"/>
                    <a:pt x="65" y="1"/>
                  </a:cubicBezTo>
                  <a:cubicBezTo>
                    <a:pt x="65" y="2"/>
                    <a:pt x="65" y="2"/>
                    <a:pt x="65" y="3"/>
                  </a:cubicBezTo>
                  <a:cubicBezTo>
                    <a:pt x="63" y="5"/>
                    <a:pt x="60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7" y="5"/>
                    <a:pt x="51" y="5"/>
                    <a:pt x="48" y="4"/>
                  </a:cubicBezTo>
                  <a:cubicBezTo>
                    <a:pt x="47" y="3"/>
                    <a:pt x="46" y="3"/>
                    <a:pt x="46" y="3"/>
                  </a:cubicBezTo>
                  <a:cubicBezTo>
                    <a:pt x="46" y="3"/>
                    <a:pt x="45" y="3"/>
                    <a:pt x="41" y="3"/>
                  </a:cubicBezTo>
                  <a:cubicBezTo>
                    <a:pt x="40" y="3"/>
                    <a:pt x="39" y="3"/>
                    <a:pt x="39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7" y="3"/>
                    <a:pt x="37" y="3"/>
                    <a:pt x="36" y="3"/>
                  </a:cubicBezTo>
                  <a:cubicBezTo>
                    <a:pt x="36" y="3"/>
                    <a:pt x="36" y="3"/>
                    <a:pt x="35" y="3"/>
                  </a:cubicBez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2" y="3"/>
                  </a:cubicBezTo>
                  <a:cubicBezTo>
                    <a:pt x="32" y="3"/>
                    <a:pt x="32" y="4"/>
                    <a:pt x="32" y="4"/>
                  </a:cubicBezTo>
                  <a:cubicBezTo>
                    <a:pt x="32" y="4"/>
                    <a:pt x="32" y="4"/>
                    <a:pt x="31" y="4"/>
                  </a:cubicBezTo>
                  <a:cubicBezTo>
                    <a:pt x="31" y="4"/>
                    <a:pt x="31" y="4"/>
                    <a:pt x="31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30" y="5"/>
                    <a:pt x="30" y="5"/>
                    <a:pt x="29" y="6"/>
                  </a:cubicBezTo>
                  <a:cubicBezTo>
                    <a:pt x="29" y="6"/>
                    <a:pt x="29" y="6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5" y="7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8"/>
                    <a:pt x="24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9"/>
                    <a:pt x="21" y="9"/>
                  </a:cubicBezTo>
                  <a:cubicBezTo>
                    <a:pt x="21" y="9"/>
                    <a:pt x="21" y="8"/>
                    <a:pt x="21" y="8"/>
                  </a:cubicBezTo>
                  <a:cubicBezTo>
                    <a:pt x="21" y="9"/>
                    <a:pt x="20" y="9"/>
                    <a:pt x="20" y="9"/>
                  </a:cubicBezTo>
                  <a:cubicBezTo>
                    <a:pt x="20" y="10"/>
                    <a:pt x="18" y="11"/>
                    <a:pt x="16" y="12"/>
                  </a:cubicBezTo>
                  <a:cubicBezTo>
                    <a:pt x="16" y="12"/>
                    <a:pt x="15" y="12"/>
                    <a:pt x="15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4"/>
                    <a:pt x="9" y="14"/>
                    <a:pt x="8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7" y="16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8"/>
                    <a:pt x="5" y="19"/>
                  </a:cubicBezTo>
                  <a:cubicBezTo>
                    <a:pt x="5" y="19"/>
                    <a:pt x="5" y="19"/>
                    <a:pt x="5" y="20"/>
                  </a:cubicBezTo>
                  <a:cubicBezTo>
                    <a:pt x="5" y="21"/>
                    <a:pt x="4" y="23"/>
                    <a:pt x="2" y="23"/>
                  </a:cubicBezTo>
                  <a:cubicBezTo>
                    <a:pt x="1" y="23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6"/>
                    <a:pt x="1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4" y="28"/>
                    <a:pt x="7" y="33"/>
                    <a:pt x="6" y="38"/>
                  </a:cubicBezTo>
                  <a:cubicBezTo>
                    <a:pt x="6" y="38"/>
                    <a:pt x="6" y="39"/>
                    <a:pt x="7" y="39"/>
                  </a:cubicBezTo>
                  <a:cubicBezTo>
                    <a:pt x="8" y="40"/>
                    <a:pt x="10" y="40"/>
                    <a:pt x="11" y="39"/>
                  </a:cubicBezTo>
                  <a:cubicBezTo>
                    <a:pt x="12" y="38"/>
                    <a:pt x="13" y="37"/>
                    <a:pt x="15" y="37"/>
                  </a:cubicBezTo>
                  <a:cubicBezTo>
                    <a:pt x="19" y="37"/>
                    <a:pt x="25" y="41"/>
                    <a:pt x="25" y="44"/>
                  </a:cubicBezTo>
                  <a:cubicBezTo>
                    <a:pt x="25" y="45"/>
                    <a:pt x="24" y="46"/>
                    <a:pt x="22" y="46"/>
                  </a:cubicBezTo>
                  <a:cubicBezTo>
                    <a:pt x="21" y="46"/>
                    <a:pt x="20" y="46"/>
                    <a:pt x="19" y="46"/>
                  </a:cubicBezTo>
                  <a:cubicBezTo>
                    <a:pt x="16" y="46"/>
                    <a:pt x="13" y="45"/>
                    <a:pt x="12" y="46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2" y="48"/>
                    <a:pt x="13" y="49"/>
                  </a:cubicBezTo>
                  <a:cubicBezTo>
                    <a:pt x="14" y="50"/>
                    <a:pt x="16" y="52"/>
                    <a:pt x="15" y="55"/>
                  </a:cubicBezTo>
                  <a:cubicBezTo>
                    <a:pt x="15" y="56"/>
                    <a:pt x="15" y="57"/>
                    <a:pt x="16" y="58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21" y="60"/>
                    <a:pt x="24" y="62"/>
                    <a:pt x="26" y="63"/>
                  </a:cubicBezTo>
                  <a:cubicBezTo>
                    <a:pt x="26" y="64"/>
                    <a:pt x="27" y="64"/>
                    <a:pt x="28" y="65"/>
                  </a:cubicBezTo>
                  <a:cubicBezTo>
                    <a:pt x="27" y="64"/>
                    <a:pt x="27" y="62"/>
                    <a:pt x="26" y="61"/>
                  </a:cubicBezTo>
                  <a:cubicBezTo>
                    <a:pt x="25" y="58"/>
                    <a:pt x="25" y="56"/>
                    <a:pt x="26" y="55"/>
                  </a:cubicBezTo>
                  <a:cubicBezTo>
                    <a:pt x="26" y="54"/>
                    <a:pt x="27" y="53"/>
                    <a:pt x="28" y="53"/>
                  </a:cubicBezTo>
                  <a:cubicBezTo>
                    <a:pt x="29" y="53"/>
                    <a:pt x="29" y="54"/>
                    <a:pt x="30" y="54"/>
                  </a:cubicBezTo>
                  <a:cubicBezTo>
                    <a:pt x="31" y="54"/>
                    <a:pt x="32" y="54"/>
                    <a:pt x="33" y="54"/>
                  </a:cubicBezTo>
                  <a:cubicBezTo>
                    <a:pt x="33" y="54"/>
                    <a:pt x="33" y="54"/>
                    <a:pt x="34" y="54"/>
                  </a:cubicBezTo>
                  <a:cubicBezTo>
                    <a:pt x="34" y="54"/>
                    <a:pt x="32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8" y="53"/>
                    <a:pt x="27" y="52"/>
                    <a:pt x="27" y="51"/>
                  </a:cubicBezTo>
                  <a:cubicBezTo>
                    <a:pt x="26" y="51"/>
                    <a:pt x="26" y="49"/>
                    <a:pt x="27" y="48"/>
                  </a:cubicBezTo>
                  <a:cubicBezTo>
                    <a:pt x="28" y="46"/>
                    <a:pt x="32" y="45"/>
                    <a:pt x="35" y="47"/>
                  </a:cubicBezTo>
                  <a:cubicBezTo>
                    <a:pt x="37" y="48"/>
                    <a:pt x="38" y="48"/>
                    <a:pt x="39" y="47"/>
                  </a:cubicBezTo>
                  <a:cubicBezTo>
                    <a:pt x="40" y="46"/>
                    <a:pt x="41" y="46"/>
                    <a:pt x="41" y="46"/>
                  </a:cubicBezTo>
                  <a:cubicBezTo>
                    <a:pt x="41" y="45"/>
                    <a:pt x="42" y="44"/>
                    <a:pt x="41" y="43"/>
                  </a:cubicBezTo>
                  <a:cubicBezTo>
                    <a:pt x="41" y="42"/>
                    <a:pt x="40" y="41"/>
                    <a:pt x="38" y="41"/>
                  </a:cubicBezTo>
                  <a:cubicBezTo>
                    <a:pt x="36" y="40"/>
                    <a:pt x="35" y="40"/>
                    <a:pt x="34" y="41"/>
                  </a:cubicBezTo>
                  <a:cubicBezTo>
                    <a:pt x="34" y="42"/>
                    <a:pt x="33" y="42"/>
                    <a:pt x="31" y="42"/>
                  </a:cubicBezTo>
                  <a:cubicBezTo>
                    <a:pt x="30" y="42"/>
                    <a:pt x="29" y="41"/>
                    <a:pt x="28" y="40"/>
                  </a:cubicBezTo>
                  <a:cubicBezTo>
                    <a:pt x="27" y="39"/>
                    <a:pt x="26" y="38"/>
                    <a:pt x="26" y="36"/>
                  </a:cubicBezTo>
                  <a:cubicBezTo>
                    <a:pt x="26" y="35"/>
                    <a:pt x="28" y="34"/>
                    <a:pt x="29" y="34"/>
                  </a:cubicBezTo>
                  <a:cubicBezTo>
                    <a:pt x="30" y="33"/>
                    <a:pt x="31" y="33"/>
                    <a:pt x="31" y="33"/>
                  </a:cubicBezTo>
                  <a:cubicBezTo>
                    <a:pt x="31" y="31"/>
                    <a:pt x="28" y="28"/>
                    <a:pt x="26" y="26"/>
                  </a:cubicBezTo>
                  <a:cubicBezTo>
                    <a:pt x="24" y="24"/>
                    <a:pt x="23" y="23"/>
                    <a:pt x="22" y="21"/>
                  </a:cubicBezTo>
                  <a:cubicBezTo>
                    <a:pt x="20" y="19"/>
                    <a:pt x="21" y="17"/>
                    <a:pt x="21" y="16"/>
                  </a:cubicBezTo>
                  <a:cubicBezTo>
                    <a:pt x="22" y="15"/>
                    <a:pt x="24" y="14"/>
                    <a:pt x="27" y="14"/>
                  </a:cubicBezTo>
                  <a:cubicBezTo>
                    <a:pt x="29" y="14"/>
                    <a:pt x="30" y="15"/>
                    <a:pt x="31" y="16"/>
                  </a:cubicBezTo>
                  <a:cubicBezTo>
                    <a:pt x="32" y="17"/>
                    <a:pt x="35" y="18"/>
                    <a:pt x="37" y="17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6" y="14"/>
                    <a:pt x="35" y="10"/>
                    <a:pt x="40" y="8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7" y="9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9"/>
                  </a:cubicBezTo>
                  <a:cubicBezTo>
                    <a:pt x="50" y="8"/>
                    <a:pt x="52" y="6"/>
                    <a:pt x="56" y="6"/>
                  </a:cubicBezTo>
                  <a:cubicBezTo>
                    <a:pt x="59" y="6"/>
                    <a:pt x="61" y="7"/>
                    <a:pt x="63" y="9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3" y="9"/>
                    <a:pt x="64" y="8"/>
                    <a:pt x="64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6"/>
                    <a:pt x="65" y="5"/>
                    <a:pt x="66" y="4"/>
                  </a:cubicBezTo>
                  <a:cubicBezTo>
                    <a:pt x="67" y="3"/>
                    <a:pt x="67" y="3"/>
                    <a:pt x="67" y="2"/>
                  </a:cubicBezTo>
                  <a:cubicBezTo>
                    <a:pt x="67" y="2"/>
                    <a:pt x="67" y="1"/>
                    <a:pt x="67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3" name="Freeform 1215">
              <a:extLst>
                <a:ext uri="{FF2B5EF4-FFF2-40B4-BE49-F238E27FC236}">
                  <a16:creationId xmlns:a16="http://schemas.microsoft.com/office/drawing/2014/main" id="{00065944-56C7-44C7-8BAD-B8F9CB27D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0338" y="3648472"/>
              <a:ext cx="82571" cy="81767"/>
            </a:xfrm>
            <a:custGeom>
              <a:avLst/>
              <a:gdLst>
                <a:gd name="T0" fmla="*/ 20 w 45"/>
                <a:gd name="T1" fmla="*/ 1 h 42"/>
                <a:gd name="T2" fmla="*/ 15 w 45"/>
                <a:gd name="T3" fmla="*/ 3 h 42"/>
                <a:gd name="T4" fmla="*/ 7 w 45"/>
                <a:gd name="T5" fmla="*/ 3 h 42"/>
                <a:gd name="T6" fmla="*/ 3 w 45"/>
                <a:gd name="T7" fmla="*/ 3 h 42"/>
                <a:gd name="T8" fmla="*/ 4 w 45"/>
                <a:gd name="T9" fmla="*/ 3 h 42"/>
                <a:gd name="T10" fmla="*/ 5 w 45"/>
                <a:gd name="T11" fmla="*/ 11 h 42"/>
                <a:gd name="T12" fmla="*/ 4 w 45"/>
                <a:gd name="T13" fmla="*/ 12 h 42"/>
                <a:gd name="T14" fmla="*/ 6 w 45"/>
                <a:gd name="T15" fmla="*/ 14 h 42"/>
                <a:gd name="T16" fmla="*/ 10 w 45"/>
                <a:gd name="T17" fmla="*/ 16 h 42"/>
                <a:gd name="T18" fmla="*/ 12 w 45"/>
                <a:gd name="T19" fmla="*/ 20 h 42"/>
                <a:gd name="T20" fmla="*/ 10 w 45"/>
                <a:gd name="T21" fmla="*/ 24 h 42"/>
                <a:gd name="T22" fmla="*/ 8 w 45"/>
                <a:gd name="T23" fmla="*/ 27 h 42"/>
                <a:gd name="T24" fmla="*/ 2 w 45"/>
                <a:gd name="T25" fmla="*/ 34 h 42"/>
                <a:gd name="T26" fmla="*/ 0 w 45"/>
                <a:gd name="T27" fmla="*/ 35 h 42"/>
                <a:gd name="T28" fmla="*/ 1 w 45"/>
                <a:gd name="T29" fmla="*/ 37 h 42"/>
                <a:gd name="T30" fmla="*/ 9 w 45"/>
                <a:gd name="T31" fmla="*/ 42 h 42"/>
                <a:gd name="T32" fmla="*/ 27 w 45"/>
                <a:gd name="T33" fmla="*/ 34 h 42"/>
                <a:gd name="T34" fmla="*/ 34 w 45"/>
                <a:gd name="T35" fmla="*/ 31 h 42"/>
                <a:gd name="T36" fmla="*/ 37 w 45"/>
                <a:gd name="T37" fmla="*/ 31 h 42"/>
                <a:gd name="T38" fmla="*/ 39 w 45"/>
                <a:gd name="T39" fmla="*/ 32 h 42"/>
                <a:gd name="T40" fmla="*/ 39 w 45"/>
                <a:gd name="T41" fmla="*/ 32 h 42"/>
                <a:gd name="T42" fmla="*/ 42 w 45"/>
                <a:gd name="T43" fmla="*/ 31 h 42"/>
                <a:gd name="T44" fmla="*/ 41 w 45"/>
                <a:gd name="T45" fmla="*/ 7 h 42"/>
                <a:gd name="T46" fmla="*/ 40 w 45"/>
                <a:gd name="T47" fmla="*/ 6 h 42"/>
                <a:gd name="T48" fmla="*/ 39 w 45"/>
                <a:gd name="T49" fmla="*/ 5 h 42"/>
                <a:gd name="T50" fmla="*/ 39 w 45"/>
                <a:gd name="T51" fmla="*/ 4 h 42"/>
                <a:gd name="T52" fmla="*/ 37 w 45"/>
                <a:gd name="T53" fmla="*/ 3 h 42"/>
                <a:gd name="T54" fmla="*/ 35 w 45"/>
                <a:gd name="T55" fmla="*/ 1 h 42"/>
                <a:gd name="T56" fmla="*/ 34 w 45"/>
                <a:gd name="T57" fmla="*/ 4 h 42"/>
                <a:gd name="T58" fmla="*/ 31 w 45"/>
                <a:gd name="T59" fmla="*/ 7 h 42"/>
                <a:gd name="T60" fmla="*/ 27 w 45"/>
                <a:gd name="T61" fmla="*/ 5 h 42"/>
                <a:gd name="T62" fmla="*/ 25 w 45"/>
                <a:gd name="T63" fmla="*/ 4 h 42"/>
                <a:gd name="T64" fmla="*/ 22 w 45"/>
                <a:gd name="T65" fmla="*/ 2 h 42"/>
                <a:gd name="T66" fmla="*/ 22 w 45"/>
                <a:gd name="T67" fmla="*/ 0 h 42"/>
                <a:gd name="T68" fmla="*/ 22 w 45"/>
                <a:gd name="T69" fmla="*/ 0 h 42"/>
                <a:gd name="T70" fmla="*/ 20 w 45"/>
                <a:gd name="T71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5" h="42">
                  <a:moveTo>
                    <a:pt x="20" y="1"/>
                  </a:moveTo>
                  <a:cubicBezTo>
                    <a:pt x="18" y="1"/>
                    <a:pt x="17" y="2"/>
                    <a:pt x="15" y="3"/>
                  </a:cubicBezTo>
                  <a:cubicBezTo>
                    <a:pt x="13" y="4"/>
                    <a:pt x="10" y="4"/>
                    <a:pt x="7" y="3"/>
                  </a:cubicBezTo>
                  <a:cubicBezTo>
                    <a:pt x="6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5"/>
                    <a:pt x="8" y="7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5" y="13"/>
                    <a:pt x="6" y="14"/>
                  </a:cubicBezTo>
                  <a:cubicBezTo>
                    <a:pt x="7" y="14"/>
                    <a:pt x="8" y="15"/>
                    <a:pt x="10" y="16"/>
                  </a:cubicBezTo>
                  <a:cubicBezTo>
                    <a:pt x="11" y="17"/>
                    <a:pt x="12" y="19"/>
                    <a:pt x="12" y="20"/>
                  </a:cubicBezTo>
                  <a:cubicBezTo>
                    <a:pt x="12" y="22"/>
                    <a:pt x="11" y="23"/>
                    <a:pt x="10" y="24"/>
                  </a:cubicBezTo>
                  <a:cubicBezTo>
                    <a:pt x="8" y="26"/>
                    <a:pt x="8" y="26"/>
                    <a:pt x="8" y="27"/>
                  </a:cubicBezTo>
                  <a:cubicBezTo>
                    <a:pt x="8" y="31"/>
                    <a:pt x="4" y="33"/>
                    <a:pt x="2" y="34"/>
                  </a:cubicBezTo>
                  <a:cubicBezTo>
                    <a:pt x="1" y="34"/>
                    <a:pt x="0" y="35"/>
                    <a:pt x="0" y="35"/>
                  </a:cubicBezTo>
                  <a:cubicBezTo>
                    <a:pt x="0" y="35"/>
                    <a:pt x="0" y="36"/>
                    <a:pt x="1" y="37"/>
                  </a:cubicBezTo>
                  <a:cubicBezTo>
                    <a:pt x="2" y="39"/>
                    <a:pt x="6" y="42"/>
                    <a:pt x="9" y="42"/>
                  </a:cubicBezTo>
                  <a:cubicBezTo>
                    <a:pt x="13" y="42"/>
                    <a:pt x="22" y="39"/>
                    <a:pt x="27" y="34"/>
                  </a:cubicBezTo>
                  <a:cubicBezTo>
                    <a:pt x="30" y="32"/>
                    <a:pt x="32" y="31"/>
                    <a:pt x="34" y="31"/>
                  </a:cubicBezTo>
                  <a:cubicBezTo>
                    <a:pt x="35" y="31"/>
                    <a:pt x="36" y="31"/>
                    <a:pt x="37" y="31"/>
                  </a:cubicBezTo>
                  <a:cubicBezTo>
                    <a:pt x="38" y="31"/>
                    <a:pt x="38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40" y="32"/>
                    <a:pt x="41" y="31"/>
                    <a:pt x="42" y="31"/>
                  </a:cubicBezTo>
                  <a:cubicBezTo>
                    <a:pt x="45" y="29"/>
                    <a:pt x="43" y="12"/>
                    <a:pt x="41" y="7"/>
                  </a:cubicBezTo>
                  <a:cubicBezTo>
                    <a:pt x="40" y="7"/>
                    <a:pt x="40" y="6"/>
                    <a:pt x="40" y="6"/>
                  </a:cubicBezTo>
                  <a:cubicBezTo>
                    <a:pt x="40" y="5"/>
                    <a:pt x="40" y="5"/>
                    <a:pt x="39" y="5"/>
                  </a:cubicBezTo>
                  <a:cubicBezTo>
                    <a:pt x="39" y="5"/>
                    <a:pt x="39" y="5"/>
                    <a:pt x="39" y="4"/>
                  </a:cubicBezTo>
                  <a:cubicBezTo>
                    <a:pt x="38" y="4"/>
                    <a:pt x="38" y="3"/>
                    <a:pt x="37" y="3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5" y="1"/>
                    <a:pt x="34" y="2"/>
                    <a:pt x="34" y="4"/>
                  </a:cubicBezTo>
                  <a:cubicBezTo>
                    <a:pt x="34" y="6"/>
                    <a:pt x="32" y="7"/>
                    <a:pt x="31" y="7"/>
                  </a:cubicBezTo>
                  <a:cubicBezTo>
                    <a:pt x="30" y="7"/>
                    <a:pt x="28" y="6"/>
                    <a:pt x="27" y="5"/>
                  </a:cubicBezTo>
                  <a:cubicBezTo>
                    <a:pt x="26" y="5"/>
                    <a:pt x="25" y="4"/>
                    <a:pt x="25" y="4"/>
                  </a:cubicBezTo>
                  <a:cubicBezTo>
                    <a:pt x="23" y="4"/>
                    <a:pt x="22" y="3"/>
                    <a:pt x="22" y="2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4" name="Freeform 1216">
              <a:extLst>
                <a:ext uri="{FF2B5EF4-FFF2-40B4-BE49-F238E27FC236}">
                  <a16:creationId xmlns:a16="http://schemas.microsoft.com/office/drawing/2014/main" id="{6810DCBE-C356-429A-A647-5E5E3585F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8344" y="3621897"/>
              <a:ext cx="44166" cy="30663"/>
            </a:xfrm>
            <a:custGeom>
              <a:avLst/>
              <a:gdLst>
                <a:gd name="T0" fmla="*/ 24 w 24"/>
                <a:gd name="T1" fmla="*/ 11 h 15"/>
                <a:gd name="T2" fmla="*/ 24 w 24"/>
                <a:gd name="T3" fmla="*/ 10 h 15"/>
                <a:gd name="T4" fmla="*/ 17 w 24"/>
                <a:gd name="T5" fmla="*/ 1 h 15"/>
                <a:gd name="T6" fmla="*/ 11 w 24"/>
                <a:gd name="T7" fmla="*/ 2 h 15"/>
                <a:gd name="T8" fmla="*/ 6 w 24"/>
                <a:gd name="T9" fmla="*/ 4 h 15"/>
                <a:gd name="T10" fmla="*/ 6 w 24"/>
                <a:gd name="T11" fmla="*/ 4 h 15"/>
                <a:gd name="T12" fmla="*/ 6 w 24"/>
                <a:gd name="T13" fmla="*/ 5 h 15"/>
                <a:gd name="T14" fmla="*/ 5 w 24"/>
                <a:gd name="T15" fmla="*/ 6 h 15"/>
                <a:gd name="T16" fmla="*/ 5 w 24"/>
                <a:gd name="T17" fmla="*/ 7 h 15"/>
                <a:gd name="T18" fmla="*/ 4 w 24"/>
                <a:gd name="T19" fmla="*/ 8 h 15"/>
                <a:gd name="T20" fmla="*/ 4 w 24"/>
                <a:gd name="T21" fmla="*/ 9 h 15"/>
                <a:gd name="T22" fmla="*/ 3 w 24"/>
                <a:gd name="T23" fmla="*/ 10 h 15"/>
                <a:gd name="T24" fmla="*/ 0 w 24"/>
                <a:gd name="T25" fmla="*/ 13 h 15"/>
                <a:gd name="T26" fmla="*/ 3 w 24"/>
                <a:gd name="T27" fmla="*/ 15 h 15"/>
                <a:gd name="T28" fmla="*/ 4 w 24"/>
                <a:gd name="T29" fmla="*/ 15 h 15"/>
                <a:gd name="T30" fmla="*/ 5 w 24"/>
                <a:gd name="T31" fmla="*/ 13 h 15"/>
                <a:gd name="T32" fmla="*/ 14 w 24"/>
                <a:gd name="T33" fmla="*/ 13 h 15"/>
                <a:gd name="T34" fmla="*/ 16 w 24"/>
                <a:gd name="T35" fmla="*/ 15 h 15"/>
                <a:gd name="T36" fmla="*/ 16 w 24"/>
                <a:gd name="T37" fmla="*/ 15 h 15"/>
                <a:gd name="T38" fmla="*/ 19 w 24"/>
                <a:gd name="T39" fmla="*/ 13 h 15"/>
                <a:gd name="T40" fmla="*/ 24 w 24"/>
                <a:gd name="T41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5">
                  <a:moveTo>
                    <a:pt x="24" y="11"/>
                  </a:moveTo>
                  <a:cubicBezTo>
                    <a:pt x="24" y="11"/>
                    <a:pt x="24" y="10"/>
                    <a:pt x="24" y="10"/>
                  </a:cubicBezTo>
                  <a:cubicBezTo>
                    <a:pt x="24" y="8"/>
                    <a:pt x="20" y="4"/>
                    <a:pt x="17" y="1"/>
                  </a:cubicBezTo>
                  <a:cubicBezTo>
                    <a:pt x="16" y="0"/>
                    <a:pt x="13" y="1"/>
                    <a:pt x="11" y="2"/>
                  </a:cubicBezTo>
                  <a:cubicBezTo>
                    <a:pt x="9" y="3"/>
                    <a:pt x="8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3" y="10"/>
                    <a:pt x="3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1" y="14"/>
                    <a:pt x="2" y="14"/>
                    <a:pt x="3" y="15"/>
                  </a:cubicBezTo>
                  <a:cubicBezTo>
                    <a:pt x="3" y="15"/>
                    <a:pt x="4" y="15"/>
                    <a:pt x="4" y="15"/>
                  </a:cubicBezTo>
                  <a:cubicBezTo>
                    <a:pt x="5" y="14"/>
                    <a:pt x="5" y="14"/>
                    <a:pt x="5" y="13"/>
                  </a:cubicBezTo>
                  <a:cubicBezTo>
                    <a:pt x="7" y="9"/>
                    <a:pt x="11" y="9"/>
                    <a:pt x="14" y="13"/>
                  </a:cubicBezTo>
                  <a:cubicBezTo>
                    <a:pt x="15" y="14"/>
                    <a:pt x="15" y="14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4"/>
                    <a:pt x="18" y="14"/>
                    <a:pt x="19" y="13"/>
                  </a:cubicBezTo>
                  <a:cubicBezTo>
                    <a:pt x="21" y="13"/>
                    <a:pt x="23" y="12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5" name="Freeform 1217">
              <a:extLst>
                <a:ext uri="{FF2B5EF4-FFF2-40B4-BE49-F238E27FC236}">
                  <a16:creationId xmlns:a16="http://schemas.microsoft.com/office/drawing/2014/main" id="{E6E456A9-CA3A-4179-8730-2405CBC21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829" y="3515600"/>
              <a:ext cx="161301" cy="255522"/>
            </a:xfrm>
            <a:custGeom>
              <a:avLst/>
              <a:gdLst>
                <a:gd name="T0" fmla="*/ 4 w 88"/>
                <a:gd name="T1" fmla="*/ 27 h 130"/>
                <a:gd name="T2" fmla="*/ 2 w 88"/>
                <a:gd name="T3" fmla="*/ 33 h 130"/>
                <a:gd name="T4" fmla="*/ 5 w 88"/>
                <a:gd name="T5" fmla="*/ 40 h 130"/>
                <a:gd name="T6" fmla="*/ 7 w 88"/>
                <a:gd name="T7" fmla="*/ 46 h 130"/>
                <a:gd name="T8" fmla="*/ 11 w 88"/>
                <a:gd name="T9" fmla="*/ 42 h 130"/>
                <a:gd name="T10" fmla="*/ 15 w 88"/>
                <a:gd name="T11" fmla="*/ 38 h 130"/>
                <a:gd name="T12" fmla="*/ 17 w 88"/>
                <a:gd name="T13" fmla="*/ 43 h 130"/>
                <a:gd name="T14" fmla="*/ 15 w 88"/>
                <a:gd name="T15" fmla="*/ 56 h 130"/>
                <a:gd name="T16" fmla="*/ 17 w 88"/>
                <a:gd name="T17" fmla="*/ 58 h 130"/>
                <a:gd name="T18" fmla="*/ 33 w 88"/>
                <a:gd name="T19" fmla="*/ 56 h 130"/>
                <a:gd name="T20" fmla="*/ 31 w 88"/>
                <a:gd name="T21" fmla="*/ 64 h 130"/>
                <a:gd name="T22" fmla="*/ 38 w 88"/>
                <a:gd name="T23" fmla="*/ 69 h 130"/>
                <a:gd name="T24" fmla="*/ 36 w 88"/>
                <a:gd name="T25" fmla="*/ 78 h 130"/>
                <a:gd name="T26" fmla="*/ 28 w 88"/>
                <a:gd name="T27" fmla="*/ 86 h 130"/>
                <a:gd name="T28" fmla="*/ 19 w 88"/>
                <a:gd name="T29" fmla="*/ 89 h 130"/>
                <a:gd name="T30" fmla="*/ 19 w 88"/>
                <a:gd name="T31" fmla="*/ 91 h 130"/>
                <a:gd name="T32" fmla="*/ 12 w 88"/>
                <a:gd name="T33" fmla="*/ 105 h 130"/>
                <a:gd name="T34" fmla="*/ 14 w 88"/>
                <a:gd name="T35" fmla="*/ 106 h 130"/>
                <a:gd name="T36" fmla="*/ 20 w 88"/>
                <a:gd name="T37" fmla="*/ 106 h 130"/>
                <a:gd name="T38" fmla="*/ 28 w 88"/>
                <a:gd name="T39" fmla="*/ 109 h 130"/>
                <a:gd name="T40" fmla="*/ 37 w 88"/>
                <a:gd name="T41" fmla="*/ 108 h 130"/>
                <a:gd name="T42" fmla="*/ 37 w 88"/>
                <a:gd name="T43" fmla="*/ 115 h 130"/>
                <a:gd name="T44" fmla="*/ 28 w 88"/>
                <a:gd name="T45" fmla="*/ 117 h 130"/>
                <a:gd name="T46" fmla="*/ 24 w 88"/>
                <a:gd name="T47" fmla="*/ 117 h 130"/>
                <a:gd name="T48" fmla="*/ 16 w 88"/>
                <a:gd name="T49" fmla="*/ 127 h 130"/>
                <a:gd name="T50" fmla="*/ 25 w 88"/>
                <a:gd name="T51" fmla="*/ 128 h 130"/>
                <a:gd name="T52" fmla="*/ 30 w 88"/>
                <a:gd name="T53" fmla="*/ 123 h 130"/>
                <a:gd name="T54" fmla="*/ 33 w 88"/>
                <a:gd name="T55" fmla="*/ 123 h 130"/>
                <a:gd name="T56" fmla="*/ 46 w 88"/>
                <a:gd name="T57" fmla="*/ 120 h 130"/>
                <a:gd name="T58" fmla="*/ 53 w 88"/>
                <a:gd name="T59" fmla="*/ 121 h 130"/>
                <a:gd name="T60" fmla="*/ 68 w 88"/>
                <a:gd name="T61" fmla="*/ 119 h 130"/>
                <a:gd name="T62" fmla="*/ 69 w 88"/>
                <a:gd name="T63" fmla="*/ 119 h 130"/>
                <a:gd name="T64" fmla="*/ 80 w 88"/>
                <a:gd name="T65" fmla="*/ 115 h 130"/>
                <a:gd name="T66" fmla="*/ 79 w 88"/>
                <a:gd name="T67" fmla="*/ 104 h 130"/>
                <a:gd name="T68" fmla="*/ 88 w 88"/>
                <a:gd name="T69" fmla="*/ 95 h 130"/>
                <a:gd name="T70" fmla="*/ 80 w 88"/>
                <a:gd name="T71" fmla="*/ 90 h 130"/>
                <a:gd name="T72" fmla="*/ 71 w 88"/>
                <a:gd name="T73" fmla="*/ 90 h 130"/>
                <a:gd name="T74" fmla="*/ 68 w 88"/>
                <a:gd name="T75" fmla="*/ 81 h 130"/>
                <a:gd name="T76" fmla="*/ 60 w 88"/>
                <a:gd name="T77" fmla="*/ 65 h 130"/>
                <a:gd name="T78" fmla="*/ 51 w 88"/>
                <a:gd name="T79" fmla="*/ 49 h 130"/>
                <a:gd name="T80" fmla="*/ 44 w 88"/>
                <a:gd name="T81" fmla="*/ 44 h 130"/>
                <a:gd name="T82" fmla="*/ 37 w 88"/>
                <a:gd name="T83" fmla="*/ 43 h 130"/>
                <a:gd name="T84" fmla="*/ 32 w 88"/>
                <a:gd name="T85" fmla="*/ 42 h 130"/>
                <a:gd name="T86" fmla="*/ 46 w 88"/>
                <a:gd name="T87" fmla="*/ 15 h 130"/>
                <a:gd name="T88" fmla="*/ 28 w 88"/>
                <a:gd name="T89" fmla="*/ 15 h 130"/>
                <a:gd name="T90" fmla="*/ 22 w 88"/>
                <a:gd name="T91" fmla="*/ 8 h 130"/>
                <a:gd name="T92" fmla="*/ 30 w 88"/>
                <a:gd name="T93" fmla="*/ 0 h 130"/>
                <a:gd name="T94" fmla="*/ 16 w 88"/>
                <a:gd name="T95" fmla="*/ 1 h 130"/>
                <a:gd name="T96" fmla="*/ 11 w 88"/>
                <a:gd name="T97" fmla="*/ 8 h 130"/>
                <a:gd name="T98" fmla="*/ 6 w 88"/>
                <a:gd name="T99" fmla="*/ 15 h 130"/>
                <a:gd name="T100" fmla="*/ 4 w 88"/>
                <a:gd name="T101" fmla="*/ 2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" h="130">
                  <a:moveTo>
                    <a:pt x="6" y="23"/>
                  </a:moveTo>
                  <a:cubicBezTo>
                    <a:pt x="6" y="25"/>
                    <a:pt x="5" y="26"/>
                    <a:pt x="4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0" y="33"/>
                    <a:pt x="0" y="33"/>
                    <a:pt x="2" y="33"/>
                  </a:cubicBezTo>
                  <a:cubicBezTo>
                    <a:pt x="4" y="34"/>
                    <a:pt x="6" y="34"/>
                    <a:pt x="6" y="37"/>
                  </a:cubicBezTo>
                  <a:cubicBezTo>
                    <a:pt x="7" y="38"/>
                    <a:pt x="6" y="39"/>
                    <a:pt x="5" y="40"/>
                  </a:cubicBezTo>
                  <a:cubicBezTo>
                    <a:pt x="6" y="41"/>
                    <a:pt x="6" y="43"/>
                    <a:pt x="6" y="44"/>
                  </a:cubicBezTo>
                  <a:cubicBezTo>
                    <a:pt x="6" y="46"/>
                    <a:pt x="6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0" y="46"/>
                    <a:pt x="10" y="44"/>
                    <a:pt x="11" y="42"/>
                  </a:cubicBezTo>
                  <a:cubicBezTo>
                    <a:pt x="11" y="40"/>
                    <a:pt x="12" y="38"/>
                    <a:pt x="14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8"/>
                    <a:pt x="16" y="38"/>
                    <a:pt x="16" y="39"/>
                  </a:cubicBezTo>
                  <a:cubicBezTo>
                    <a:pt x="17" y="40"/>
                    <a:pt x="17" y="41"/>
                    <a:pt x="17" y="43"/>
                  </a:cubicBezTo>
                  <a:cubicBezTo>
                    <a:pt x="17" y="44"/>
                    <a:pt x="16" y="45"/>
                    <a:pt x="17" y="46"/>
                  </a:cubicBezTo>
                  <a:cubicBezTo>
                    <a:pt x="18" y="50"/>
                    <a:pt x="16" y="53"/>
                    <a:pt x="15" y="56"/>
                  </a:cubicBezTo>
                  <a:cubicBezTo>
                    <a:pt x="14" y="56"/>
                    <a:pt x="14" y="57"/>
                    <a:pt x="13" y="58"/>
                  </a:cubicBezTo>
                  <a:cubicBezTo>
                    <a:pt x="14" y="58"/>
                    <a:pt x="15" y="58"/>
                    <a:pt x="17" y="58"/>
                  </a:cubicBezTo>
                  <a:cubicBezTo>
                    <a:pt x="21" y="58"/>
                    <a:pt x="24" y="57"/>
                    <a:pt x="26" y="56"/>
                  </a:cubicBezTo>
                  <a:cubicBezTo>
                    <a:pt x="29" y="53"/>
                    <a:pt x="32" y="53"/>
                    <a:pt x="33" y="56"/>
                  </a:cubicBezTo>
                  <a:cubicBezTo>
                    <a:pt x="34" y="58"/>
                    <a:pt x="33" y="60"/>
                    <a:pt x="32" y="62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2" y="65"/>
                    <a:pt x="33" y="66"/>
                  </a:cubicBezTo>
                  <a:cubicBezTo>
                    <a:pt x="35" y="67"/>
                    <a:pt x="37" y="67"/>
                    <a:pt x="38" y="69"/>
                  </a:cubicBezTo>
                  <a:cubicBezTo>
                    <a:pt x="38" y="70"/>
                    <a:pt x="37" y="72"/>
                    <a:pt x="37" y="73"/>
                  </a:cubicBezTo>
                  <a:cubicBezTo>
                    <a:pt x="36" y="74"/>
                    <a:pt x="36" y="76"/>
                    <a:pt x="36" y="78"/>
                  </a:cubicBezTo>
                  <a:cubicBezTo>
                    <a:pt x="36" y="79"/>
                    <a:pt x="36" y="81"/>
                    <a:pt x="36" y="83"/>
                  </a:cubicBezTo>
                  <a:cubicBezTo>
                    <a:pt x="35" y="85"/>
                    <a:pt x="31" y="86"/>
                    <a:pt x="28" y="86"/>
                  </a:cubicBezTo>
                  <a:cubicBezTo>
                    <a:pt x="24" y="86"/>
                    <a:pt x="22" y="85"/>
                    <a:pt x="21" y="84"/>
                  </a:cubicBezTo>
                  <a:cubicBezTo>
                    <a:pt x="22" y="86"/>
                    <a:pt x="20" y="88"/>
                    <a:pt x="19" y="89"/>
                  </a:cubicBezTo>
                  <a:cubicBezTo>
                    <a:pt x="19" y="90"/>
                    <a:pt x="18" y="90"/>
                    <a:pt x="18" y="91"/>
                  </a:cubicBezTo>
                  <a:cubicBezTo>
                    <a:pt x="18" y="91"/>
                    <a:pt x="19" y="91"/>
                    <a:pt x="19" y="91"/>
                  </a:cubicBezTo>
                  <a:cubicBezTo>
                    <a:pt x="21" y="92"/>
                    <a:pt x="24" y="93"/>
                    <a:pt x="24" y="95"/>
                  </a:cubicBezTo>
                  <a:cubicBezTo>
                    <a:pt x="25" y="100"/>
                    <a:pt x="18" y="103"/>
                    <a:pt x="12" y="105"/>
                  </a:cubicBezTo>
                  <a:cubicBezTo>
                    <a:pt x="12" y="105"/>
                    <a:pt x="12" y="105"/>
                    <a:pt x="11" y="105"/>
                  </a:cubicBezTo>
                  <a:cubicBezTo>
                    <a:pt x="12" y="106"/>
                    <a:pt x="13" y="106"/>
                    <a:pt x="14" y="106"/>
                  </a:cubicBezTo>
                  <a:cubicBezTo>
                    <a:pt x="14" y="106"/>
                    <a:pt x="15" y="106"/>
                    <a:pt x="15" y="106"/>
                  </a:cubicBezTo>
                  <a:cubicBezTo>
                    <a:pt x="17" y="104"/>
                    <a:pt x="19" y="106"/>
                    <a:pt x="20" y="106"/>
                  </a:cubicBezTo>
                  <a:cubicBezTo>
                    <a:pt x="21" y="107"/>
                    <a:pt x="21" y="107"/>
                    <a:pt x="23" y="107"/>
                  </a:cubicBezTo>
                  <a:cubicBezTo>
                    <a:pt x="25" y="107"/>
                    <a:pt x="26" y="108"/>
                    <a:pt x="28" y="109"/>
                  </a:cubicBezTo>
                  <a:cubicBezTo>
                    <a:pt x="30" y="109"/>
                    <a:pt x="32" y="110"/>
                    <a:pt x="34" y="109"/>
                  </a:cubicBezTo>
                  <a:cubicBezTo>
                    <a:pt x="35" y="109"/>
                    <a:pt x="36" y="108"/>
                    <a:pt x="37" y="108"/>
                  </a:cubicBezTo>
                  <a:cubicBezTo>
                    <a:pt x="39" y="108"/>
                    <a:pt x="40" y="110"/>
                    <a:pt x="40" y="110"/>
                  </a:cubicBezTo>
                  <a:cubicBezTo>
                    <a:pt x="41" y="112"/>
                    <a:pt x="39" y="113"/>
                    <a:pt x="37" y="115"/>
                  </a:cubicBezTo>
                  <a:cubicBezTo>
                    <a:pt x="35" y="117"/>
                    <a:pt x="32" y="117"/>
                    <a:pt x="31" y="117"/>
                  </a:cubicBezTo>
                  <a:cubicBezTo>
                    <a:pt x="30" y="117"/>
                    <a:pt x="29" y="117"/>
                    <a:pt x="28" y="117"/>
                  </a:cubicBezTo>
                  <a:cubicBezTo>
                    <a:pt x="27" y="117"/>
                    <a:pt x="27" y="117"/>
                    <a:pt x="26" y="117"/>
                  </a:cubicBezTo>
                  <a:cubicBezTo>
                    <a:pt x="25" y="117"/>
                    <a:pt x="24" y="117"/>
                    <a:pt x="24" y="117"/>
                  </a:cubicBezTo>
                  <a:cubicBezTo>
                    <a:pt x="21" y="119"/>
                    <a:pt x="14" y="126"/>
                    <a:pt x="11" y="130"/>
                  </a:cubicBezTo>
                  <a:cubicBezTo>
                    <a:pt x="13" y="129"/>
                    <a:pt x="14" y="128"/>
                    <a:pt x="16" y="127"/>
                  </a:cubicBezTo>
                  <a:cubicBezTo>
                    <a:pt x="20" y="125"/>
                    <a:pt x="22" y="126"/>
                    <a:pt x="24" y="128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8"/>
                    <a:pt x="26" y="127"/>
                    <a:pt x="26" y="127"/>
                  </a:cubicBezTo>
                  <a:cubicBezTo>
                    <a:pt x="27" y="125"/>
                    <a:pt x="28" y="123"/>
                    <a:pt x="30" y="123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1" y="123"/>
                    <a:pt x="32" y="123"/>
                    <a:pt x="33" y="123"/>
                  </a:cubicBezTo>
                  <a:cubicBezTo>
                    <a:pt x="34" y="122"/>
                    <a:pt x="36" y="122"/>
                    <a:pt x="39" y="122"/>
                  </a:cubicBezTo>
                  <a:cubicBezTo>
                    <a:pt x="42" y="123"/>
                    <a:pt x="44" y="122"/>
                    <a:pt x="46" y="120"/>
                  </a:cubicBezTo>
                  <a:cubicBezTo>
                    <a:pt x="46" y="120"/>
                    <a:pt x="47" y="119"/>
                    <a:pt x="48" y="119"/>
                  </a:cubicBezTo>
                  <a:cubicBezTo>
                    <a:pt x="50" y="119"/>
                    <a:pt x="52" y="120"/>
                    <a:pt x="53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8" y="120"/>
                    <a:pt x="65" y="119"/>
                    <a:pt x="68" y="119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72" y="119"/>
                    <a:pt x="79" y="117"/>
                    <a:pt x="82" y="114"/>
                  </a:cubicBezTo>
                  <a:cubicBezTo>
                    <a:pt x="81" y="114"/>
                    <a:pt x="81" y="114"/>
                    <a:pt x="80" y="115"/>
                  </a:cubicBezTo>
                  <a:cubicBezTo>
                    <a:pt x="78" y="115"/>
                    <a:pt x="76" y="114"/>
                    <a:pt x="76" y="113"/>
                  </a:cubicBezTo>
                  <a:cubicBezTo>
                    <a:pt x="75" y="110"/>
                    <a:pt x="76" y="107"/>
                    <a:pt x="79" y="104"/>
                  </a:cubicBezTo>
                  <a:cubicBezTo>
                    <a:pt x="80" y="104"/>
                    <a:pt x="81" y="103"/>
                    <a:pt x="82" y="102"/>
                  </a:cubicBezTo>
                  <a:cubicBezTo>
                    <a:pt x="85" y="100"/>
                    <a:pt x="88" y="98"/>
                    <a:pt x="88" y="95"/>
                  </a:cubicBezTo>
                  <a:cubicBezTo>
                    <a:pt x="88" y="94"/>
                    <a:pt x="88" y="94"/>
                    <a:pt x="87" y="93"/>
                  </a:cubicBezTo>
                  <a:cubicBezTo>
                    <a:pt x="85" y="92"/>
                    <a:pt x="82" y="90"/>
                    <a:pt x="80" y="90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8" y="94"/>
                    <a:pt x="73" y="94"/>
                    <a:pt x="71" y="90"/>
                  </a:cubicBezTo>
                  <a:cubicBezTo>
                    <a:pt x="69" y="87"/>
                    <a:pt x="70" y="85"/>
                    <a:pt x="71" y="84"/>
                  </a:cubicBezTo>
                  <a:cubicBezTo>
                    <a:pt x="69" y="83"/>
                    <a:pt x="69" y="82"/>
                    <a:pt x="68" y="81"/>
                  </a:cubicBezTo>
                  <a:cubicBezTo>
                    <a:pt x="68" y="80"/>
                    <a:pt x="66" y="78"/>
                    <a:pt x="67" y="76"/>
                  </a:cubicBezTo>
                  <a:cubicBezTo>
                    <a:pt x="67" y="74"/>
                    <a:pt x="64" y="65"/>
                    <a:pt x="60" y="65"/>
                  </a:cubicBezTo>
                  <a:cubicBezTo>
                    <a:pt x="54" y="63"/>
                    <a:pt x="52" y="56"/>
                    <a:pt x="51" y="51"/>
                  </a:cubicBezTo>
                  <a:cubicBezTo>
                    <a:pt x="51" y="51"/>
                    <a:pt x="51" y="50"/>
                    <a:pt x="51" y="49"/>
                  </a:cubicBezTo>
                  <a:cubicBezTo>
                    <a:pt x="51" y="48"/>
                    <a:pt x="50" y="48"/>
                    <a:pt x="49" y="48"/>
                  </a:cubicBezTo>
                  <a:cubicBezTo>
                    <a:pt x="47" y="47"/>
                    <a:pt x="45" y="47"/>
                    <a:pt x="44" y="44"/>
                  </a:cubicBezTo>
                  <a:cubicBezTo>
                    <a:pt x="43" y="43"/>
                    <a:pt x="42" y="43"/>
                    <a:pt x="40" y="43"/>
                  </a:cubicBezTo>
                  <a:cubicBezTo>
                    <a:pt x="39" y="43"/>
                    <a:pt x="38" y="43"/>
                    <a:pt x="37" y="43"/>
                  </a:cubicBezTo>
                  <a:cubicBezTo>
                    <a:pt x="36" y="43"/>
                    <a:pt x="36" y="44"/>
                    <a:pt x="35" y="44"/>
                  </a:cubicBezTo>
                  <a:cubicBezTo>
                    <a:pt x="34" y="43"/>
                    <a:pt x="33" y="43"/>
                    <a:pt x="32" y="42"/>
                  </a:cubicBezTo>
                  <a:cubicBezTo>
                    <a:pt x="31" y="39"/>
                    <a:pt x="35" y="35"/>
                    <a:pt x="38" y="33"/>
                  </a:cubicBezTo>
                  <a:cubicBezTo>
                    <a:pt x="41" y="31"/>
                    <a:pt x="45" y="19"/>
                    <a:pt x="46" y="15"/>
                  </a:cubicBezTo>
                  <a:cubicBezTo>
                    <a:pt x="45" y="15"/>
                    <a:pt x="42" y="14"/>
                    <a:pt x="37" y="14"/>
                  </a:cubicBezTo>
                  <a:cubicBezTo>
                    <a:pt x="32" y="14"/>
                    <a:pt x="29" y="15"/>
                    <a:pt x="28" y="15"/>
                  </a:cubicBezTo>
                  <a:cubicBezTo>
                    <a:pt x="25" y="17"/>
                    <a:pt x="21" y="15"/>
                    <a:pt x="20" y="12"/>
                  </a:cubicBezTo>
                  <a:cubicBezTo>
                    <a:pt x="20" y="10"/>
                    <a:pt x="21" y="9"/>
                    <a:pt x="22" y="8"/>
                  </a:cubicBezTo>
                  <a:cubicBezTo>
                    <a:pt x="25" y="7"/>
                    <a:pt x="29" y="2"/>
                    <a:pt x="30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29" y="0"/>
                    <a:pt x="29" y="0"/>
                  </a:cubicBezTo>
                  <a:cubicBezTo>
                    <a:pt x="27" y="2"/>
                    <a:pt x="23" y="2"/>
                    <a:pt x="16" y="1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2" y="3"/>
                    <a:pt x="11" y="6"/>
                    <a:pt x="11" y="8"/>
                  </a:cubicBezTo>
                  <a:cubicBezTo>
                    <a:pt x="11" y="11"/>
                    <a:pt x="9" y="12"/>
                    <a:pt x="8" y="14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7" y="17"/>
                    <a:pt x="6" y="18"/>
                    <a:pt x="6" y="20"/>
                  </a:cubicBezTo>
                  <a:cubicBezTo>
                    <a:pt x="5" y="20"/>
                    <a:pt x="4" y="21"/>
                    <a:pt x="4" y="21"/>
                  </a:cubicBezTo>
                  <a:cubicBezTo>
                    <a:pt x="4" y="21"/>
                    <a:pt x="5" y="22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6" name="Freeform 1218">
              <a:extLst>
                <a:ext uri="{FF2B5EF4-FFF2-40B4-BE49-F238E27FC236}">
                  <a16:creationId xmlns:a16="http://schemas.microsoft.com/office/drawing/2014/main" id="{BD078D07-4AA1-4860-B98F-C3DAD7202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467" y="3546263"/>
              <a:ext cx="53767" cy="83811"/>
            </a:xfrm>
            <a:custGeom>
              <a:avLst/>
              <a:gdLst>
                <a:gd name="T0" fmla="*/ 14 w 29"/>
                <a:gd name="T1" fmla="*/ 38 h 43"/>
                <a:gd name="T2" fmla="*/ 17 w 29"/>
                <a:gd name="T3" fmla="*/ 36 h 43"/>
                <a:gd name="T4" fmla="*/ 23 w 29"/>
                <a:gd name="T5" fmla="*/ 38 h 43"/>
                <a:gd name="T6" fmla="*/ 26 w 29"/>
                <a:gd name="T7" fmla="*/ 40 h 43"/>
                <a:gd name="T8" fmla="*/ 28 w 29"/>
                <a:gd name="T9" fmla="*/ 39 h 43"/>
                <a:gd name="T10" fmla="*/ 26 w 29"/>
                <a:gd name="T11" fmla="*/ 34 h 43"/>
                <a:gd name="T12" fmla="*/ 23 w 29"/>
                <a:gd name="T13" fmla="*/ 36 h 43"/>
                <a:gd name="T14" fmla="*/ 19 w 29"/>
                <a:gd name="T15" fmla="*/ 33 h 43"/>
                <a:gd name="T16" fmla="*/ 20 w 29"/>
                <a:gd name="T17" fmla="*/ 27 h 43"/>
                <a:gd name="T18" fmla="*/ 22 w 29"/>
                <a:gd name="T19" fmla="*/ 24 h 43"/>
                <a:gd name="T20" fmla="*/ 27 w 29"/>
                <a:gd name="T21" fmla="*/ 21 h 43"/>
                <a:gd name="T22" fmla="*/ 29 w 29"/>
                <a:gd name="T23" fmla="*/ 21 h 43"/>
                <a:gd name="T24" fmla="*/ 25 w 29"/>
                <a:gd name="T25" fmla="*/ 18 h 43"/>
                <a:gd name="T26" fmla="*/ 22 w 29"/>
                <a:gd name="T27" fmla="*/ 13 h 43"/>
                <a:gd name="T28" fmla="*/ 24 w 29"/>
                <a:gd name="T29" fmla="*/ 7 h 43"/>
                <a:gd name="T30" fmla="*/ 25 w 29"/>
                <a:gd name="T31" fmla="*/ 0 h 43"/>
                <a:gd name="T32" fmla="*/ 24 w 29"/>
                <a:gd name="T33" fmla="*/ 0 h 43"/>
                <a:gd name="T34" fmla="*/ 20 w 29"/>
                <a:gd name="T35" fmla="*/ 3 h 43"/>
                <a:gd name="T36" fmla="*/ 14 w 29"/>
                <a:gd name="T37" fmla="*/ 8 h 43"/>
                <a:gd name="T38" fmla="*/ 13 w 29"/>
                <a:gd name="T39" fmla="*/ 13 h 43"/>
                <a:gd name="T40" fmla="*/ 11 w 29"/>
                <a:gd name="T41" fmla="*/ 14 h 43"/>
                <a:gd name="T42" fmla="*/ 8 w 29"/>
                <a:gd name="T43" fmla="*/ 12 h 43"/>
                <a:gd name="T44" fmla="*/ 5 w 29"/>
                <a:gd name="T45" fmla="*/ 10 h 43"/>
                <a:gd name="T46" fmla="*/ 5 w 29"/>
                <a:gd name="T47" fmla="*/ 10 h 43"/>
                <a:gd name="T48" fmla="*/ 3 w 29"/>
                <a:gd name="T49" fmla="*/ 14 h 43"/>
                <a:gd name="T50" fmla="*/ 1 w 29"/>
                <a:gd name="T51" fmla="*/ 17 h 43"/>
                <a:gd name="T52" fmla="*/ 2 w 29"/>
                <a:gd name="T53" fmla="*/ 28 h 43"/>
                <a:gd name="T54" fmla="*/ 2 w 29"/>
                <a:gd name="T55" fmla="*/ 29 h 43"/>
                <a:gd name="T56" fmla="*/ 4 w 29"/>
                <a:gd name="T57" fmla="*/ 33 h 43"/>
                <a:gd name="T58" fmla="*/ 6 w 29"/>
                <a:gd name="T59" fmla="*/ 40 h 43"/>
                <a:gd name="T60" fmla="*/ 7 w 29"/>
                <a:gd name="T61" fmla="*/ 42 h 43"/>
                <a:gd name="T62" fmla="*/ 7 w 29"/>
                <a:gd name="T63" fmla="*/ 42 h 43"/>
                <a:gd name="T64" fmla="*/ 9 w 29"/>
                <a:gd name="T65" fmla="*/ 42 h 43"/>
                <a:gd name="T66" fmla="*/ 9 w 29"/>
                <a:gd name="T67" fmla="*/ 42 h 43"/>
                <a:gd name="T68" fmla="*/ 11 w 29"/>
                <a:gd name="T69" fmla="*/ 42 h 43"/>
                <a:gd name="T70" fmla="*/ 12 w 29"/>
                <a:gd name="T71" fmla="*/ 42 h 43"/>
                <a:gd name="T72" fmla="*/ 14 w 29"/>
                <a:gd name="T73" fmla="*/ 42 h 43"/>
                <a:gd name="T74" fmla="*/ 14 w 29"/>
                <a:gd name="T75" fmla="*/ 42 h 43"/>
                <a:gd name="T76" fmla="*/ 16 w 29"/>
                <a:gd name="T77" fmla="*/ 43 h 43"/>
                <a:gd name="T78" fmla="*/ 16 w 29"/>
                <a:gd name="T79" fmla="*/ 43 h 43"/>
                <a:gd name="T80" fmla="*/ 14 w 29"/>
                <a:gd name="T81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" h="43">
                  <a:moveTo>
                    <a:pt x="14" y="38"/>
                  </a:moveTo>
                  <a:cubicBezTo>
                    <a:pt x="14" y="37"/>
                    <a:pt x="15" y="36"/>
                    <a:pt x="17" y="36"/>
                  </a:cubicBezTo>
                  <a:cubicBezTo>
                    <a:pt x="19" y="36"/>
                    <a:pt x="22" y="38"/>
                    <a:pt x="23" y="38"/>
                  </a:cubicBezTo>
                  <a:cubicBezTo>
                    <a:pt x="24" y="39"/>
                    <a:pt x="25" y="40"/>
                    <a:pt x="26" y="40"/>
                  </a:cubicBezTo>
                  <a:cubicBezTo>
                    <a:pt x="27" y="40"/>
                    <a:pt x="28" y="39"/>
                    <a:pt x="28" y="39"/>
                  </a:cubicBezTo>
                  <a:cubicBezTo>
                    <a:pt x="28" y="38"/>
                    <a:pt x="27" y="35"/>
                    <a:pt x="26" y="34"/>
                  </a:cubicBezTo>
                  <a:cubicBezTo>
                    <a:pt x="25" y="35"/>
                    <a:pt x="24" y="36"/>
                    <a:pt x="23" y="36"/>
                  </a:cubicBezTo>
                  <a:cubicBezTo>
                    <a:pt x="21" y="36"/>
                    <a:pt x="19" y="34"/>
                    <a:pt x="19" y="33"/>
                  </a:cubicBezTo>
                  <a:cubicBezTo>
                    <a:pt x="17" y="31"/>
                    <a:pt x="19" y="29"/>
                    <a:pt x="20" y="27"/>
                  </a:cubicBezTo>
                  <a:cubicBezTo>
                    <a:pt x="21" y="26"/>
                    <a:pt x="21" y="25"/>
                    <a:pt x="22" y="24"/>
                  </a:cubicBezTo>
                  <a:cubicBezTo>
                    <a:pt x="22" y="22"/>
                    <a:pt x="25" y="21"/>
                    <a:pt x="27" y="21"/>
                  </a:cubicBezTo>
                  <a:cubicBezTo>
                    <a:pt x="27" y="21"/>
                    <a:pt x="28" y="21"/>
                    <a:pt x="29" y="21"/>
                  </a:cubicBezTo>
                  <a:cubicBezTo>
                    <a:pt x="28" y="20"/>
                    <a:pt x="27" y="19"/>
                    <a:pt x="25" y="18"/>
                  </a:cubicBezTo>
                  <a:cubicBezTo>
                    <a:pt x="23" y="17"/>
                    <a:pt x="22" y="14"/>
                    <a:pt x="22" y="13"/>
                  </a:cubicBezTo>
                  <a:cubicBezTo>
                    <a:pt x="22" y="10"/>
                    <a:pt x="22" y="8"/>
                    <a:pt x="24" y="7"/>
                  </a:cubicBezTo>
                  <a:cubicBezTo>
                    <a:pt x="25" y="6"/>
                    <a:pt x="26" y="1"/>
                    <a:pt x="25" y="0"/>
                  </a:cubicBezTo>
                  <a:cubicBezTo>
                    <a:pt x="25" y="0"/>
                    <a:pt x="25" y="0"/>
                    <a:pt x="24" y="0"/>
                  </a:cubicBezTo>
                  <a:cubicBezTo>
                    <a:pt x="23" y="0"/>
                    <a:pt x="20" y="1"/>
                    <a:pt x="20" y="3"/>
                  </a:cubicBezTo>
                  <a:cubicBezTo>
                    <a:pt x="20" y="8"/>
                    <a:pt x="16" y="8"/>
                    <a:pt x="14" y="8"/>
                  </a:cubicBezTo>
                  <a:cubicBezTo>
                    <a:pt x="15" y="9"/>
                    <a:pt x="15" y="11"/>
                    <a:pt x="13" y="13"/>
                  </a:cubicBezTo>
                  <a:cubicBezTo>
                    <a:pt x="13" y="14"/>
                    <a:pt x="12" y="14"/>
                    <a:pt x="11" y="14"/>
                  </a:cubicBezTo>
                  <a:cubicBezTo>
                    <a:pt x="9" y="14"/>
                    <a:pt x="8" y="13"/>
                    <a:pt x="8" y="12"/>
                  </a:cubicBezTo>
                  <a:cubicBezTo>
                    <a:pt x="7" y="11"/>
                    <a:pt x="6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4" y="12"/>
                    <a:pt x="3" y="14"/>
                  </a:cubicBezTo>
                  <a:cubicBezTo>
                    <a:pt x="3" y="15"/>
                    <a:pt x="2" y="16"/>
                    <a:pt x="1" y="17"/>
                  </a:cubicBezTo>
                  <a:cubicBezTo>
                    <a:pt x="0" y="19"/>
                    <a:pt x="1" y="25"/>
                    <a:pt x="2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3" y="31"/>
                    <a:pt x="4" y="33"/>
                  </a:cubicBezTo>
                  <a:cubicBezTo>
                    <a:pt x="5" y="34"/>
                    <a:pt x="7" y="37"/>
                    <a:pt x="6" y="40"/>
                  </a:cubicBezTo>
                  <a:cubicBezTo>
                    <a:pt x="6" y="40"/>
                    <a:pt x="6" y="41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8" y="42"/>
                    <a:pt x="8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2"/>
                    <a:pt x="11" y="42"/>
                    <a:pt x="11" y="42"/>
                  </a:cubicBezTo>
                  <a:cubicBezTo>
                    <a:pt x="11" y="42"/>
                    <a:pt x="12" y="42"/>
                    <a:pt x="12" y="42"/>
                  </a:cubicBezTo>
                  <a:cubicBezTo>
                    <a:pt x="12" y="42"/>
                    <a:pt x="13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5" y="43"/>
                    <a:pt x="15" y="43"/>
                    <a:pt x="16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1"/>
                    <a:pt x="14" y="40"/>
                    <a:pt x="14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7" name="Freeform 1219">
              <a:extLst>
                <a:ext uri="{FF2B5EF4-FFF2-40B4-BE49-F238E27FC236}">
                  <a16:creationId xmlns:a16="http://schemas.microsoft.com/office/drawing/2014/main" id="{C2C29919-569A-4DB6-923D-B1AD72CE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596" y="3143560"/>
              <a:ext cx="249632" cy="468117"/>
            </a:xfrm>
            <a:custGeom>
              <a:avLst/>
              <a:gdLst>
                <a:gd name="T0" fmla="*/ 98 w 136"/>
                <a:gd name="T1" fmla="*/ 7 h 239"/>
                <a:gd name="T2" fmla="*/ 83 w 136"/>
                <a:gd name="T3" fmla="*/ 10 h 239"/>
                <a:gd name="T4" fmla="*/ 76 w 136"/>
                <a:gd name="T5" fmla="*/ 12 h 239"/>
                <a:gd name="T6" fmla="*/ 59 w 136"/>
                <a:gd name="T7" fmla="*/ 24 h 239"/>
                <a:gd name="T8" fmla="*/ 52 w 136"/>
                <a:gd name="T9" fmla="*/ 40 h 239"/>
                <a:gd name="T10" fmla="*/ 47 w 136"/>
                <a:gd name="T11" fmla="*/ 49 h 239"/>
                <a:gd name="T12" fmla="*/ 36 w 136"/>
                <a:gd name="T13" fmla="*/ 57 h 239"/>
                <a:gd name="T14" fmla="*/ 28 w 136"/>
                <a:gd name="T15" fmla="*/ 81 h 239"/>
                <a:gd name="T16" fmla="*/ 32 w 136"/>
                <a:gd name="T17" fmla="*/ 86 h 239"/>
                <a:gd name="T18" fmla="*/ 22 w 136"/>
                <a:gd name="T19" fmla="*/ 95 h 239"/>
                <a:gd name="T20" fmla="*/ 12 w 136"/>
                <a:gd name="T21" fmla="*/ 101 h 239"/>
                <a:gd name="T22" fmla="*/ 10 w 136"/>
                <a:gd name="T23" fmla="*/ 119 h 239"/>
                <a:gd name="T24" fmla="*/ 11 w 136"/>
                <a:gd name="T25" fmla="*/ 133 h 239"/>
                <a:gd name="T26" fmla="*/ 17 w 136"/>
                <a:gd name="T27" fmla="*/ 147 h 239"/>
                <a:gd name="T28" fmla="*/ 15 w 136"/>
                <a:gd name="T29" fmla="*/ 164 h 239"/>
                <a:gd name="T30" fmla="*/ 7 w 136"/>
                <a:gd name="T31" fmla="*/ 172 h 239"/>
                <a:gd name="T32" fmla="*/ 2 w 136"/>
                <a:gd name="T33" fmla="*/ 185 h 239"/>
                <a:gd name="T34" fmla="*/ 1 w 136"/>
                <a:gd name="T35" fmla="*/ 185 h 239"/>
                <a:gd name="T36" fmla="*/ 4 w 136"/>
                <a:gd name="T37" fmla="*/ 193 h 239"/>
                <a:gd name="T38" fmla="*/ 11 w 136"/>
                <a:gd name="T39" fmla="*/ 211 h 239"/>
                <a:gd name="T40" fmla="*/ 17 w 136"/>
                <a:gd name="T41" fmla="*/ 226 h 239"/>
                <a:gd name="T42" fmla="*/ 20 w 136"/>
                <a:gd name="T43" fmla="*/ 230 h 239"/>
                <a:gd name="T44" fmla="*/ 22 w 136"/>
                <a:gd name="T45" fmla="*/ 238 h 239"/>
                <a:gd name="T46" fmla="*/ 29 w 136"/>
                <a:gd name="T47" fmla="*/ 235 h 239"/>
                <a:gd name="T48" fmla="*/ 33 w 136"/>
                <a:gd name="T49" fmla="*/ 228 h 239"/>
                <a:gd name="T50" fmla="*/ 46 w 136"/>
                <a:gd name="T51" fmla="*/ 227 h 239"/>
                <a:gd name="T52" fmla="*/ 55 w 136"/>
                <a:gd name="T53" fmla="*/ 222 h 239"/>
                <a:gd name="T54" fmla="*/ 55 w 136"/>
                <a:gd name="T55" fmla="*/ 206 h 239"/>
                <a:gd name="T56" fmla="*/ 64 w 136"/>
                <a:gd name="T57" fmla="*/ 182 h 239"/>
                <a:gd name="T58" fmla="*/ 80 w 136"/>
                <a:gd name="T59" fmla="*/ 165 h 239"/>
                <a:gd name="T60" fmla="*/ 62 w 136"/>
                <a:gd name="T61" fmla="*/ 153 h 239"/>
                <a:gd name="T62" fmla="*/ 62 w 136"/>
                <a:gd name="T63" fmla="*/ 132 h 239"/>
                <a:gd name="T64" fmla="*/ 68 w 136"/>
                <a:gd name="T65" fmla="*/ 117 h 239"/>
                <a:gd name="T66" fmla="*/ 76 w 136"/>
                <a:gd name="T67" fmla="*/ 109 h 239"/>
                <a:gd name="T68" fmla="*/ 92 w 136"/>
                <a:gd name="T69" fmla="*/ 97 h 239"/>
                <a:gd name="T70" fmla="*/ 108 w 136"/>
                <a:gd name="T71" fmla="*/ 74 h 239"/>
                <a:gd name="T72" fmla="*/ 118 w 136"/>
                <a:gd name="T73" fmla="*/ 60 h 239"/>
                <a:gd name="T74" fmla="*/ 126 w 136"/>
                <a:gd name="T75" fmla="*/ 57 h 239"/>
                <a:gd name="T76" fmla="*/ 136 w 136"/>
                <a:gd name="T77" fmla="*/ 57 h 239"/>
                <a:gd name="T78" fmla="*/ 135 w 136"/>
                <a:gd name="T79" fmla="*/ 55 h 239"/>
                <a:gd name="T80" fmla="*/ 135 w 136"/>
                <a:gd name="T81" fmla="*/ 42 h 239"/>
                <a:gd name="T82" fmla="*/ 132 w 136"/>
                <a:gd name="T83" fmla="*/ 30 h 239"/>
                <a:gd name="T84" fmla="*/ 120 w 136"/>
                <a:gd name="T85" fmla="*/ 11 h 239"/>
                <a:gd name="T86" fmla="*/ 103 w 136"/>
                <a:gd name="T87" fmla="*/ 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239">
                  <a:moveTo>
                    <a:pt x="102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99" y="0"/>
                    <a:pt x="98" y="3"/>
                    <a:pt x="98" y="7"/>
                  </a:cubicBezTo>
                  <a:cubicBezTo>
                    <a:pt x="98" y="10"/>
                    <a:pt x="96" y="12"/>
                    <a:pt x="93" y="12"/>
                  </a:cubicBezTo>
                  <a:cubicBezTo>
                    <a:pt x="91" y="12"/>
                    <a:pt x="89" y="12"/>
                    <a:pt x="87" y="10"/>
                  </a:cubicBezTo>
                  <a:cubicBezTo>
                    <a:pt x="86" y="10"/>
                    <a:pt x="85" y="9"/>
                    <a:pt x="83" y="10"/>
                  </a:cubicBezTo>
                  <a:cubicBezTo>
                    <a:pt x="81" y="10"/>
                    <a:pt x="79" y="10"/>
                    <a:pt x="76" y="9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9"/>
                    <a:pt x="76" y="11"/>
                    <a:pt x="76" y="12"/>
                  </a:cubicBezTo>
                  <a:cubicBezTo>
                    <a:pt x="76" y="13"/>
                    <a:pt x="76" y="14"/>
                    <a:pt x="76" y="15"/>
                  </a:cubicBezTo>
                  <a:cubicBezTo>
                    <a:pt x="76" y="20"/>
                    <a:pt x="69" y="20"/>
                    <a:pt x="66" y="20"/>
                  </a:cubicBezTo>
                  <a:cubicBezTo>
                    <a:pt x="63" y="20"/>
                    <a:pt x="59" y="22"/>
                    <a:pt x="59" y="24"/>
                  </a:cubicBezTo>
                  <a:cubicBezTo>
                    <a:pt x="59" y="27"/>
                    <a:pt x="58" y="29"/>
                    <a:pt x="57" y="30"/>
                  </a:cubicBezTo>
                  <a:cubicBezTo>
                    <a:pt x="56" y="31"/>
                    <a:pt x="56" y="31"/>
                    <a:pt x="56" y="32"/>
                  </a:cubicBezTo>
                  <a:cubicBezTo>
                    <a:pt x="57" y="33"/>
                    <a:pt x="58" y="36"/>
                    <a:pt x="52" y="40"/>
                  </a:cubicBezTo>
                  <a:cubicBezTo>
                    <a:pt x="52" y="41"/>
                    <a:pt x="50" y="43"/>
                    <a:pt x="49" y="44"/>
                  </a:cubicBezTo>
                  <a:cubicBezTo>
                    <a:pt x="48" y="46"/>
                    <a:pt x="48" y="47"/>
                    <a:pt x="47" y="48"/>
                  </a:cubicBezTo>
                  <a:cubicBezTo>
                    <a:pt x="47" y="48"/>
                    <a:pt x="47" y="49"/>
                    <a:pt x="47" y="49"/>
                  </a:cubicBezTo>
                  <a:cubicBezTo>
                    <a:pt x="47" y="50"/>
                    <a:pt x="47" y="53"/>
                    <a:pt x="44" y="55"/>
                  </a:cubicBezTo>
                  <a:cubicBezTo>
                    <a:pt x="42" y="56"/>
                    <a:pt x="40" y="56"/>
                    <a:pt x="38" y="57"/>
                  </a:cubicBezTo>
                  <a:cubicBezTo>
                    <a:pt x="37" y="57"/>
                    <a:pt x="36" y="57"/>
                    <a:pt x="36" y="57"/>
                  </a:cubicBezTo>
                  <a:cubicBezTo>
                    <a:pt x="36" y="57"/>
                    <a:pt x="36" y="59"/>
                    <a:pt x="36" y="60"/>
                  </a:cubicBezTo>
                  <a:cubicBezTo>
                    <a:pt x="36" y="62"/>
                    <a:pt x="36" y="64"/>
                    <a:pt x="36" y="66"/>
                  </a:cubicBezTo>
                  <a:cubicBezTo>
                    <a:pt x="36" y="71"/>
                    <a:pt x="32" y="76"/>
                    <a:pt x="28" y="81"/>
                  </a:cubicBezTo>
                  <a:cubicBezTo>
                    <a:pt x="27" y="82"/>
                    <a:pt x="27" y="83"/>
                    <a:pt x="27" y="83"/>
                  </a:cubicBezTo>
                  <a:cubicBezTo>
                    <a:pt x="28" y="83"/>
                    <a:pt x="28" y="83"/>
                    <a:pt x="30" y="84"/>
                  </a:cubicBezTo>
                  <a:cubicBezTo>
                    <a:pt x="31" y="84"/>
                    <a:pt x="32" y="85"/>
                    <a:pt x="32" y="86"/>
                  </a:cubicBezTo>
                  <a:cubicBezTo>
                    <a:pt x="33" y="88"/>
                    <a:pt x="32" y="90"/>
                    <a:pt x="31" y="93"/>
                  </a:cubicBezTo>
                  <a:cubicBezTo>
                    <a:pt x="30" y="95"/>
                    <a:pt x="29" y="96"/>
                    <a:pt x="26" y="96"/>
                  </a:cubicBezTo>
                  <a:cubicBezTo>
                    <a:pt x="25" y="96"/>
                    <a:pt x="24" y="96"/>
                    <a:pt x="22" y="95"/>
                  </a:cubicBezTo>
                  <a:cubicBezTo>
                    <a:pt x="22" y="95"/>
                    <a:pt x="22" y="95"/>
                    <a:pt x="21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19" y="95"/>
                    <a:pt x="15" y="97"/>
                    <a:pt x="12" y="101"/>
                  </a:cubicBezTo>
                  <a:cubicBezTo>
                    <a:pt x="9" y="106"/>
                    <a:pt x="10" y="109"/>
                    <a:pt x="11" y="111"/>
                  </a:cubicBezTo>
                  <a:cubicBezTo>
                    <a:pt x="12" y="113"/>
                    <a:pt x="12" y="114"/>
                    <a:pt x="11" y="116"/>
                  </a:cubicBezTo>
                  <a:cubicBezTo>
                    <a:pt x="11" y="117"/>
                    <a:pt x="11" y="118"/>
                    <a:pt x="10" y="119"/>
                  </a:cubicBezTo>
                  <a:cubicBezTo>
                    <a:pt x="10" y="120"/>
                    <a:pt x="11" y="121"/>
                    <a:pt x="11" y="122"/>
                  </a:cubicBezTo>
                  <a:cubicBezTo>
                    <a:pt x="13" y="126"/>
                    <a:pt x="12" y="128"/>
                    <a:pt x="12" y="130"/>
                  </a:cubicBezTo>
                  <a:cubicBezTo>
                    <a:pt x="11" y="131"/>
                    <a:pt x="11" y="132"/>
                    <a:pt x="11" y="133"/>
                  </a:cubicBezTo>
                  <a:cubicBezTo>
                    <a:pt x="11" y="134"/>
                    <a:pt x="12" y="135"/>
                    <a:pt x="14" y="136"/>
                  </a:cubicBezTo>
                  <a:cubicBezTo>
                    <a:pt x="15" y="137"/>
                    <a:pt x="18" y="138"/>
                    <a:pt x="18" y="141"/>
                  </a:cubicBezTo>
                  <a:cubicBezTo>
                    <a:pt x="19" y="144"/>
                    <a:pt x="18" y="146"/>
                    <a:pt x="17" y="147"/>
                  </a:cubicBezTo>
                  <a:cubicBezTo>
                    <a:pt x="16" y="149"/>
                    <a:pt x="14" y="149"/>
                    <a:pt x="13" y="149"/>
                  </a:cubicBezTo>
                  <a:cubicBezTo>
                    <a:pt x="13" y="150"/>
                    <a:pt x="13" y="151"/>
                    <a:pt x="14" y="151"/>
                  </a:cubicBezTo>
                  <a:cubicBezTo>
                    <a:pt x="17" y="153"/>
                    <a:pt x="16" y="162"/>
                    <a:pt x="15" y="164"/>
                  </a:cubicBezTo>
                  <a:cubicBezTo>
                    <a:pt x="14" y="167"/>
                    <a:pt x="11" y="167"/>
                    <a:pt x="9" y="167"/>
                  </a:cubicBezTo>
                  <a:cubicBezTo>
                    <a:pt x="9" y="167"/>
                    <a:pt x="8" y="167"/>
                    <a:pt x="8" y="167"/>
                  </a:cubicBezTo>
                  <a:cubicBezTo>
                    <a:pt x="8" y="169"/>
                    <a:pt x="7" y="171"/>
                    <a:pt x="7" y="172"/>
                  </a:cubicBezTo>
                  <a:cubicBezTo>
                    <a:pt x="6" y="174"/>
                    <a:pt x="6" y="175"/>
                    <a:pt x="6" y="175"/>
                  </a:cubicBezTo>
                  <a:cubicBezTo>
                    <a:pt x="6" y="176"/>
                    <a:pt x="6" y="177"/>
                    <a:pt x="6" y="178"/>
                  </a:cubicBezTo>
                  <a:cubicBezTo>
                    <a:pt x="6" y="182"/>
                    <a:pt x="5" y="185"/>
                    <a:pt x="2" y="185"/>
                  </a:cubicBezTo>
                  <a:cubicBezTo>
                    <a:pt x="2" y="185"/>
                    <a:pt x="2" y="185"/>
                    <a:pt x="2" y="185"/>
                  </a:cubicBezTo>
                  <a:cubicBezTo>
                    <a:pt x="2" y="185"/>
                    <a:pt x="2" y="185"/>
                    <a:pt x="2" y="185"/>
                  </a:cubicBezTo>
                  <a:cubicBezTo>
                    <a:pt x="2" y="185"/>
                    <a:pt x="2" y="185"/>
                    <a:pt x="1" y="185"/>
                  </a:cubicBezTo>
                  <a:cubicBezTo>
                    <a:pt x="1" y="185"/>
                    <a:pt x="1" y="185"/>
                    <a:pt x="0" y="184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8"/>
                    <a:pt x="1" y="191"/>
                    <a:pt x="4" y="193"/>
                  </a:cubicBezTo>
                  <a:cubicBezTo>
                    <a:pt x="7" y="195"/>
                    <a:pt x="7" y="198"/>
                    <a:pt x="7" y="200"/>
                  </a:cubicBezTo>
                  <a:cubicBezTo>
                    <a:pt x="7" y="202"/>
                    <a:pt x="7" y="204"/>
                    <a:pt x="8" y="205"/>
                  </a:cubicBezTo>
                  <a:cubicBezTo>
                    <a:pt x="10" y="207"/>
                    <a:pt x="11" y="209"/>
                    <a:pt x="11" y="211"/>
                  </a:cubicBezTo>
                  <a:cubicBezTo>
                    <a:pt x="12" y="213"/>
                    <a:pt x="12" y="214"/>
                    <a:pt x="14" y="215"/>
                  </a:cubicBezTo>
                  <a:cubicBezTo>
                    <a:pt x="18" y="219"/>
                    <a:pt x="19" y="221"/>
                    <a:pt x="17" y="226"/>
                  </a:cubicBezTo>
                  <a:cubicBezTo>
                    <a:pt x="17" y="226"/>
                    <a:pt x="17" y="226"/>
                    <a:pt x="17" y="226"/>
                  </a:cubicBezTo>
                  <a:cubicBezTo>
                    <a:pt x="17" y="226"/>
                    <a:pt x="17" y="226"/>
                    <a:pt x="17" y="226"/>
                  </a:cubicBezTo>
                  <a:cubicBezTo>
                    <a:pt x="17" y="226"/>
                    <a:pt x="17" y="227"/>
                    <a:pt x="17" y="227"/>
                  </a:cubicBezTo>
                  <a:cubicBezTo>
                    <a:pt x="18" y="227"/>
                    <a:pt x="20" y="228"/>
                    <a:pt x="20" y="230"/>
                  </a:cubicBezTo>
                  <a:cubicBezTo>
                    <a:pt x="20" y="231"/>
                    <a:pt x="20" y="232"/>
                    <a:pt x="20" y="234"/>
                  </a:cubicBezTo>
                  <a:cubicBezTo>
                    <a:pt x="20" y="235"/>
                    <a:pt x="20" y="238"/>
                    <a:pt x="20" y="239"/>
                  </a:cubicBezTo>
                  <a:cubicBezTo>
                    <a:pt x="20" y="239"/>
                    <a:pt x="21" y="239"/>
                    <a:pt x="22" y="238"/>
                  </a:cubicBezTo>
                  <a:cubicBezTo>
                    <a:pt x="23" y="238"/>
                    <a:pt x="25" y="238"/>
                    <a:pt x="27" y="238"/>
                  </a:cubicBezTo>
                  <a:cubicBezTo>
                    <a:pt x="28" y="238"/>
                    <a:pt x="29" y="237"/>
                    <a:pt x="29" y="237"/>
                  </a:cubicBezTo>
                  <a:cubicBezTo>
                    <a:pt x="29" y="237"/>
                    <a:pt x="29" y="236"/>
                    <a:pt x="29" y="235"/>
                  </a:cubicBezTo>
                  <a:cubicBezTo>
                    <a:pt x="29" y="234"/>
                    <a:pt x="29" y="233"/>
                    <a:pt x="29" y="233"/>
                  </a:cubicBezTo>
                  <a:cubicBezTo>
                    <a:pt x="29" y="230"/>
                    <a:pt x="32" y="229"/>
                    <a:pt x="33" y="229"/>
                  </a:cubicBezTo>
                  <a:cubicBezTo>
                    <a:pt x="33" y="229"/>
                    <a:pt x="33" y="229"/>
                    <a:pt x="33" y="228"/>
                  </a:cubicBezTo>
                  <a:cubicBezTo>
                    <a:pt x="34" y="227"/>
                    <a:pt x="36" y="225"/>
                    <a:pt x="39" y="225"/>
                  </a:cubicBezTo>
                  <a:cubicBezTo>
                    <a:pt x="41" y="225"/>
                    <a:pt x="43" y="226"/>
                    <a:pt x="45" y="227"/>
                  </a:cubicBezTo>
                  <a:cubicBezTo>
                    <a:pt x="45" y="227"/>
                    <a:pt x="46" y="227"/>
                    <a:pt x="46" y="227"/>
                  </a:cubicBezTo>
                  <a:cubicBezTo>
                    <a:pt x="48" y="227"/>
                    <a:pt x="48" y="224"/>
                    <a:pt x="49" y="223"/>
                  </a:cubicBezTo>
                  <a:cubicBezTo>
                    <a:pt x="49" y="220"/>
                    <a:pt x="51" y="220"/>
                    <a:pt x="51" y="220"/>
                  </a:cubicBezTo>
                  <a:cubicBezTo>
                    <a:pt x="53" y="220"/>
                    <a:pt x="54" y="221"/>
                    <a:pt x="55" y="222"/>
                  </a:cubicBezTo>
                  <a:cubicBezTo>
                    <a:pt x="56" y="221"/>
                    <a:pt x="57" y="219"/>
                    <a:pt x="58" y="217"/>
                  </a:cubicBezTo>
                  <a:cubicBezTo>
                    <a:pt x="56" y="218"/>
                    <a:pt x="54" y="218"/>
                    <a:pt x="53" y="217"/>
                  </a:cubicBezTo>
                  <a:cubicBezTo>
                    <a:pt x="52" y="214"/>
                    <a:pt x="55" y="206"/>
                    <a:pt x="55" y="206"/>
                  </a:cubicBezTo>
                  <a:cubicBezTo>
                    <a:pt x="56" y="204"/>
                    <a:pt x="56" y="199"/>
                    <a:pt x="56" y="196"/>
                  </a:cubicBezTo>
                  <a:cubicBezTo>
                    <a:pt x="56" y="193"/>
                    <a:pt x="56" y="192"/>
                    <a:pt x="57" y="191"/>
                  </a:cubicBezTo>
                  <a:cubicBezTo>
                    <a:pt x="57" y="189"/>
                    <a:pt x="58" y="184"/>
                    <a:pt x="64" y="182"/>
                  </a:cubicBezTo>
                  <a:cubicBezTo>
                    <a:pt x="68" y="181"/>
                    <a:pt x="73" y="177"/>
                    <a:pt x="73" y="175"/>
                  </a:cubicBezTo>
                  <a:cubicBezTo>
                    <a:pt x="72" y="173"/>
                    <a:pt x="75" y="171"/>
                    <a:pt x="77" y="168"/>
                  </a:cubicBezTo>
                  <a:cubicBezTo>
                    <a:pt x="78" y="167"/>
                    <a:pt x="80" y="166"/>
                    <a:pt x="80" y="165"/>
                  </a:cubicBezTo>
                  <a:cubicBezTo>
                    <a:pt x="79" y="164"/>
                    <a:pt x="73" y="157"/>
                    <a:pt x="70" y="155"/>
                  </a:cubicBezTo>
                  <a:cubicBezTo>
                    <a:pt x="69" y="155"/>
                    <a:pt x="67" y="155"/>
                    <a:pt x="66" y="155"/>
                  </a:cubicBezTo>
                  <a:cubicBezTo>
                    <a:pt x="64" y="155"/>
                    <a:pt x="62" y="155"/>
                    <a:pt x="62" y="153"/>
                  </a:cubicBezTo>
                  <a:cubicBezTo>
                    <a:pt x="61" y="153"/>
                    <a:pt x="61" y="152"/>
                    <a:pt x="61" y="151"/>
                  </a:cubicBezTo>
                  <a:cubicBezTo>
                    <a:pt x="61" y="150"/>
                    <a:pt x="61" y="146"/>
                    <a:pt x="60" y="139"/>
                  </a:cubicBezTo>
                  <a:cubicBezTo>
                    <a:pt x="59" y="137"/>
                    <a:pt x="61" y="134"/>
                    <a:pt x="62" y="132"/>
                  </a:cubicBezTo>
                  <a:cubicBezTo>
                    <a:pt x="63" y="130"/>
                    <a:pt x="64" y="129"/>
                    <a:pt x="64" y="128"/>
                  </a:cubicBezTo>
                  <a:cubicBezTo>
                    <a:pt x="64" y="127"/>
                    <a:pt x="64" y="127"/>
                    <a:pt x="64" y="127"/>
                  </a:cubicBezTo>
                  <a:cubicBezTo>
                    <a:pt x="64" y="124"/>
                    <a:pt x="64" y="119"/>
                    <a:pt x="68" y="117"/>
                  </a:cubicBezTo>
                  <a:cubicBezTo>
                    <a:pt x="69" y="117"/>
                    <a:pt x="69" y="117"/>
                    <a:pt x="69" y="116"/>
                  </a:cubicBezTo>
                  <a:cubicBezTo>
                    <a:pt x="70" y="115"/>
                    <a:pt x="71" y="113"/>
                    <a:pt x="74" y="112"/>
                  </a:cubicBezTo>
                  <a:cubicBezTo>
                    <a:pt x="75" y="112"/>
                    <a:pt x="75" y="111"/>
                    <a:pt x="76" y="109"/>
                  </a:cubicBezTo>
                  <a:cubicBezTo>
                    <a:pt x="77" y="107"/>
                    <a:pt x="78" y="105"/>
                    <a:pt x="81" y="103"/>
                  </a:cubicBezTo>
                  <a:cubicBezTo>
                    <a:pt x="83" y="103"/>
                    <a:pt x="84" y="102"/>
                    <a:pt x="86" y="101"/>
                  </a:cubicBezTo>
                  <a:cubicBezTo>
                    <a:pt x="87" y="100"/>
                    <a:pt x="89" y="99"/>
                    <a:pt x="92" y="97"/>
                  </a:cubicBezTo>
                  <a:cubicBezTo>
                    <a:pt x="98" y="94"/>
                    <a:pt x="107" y="88"/>
                    <a:pt x="108" y="85"/>
                  </a:cubicBezTo>
                  <a:cubicBezTo>
                    <a:pt x="108" y="85"/>
                    <a:pt x="108" y="84"/>
                    <a:pt x="107" y="83"/>
                  </a:cubicBezTo>
                  <a:cubicBezTo>
                    <a:pt x="106" y="81"/>
                    <a:pt x="103" y="77"/>
                    <a:pt x="108" y="74"/>
                  </a:cubicBezTo>
                  <a:cubicBezTo>
                    <a:pt x="110" y="72"/>
                    <a:pt x="110" y="71"/>
                    <a:pt x="110" y="69"/>
                  </a:cubicBezTo>
                  <a:cubicBezTo>
                    <a:pt x="110" y="68"/>
                    <a:pt x="110" y="65"/>
                    <a:pt x="113" y="64"/>
                  </a:cubicBezTo>
                  <a:cubicBezTo>
                    <a:pt x="115" y="63"/>
                    <a:pt x="116" y="62"/>
                    <a:pt x="118" y="60"/>
                  </a:cubicBezTo>
                  <a:cubicBezTo>
                    <a:pt x="119" y="59"/>
                    <a:pt x="119" y="59"/>
                    <a:pt x="119" y="59"/>
                  </a:cubicBezTo>
                  <a:cubicBezTo>
                    <a:pt x="121" y="57"/>
                    <a:pt x="123" y="57"/>
                    <a:pt x="124" y="57"/>
                  </a:cubicBezTo>
                  <a:cubicBezTo>
                    <a:pt x="125" y="57"/>
                    <a:pt x="125" y="57"/>
                    <a:pt x="126" y="57"/>
                  </a:cubicBezTo>
                  <a:cubicBezTo>
                    <a:pt x="128" y="57"/>
                    <a:pt x="130" y="58"/>
                    <a:pt x="132" y="57"/>
                  </a:cubicBezTo>
                  <a:cubicBezTo>
                    <a:pt x="133" y="57"/>
                    <a:pt x="135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6" y="55"/>
                    <a:pt x="136" y="55"/>
                    <a:pt x="135" y="55"/>
                  </a:cubicBezTo>
                  <a:cubicBezTo>
                    <a:pt x="135" y="54"/>
                    <a:pt x="131" y="50"/>
                    <a:pt x="132" y="48"/>
                  </a:cubicBezTo>
                  <a:cubicBezTo>
                    <a:pt x="132" y="47"/>
                    <a:pt x="133" y="46"/>
                    <a:pt x="135" y="46"/>
                  </a:cubicBezTo>
                  <a:cubicBezTo>
                    <a:pt x="135" y="46"/>
                    <a:pt x="135" y="44"/>
                    <a:pt x="135" y="42"/>
                  </a:cubicBezTo>
                  <a:cubicBezTo>
                    <a:pt x="135" y="41"/>
                    <a:pt x="135" y="40"/>
                    <a:pt x="134" y="40"/>
                  </a:cubicBezTo>
                  <a:cubicBezTo>
                    <a:pt x="132" y="39"/>
                    <a:pt x="132" y="35"/>
                    <a:pt x="132" y="33"/>
                  </a:cubicBezTo>
                  <a:cubicBezTo>
                    <a:pt x="132" y="32"/>
                    <a:pt x="132" y="30"/>
                    <a:pt x="132" y="30"/>
                  </a:cubicBezTo>
                  <a:cubicBezTo>
                    <a:pt x="128" y="28"/>
                    <a:pt x="129" y="23"/>
                    <a:pt x="130" y="19"/>
                  </a:cubicBezTo>
                  <a:cubicBezTo>
                    <a:pt x="130" y="18"/>
                    <a:pt x="130" y="18"/>
                    <a:pt x="130" y="17"/>
                  </a:cubicBezTo>
                  <a:cubicBezTo>
                    <a:pt x="130" y="16"/>
                    <a:pt x="123" y="13"/>
                    <a:pt x="120" y="11"/>
                  </a:cubicBezTo>
                  <a:cubicBezTo>
                    <a:pt x="118" y="11"/>
                    <a:pt x="117" y="10"/>
                    <a:pt x="115" y="10"/>
                  </a:cubicBezTo>
                  <a:cubicBezTo>
                    <a:pt x="112" y="8"/>
                    <a:pt x="109" y="6"/>
                    <a:pt x="107" y="4"/>
                  </a:cubicBezTo>
                  <a:cubicBezTo>
                    <a:pt x="106" y="3"/>
                    <a:pt x="105" y="2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8" name="Freeform 1220">
              <a:extLst>
                <a:ext uri="{FF2B5EF4-FFF2-40B4-BE49-F238E27FC236}">
                  <a16:creationId xmlns:a16="http://schemas.microsoft.com/office/drawing/2014/main" id="{75503566-6935-461E-8E7C-FC385C6B0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3547" y="3480849"/>
              <a:ext cx="88331" cy="59281"/>
            </a:xfrm>
            <a:custGeom>
              <a:avLst/>
              <a:gdLst>
                <a:gd name="T0" fmla="*/ 41 w 48"/>
                <a:gd name="T1" fmla="*/ 30 h 30"/>
                <a:gd name="T2" fmla="*/ 41 w 48"/>
                <a:gd name="T3" fmla="*/ 29 h 30"/>
                <a:gd name="T4" fmla="*/ 42 w 48"/>
                <a:gd name="T5" fmla="*/ 29 h 30"/>
                <a:gd name="T6" fmla="*/ 43 w 48"/>
                <a:gd name="T7" fmla="*/ 28 h 30"/>
                <a:gd name="T8" fmla="*/ 43 w 48"/>
                <a:gd name="T9" fmla="*/ 28 h 30"/>
                <a:gd name="T10" fmla="*/ 43 w 48"/>
                <a:gd name="T11" fmla="*/ 28 h 30"/>
                <a:gd name="T12" fmla="*/ 45 w 48"/>
                <a:gd name="T13" fmla="*/ 26 h 30"/>
                <a:gd name="T14" fmla="*/ 45 w 48"/>
                <a:gd name="T15" fmla="*/ 26 h 30"/>
                <a:gd name="T16" fmla="*/ 45 w 48"/>
                <a:gd name="T17" fmla="*/ 26 h 30"/>
                <a:gd name="T18" fmla="*/ 42 w 48"/>
                <a:gd name="T19" fmla="*/ 20 h 30"/>
                <a:gd name="T20" fmla="*/ 42 w 48"/>
                <a:gd name="T21" fmla="*/ 17 h 30"/>
                <a:gd name="T22" fmla="*/ 42 w 48"/>
                <a:gd name="T23" fmla="*/ 13 h 30"/>
                <a:gd name="T24" fmla="*/ 44 w 48"/>
                <a:gd name="T25" fmla="*/ 9 h 30"/>
                <a:gd name="T26" fmla="*/ 46 w 48"/>
                <a:gd name="T27" fmla="*/ 6 h 30"/>
                <a:gd name="T28" fmla="*/ 48 w 48"/>
                <a:gd name="T29" fmla="*/ 3 h 30"/>
                <a:gd name="T30" fmla="*/ 48 w 48"/>
                <a:gd name="T31" fmla="*/ 3 h 30"/>
                <a:gd name="T32" fmla="*/ 48 w 48"/>
                <a:gd name="T33" fmla="*/ 3 h 30"/>
                <a:gd name="T34" fmla="*/ 48 w 48"/>
                <a:gd name="T35" fmla="*/ 3 h 30"/>
                <a:gd name="T36" fmla="*/ 37 w 48"/>
                <a:gd name="T37" fmla="*/ 2 h 30"/>
                <a:gd name="T38" fmla="*/ 26 w 48"/>
                <a:gd name="T39" fmla="*/ 1 h 30"/>
                <a:gd name="T40" fmla="*/ 19 w 48"/>
                <a:gd name="T41" fmla="*/ 2 h 30"/>
                <a:gd name="T42" fmla="*/ 6 w 48"/>
                <a:gd name="T43" fmla="*/ 4 h 30"/>
                <a:gd name="T44" fmla="*/ 1 w 48"/>
                <a:gd name="T45" fmla="*/ 7 h 30"/>
                <a:gd name="T46" fmla="*/ 0 w 48"/>
                <a:gd name="T47" fmla="*/ 8 h 30"/>
                <a:gd name="T48" fmla="*/ 2 w 48"/>
                <a:gd name="T49" fmla="*/ 13 h 30"/>
                <a:gd name="T50" fmla="*/ 2 w 48"/>
                <a:gd name="T51" fmla="*/ 15 h 30"/>
                <a:gd name="T52" fmla="*/ 7 w 48"/>
                <a:gd name="T53" fmla="*/ 18 h 30"/>
                <a:gd name="T54" fmla="*/ 13 w 48"/>
                <a:gd name="T55" fmla="*/ 21 h 30"/>
                <a:gd name="T56" fmla="*/ 13 w 48"/>
                <a:gd name="T57" fmla="*/ 23 h 30"/>
                <a:gd name="T58" fmla="*/ 13 w 48"/>
                <a:gd name="T59" fmla="*/ 23 h 30"/>
                <a:gd name="T60" fmla="*/ 15 w 48"/>
                <a:gd name="T61" fmla="*/ 23 h 30"/>
                <a:gd name="T62" fmla="*/ 16 w 48"/>
                <a:gd name="T63" fmla="*/ 23 h 30"/>
                <a:gd name="T64" fmla="*/ 18 w 48"/>
                <a:gd name="T65" fmla="*/ 23 h 30"/>
                <a:gd name="T66" fmla="*/ 23 w 48"/>
                <a:gd name="T67" fmla="*/ 23 h 30"/>
                <a:gd name="T68" fmla="*/ 23 w 48"/>
                <a:gd name="T69" fmla="*/ 24 h 30"/>
                <a:gd name="T70" fmla="*/ 32 w 48"/>
                <a:gd name="T71" fmla="*/ 30 h 30"/>
                <a:gd name="T72" fmla="*/ 33 w 48"/>
                <a:gd name="T73" fmla="*/ 30 h 30"/>
                <a:gd name="T74" fmla="*/ 33 w 48"/>
                <a:gd name="T75" fmla="*/ 29 h 30"/>
                <a:gd name="T76" fmla="*/ 34 w 48"/>
                <a:gd name="T77" fmla="*/ 29 h 30"/>
                <a:gd name="T78" fmla="*/ 34 w 48"/>
                <a:gd name="T79" fmla="*/ 29 h 30"/>
                <a:gd name="T80" fmla="*/ 41 w 48"/>
                <a:gd name="T8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30">
                  <a:moveTo>
                    <a:pt x="41" y="30"/>
                  </a:moveTo>
                  <a:cubicBezTo>
                    <a:pt x="41" y="30"/>
                    <a:pt x="41" y="30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8"/>
                    <a:pt x="42" y="28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7"/>
                    <a:pt x="44" y="27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3" y="24"/>
                    <a:pt x="43" y="23"/>
                    <a:pt x="42" y="20"/>
                  </a:cubicBezTo>
                  <a:cubicBezTo>
                    <a:pt x="42" y="18"/>
                    <a:pt x="42" y="17"/>
                    <a:pt x="42" y="17"/>
                  </a:cubicBezTo>
                  <a:cubicBezTo>
                    <a:pt x="42" y="15"/>
                    <a:pt x="41" y="14"/>
                    <a:pt x="42" y="13"/>
                  </a:cubicBezTo>
                  <a:cubicBezTo>
                    <a:pt x="42" y="11"/>
                    <a:pt x="43" y="10"/>
                    <a:pt x="44" y="9"/>
                  </a:cubicBezTo>
                  <a:cubicBezTo>
                    <a:pt x="44" y="8"/>
                    <a:pt x="45" y="8"/>
                    <a:pt x="46" y="6"/>
                  </a:cubicBezTo>
                  <a:cubicBezTo>
                    <a:pt x="46" y="5"/>
                    <a:pt x="47" y="4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5" y="4"/>
                    <a:pt x="41" y="3"/>
                    <a:pt x="37" y="2"/>
                  </a:cubicBezTo>
                  <a:cubicBezTo>
                    <a:pt x="33" y="1"/>
                    <a:pt x="29" y="0"/>
                    <a:pt x="26" y="1"/>
                  </a:cubicBezTo>
                  <a:cubicBezTo>
                    <a:pt x="24" y="1"/>
                    <a:pt x="22" y="1"/>
                    <a:pt x="19" y="2"/>
                  </a:cubicBezTo>
                  <a:cubicBezTo>
                    <a:pt x="15" y="2"/>
                    <a:pt x="8" y="3"/>
                    <a:pt x="6" y="4"/>
                  </a:cubicBezTo>
                  <a:cubicBezTo>
                    <a:pt x="5" y="6"/>
                    <a:pt x="3" y="7"/>
                    <a:pt x="1" y="7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2" y="10"/>
                    <a:pt x="2" y="12"/>
                    <a:pt x="2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5" y="19"/>
                    <a:pt x="5" y="19"/>
                    <a:pt x="7" y="18"/>
                  </a:cubicBezTo>
                  <a:cubicBezTo>
                    <a:pt x="9" y="18"/>
                    <a:pt x="12" y="19"/>
                    <a:pt x="13" y="21"/>
                  </a:cubicBezTo>
                  <a:cubicBezTo>
                    <a:pt x="13" y="21"/>
                    <a:pt x="13" y="22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3"/>
                    <a:pt x="14" y="23"/>
                    <a:pt x="15" y="23"/>
                  </a:cubicBezTo>
                  <a:cubicBezTo>
                    <a:pt x="15" y="23"/>
                    <a:pt x="16" y="23"/>
                    <a:pt x="16" y="23"/>
                  </a:cubicBezTo>
                  <a:cubicBezTo>
                    <a:pt x="17" y="23"/>
                    <a:pt x="18" y="23"/>
                    <a:pt x="18" y="23"/>
                  </a:cubicBezTo>
                  <a:cubicBezTo>
                    <a:pt x="21" y="23"/>
                    <a:pt x="22" y="23"/>
                    <a:pt x="23" y="23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30" y="29"/>
                    <a:pt x="32" y="30"/>
                    <a:pt x="32" y="30"/>
                  </a:cubicBezTo>
                  <a:cubicBezTo>
                    <a:pt x="32" y="30"/>
                    <a:pt x="33" y="30"/>
                    <a:pt x="33" y="30"/>
                  </a:cubicBezTo>
                  <a:cubicBezTo>
                    <a:pt x="33" y="30"/>
                    <a:pt x="33" y="29"/>
                    <a:pt x="33" y="29"/>
                  </a:cubicBezTo>
                  <a:cubicBezTo>
                    <a:pt x="33" y="29"/>
                    <a:pt x="33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6" y="29"/>
                    <a:pt x="38" y="30"/>
                    <a:pt x="41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9" name="Freeform 1221">
              <a:extLst>
                <a:ext uri="{FF2B5EF4-FFF2-40B4-BE49-F238E27FC236}">
                  <a16:creationId xmlns:a16="http://schemas.microsoft.com/office/drawing/2014/main" id="{E2524DF2-0B18-419B-B828-D2285854C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019" y="3057704"/>
              <a:ext cx="526148" cy="468117"/>
            </a:xfrm>
            <a:custGeom>
              <a:avLst/>
              <a:gdLst>
                <a:gd name="T0" fmla="*/ 180 w 286"/>
                <a:gd name="T1" fmla="*/ 35 h 239"/>
                <a:gd name="T2" fmla="*/ 204 w 286"/>
                <a:gd name="T3" fmla="*/ 46 h 239"/>
                <a:gd name="T4" fmla="*/ 220 w 286"/>
                <a:gd name="T5" fmla="*/ 48 h 239"/>
                <a:gd name="T6" fmla="*/ 227 w 286"/>
                <a:gd name="T7" fmla="*/ 37 h 239"/>
                <a:gd name="T8" fmla="*/ 246 w 286"/>
                <a:gd name="T9" fmla="*/ 21 h 239"/>
                <a:gd name="T10" fmla="*/ 270 w 286"/>
                <a:gd name="T11" fmla="*/ 33 h 239"/>
                <a:gd name="T12" fmla="*/ 274 w 286"/>
                <a:gd name="T13" fmla="*/ 29 h 239"/>
                <a:gd name="T14" fmla="*/ 279 w 286"/>
                <a:gd name="T15" fmla="*/ 17 h 239"/>
                <a:gd name="T16" fmla="*/ 272 w 286"/>
                <a:gd name="T17" fmla="*/ 9 h 239"/>
                <a:gd name="T18" fmla="*/ 255 w 286"/>
                <a:gd name="T19" fmla="*/ 10 h 239"/>
                <a:gd name="T20" fmla="*/ 248 w 286"/>
                <a:gd name="T21" fmla="*/ 2 h 239"/>
                <a:gd name="T22" fmla="*/ 238 w 286"/>
                <a:gd name="T23" fmla="*/ 6 h 239"/>
                <a:gd name="T24" fmla="*/ 223 w 286"/>
                <a:gd name="T25" fmla="*/ 10 h 239"/>
                <a:gd name="T26" fmla="*/ 218 w 286"/>
                <a:gd name="T27" fmla="*/ 5 h 239"/>
                <a:gd name="T28" fmla="*/ 209 w 286"/>
                <a:gd name="T29" fmla="*/ 10 h 239"/>
                <a:gd name="T30" fmla="*/ 199 w 286"/>
                <a:gd name="T31" fmla="*/ 24 h 239"/>
                <a:gd name="T32" fmla="*/ 182 w 286"/>
                <a:gd name="T33" fmla="*/ 18 h 239"/>
                <a:gd name="T34" fmla="*/ 181 w 286"/>
                <a:gd name="T35" fmla="*/ 24 h 239"/>
                <a:gd name="T36" fmla="*/ 164 w 286"/>
                <a:gd name="T37" fmla="*/ 27 h 239"/>
                <a:gd name="T38" fmla="*/ 158 w 286"/>
                <a:gd name="T39" fmla="*/ 20 h 239"/>
                <a:gd name="T40" fmla="*/ 149 w 286"/>
                <a:gd name="T41" fmla="*/ 30 h 239"/>
                <a:gd name="T42" fmla="*/ 137 w 286"/>
                <a:gd name="T43" fmla="*/ 33 h 239"/>
                <a:gd name="T44" fmla="*/ 141 w 286"/>
                <a:gd name="T45" fmla="*/ 47 h 239"/>
                <a:gd name="T46" fmla="*/ 125 w 286"/>
                <a:gd name="T47" fmla="*/ 46 h 239"/>
                <a:gd name="T48" fmla="*/ 111 w 286"/>
                <a:gd name="T49" fmla="*/ 48 h 239"/>
                <a:gd name="T50" fmla="*/ 116 w 286"/>
                <a:gd name="T51" fmla="*/ 53 h 239"/>
                <a:gd name="T52" fmla="*/ 127 w 286"/>
                <a:gd name="T53" fmla="*/ 57 h 239"/>
                <a:gd name="T54" fmla="*/ 113 w 286"/>
                <a:gd name="T55" fmla="*/ 65 h 239"/>
                <a:gd name="T56" fmla="*/ 94 w 286"/>
                <a:gd name="T57" fmla="*/ 94 h 239"/>
                <a:gd name="T58" fmla="*/ 83 w 286"/>
                <a:gd name="T59" fmla="*/ 111 h 239"/>
                <a:gd name="T60" fmla="*/ 70 w 286"/>
                <a:gd name="T61" fmla="*/ 122 h 239"/>
                <a:gd name="T62" fmla="*/ 60 w 286"/>
                <a:gd name="T63" fmla="*/ 135 h 239"/>
                <a:gd name="T64" fmla="*/ 43 w 286"/>
                <a:gd name="T65" fmla="*/ 148 h 239"/>
                <a:gd name="T66" fmla="*/ 35 w 286"/>
                <a:gd name="T67" fmla="*/ 155 h 239"/>
                <a:gd name="T68" fmla="*/ 26 w 286"/>
                <a:gd name="T69" fmla="*/ 165 h 239"/>
                <a:gd name="T70" fmla="*/ 10 w 286"/>
                <a:gd name="T71" fmla="*/ 174 h 239"/>
                <a:gd name="T72" fmla="*/ 3 w 286"/>
                <a:gd name="T73" fmla="*/ 186 h 239"/>
                <a:gd name="T74" fmla="*/ 2 w 286"/>
                <a:gd name="T75" fmla="*/ 203 h 239"/>
                <a:gd name="T76" fmla="*/ 19 w 286"/>
                <a:gd name="T77" fmla="*/ 204 h 239"/>
                <a:gd name="T78" fmla="*/ 4 w 286"/>
                <a:gd name="T79" fmla="*/ 213 h 239"/>
                <a:gd name="T80" fmla="*/ 9 w 286"/>
                <a:gd name="T81" fmla="*/ 215 h 239"/>
                <a:gd name="T82" fmla="*/ 8 w 286"/>
                <a:gd name="T83" fmla="*/ 228 h 239"/>
                <a:gd name="T84" fmla="*/ 53 w 286"/>
                <a:gd name="T85" fmla="*/ 222 h 239"/>
                <a:gd name="T86" fmla="*/ 62 w 286"/>
                <a:gd name="T87" fmla="*/ 213 h 239"/>
                <a:gd name="T88" fmla="*/ 74 w 286"/>
                <a:gd name="T89" fmla="*/ 215 h 239"/>
                <a:gd name="T90" fmla="*/ 80 w 286"/>
                <a:gd name="T91" fmla="*/ 194 h 239"/>
                <a:gd name="T92" fmla="*/ 78 w 286"/>
                <a:gd name="T93" fmla="*/ 178 h 239"/>
                <a:gd name="T94" fmla="*/ 93 w 286"/>
                <a:gd name="T95" fmla="*/ 135 h 239"/>
                <a:gd name="T96" fmla="*/ 96 w 286"/>
                <a:gd name="T97" fmla="*/ 123 h 239"/>
                <a:gd name="T98" fmla="*/ 114 w 286"/>
                <a:gd name="T99" fmla="*/ 93 h 239"/>
                <a:gd name="T100" fmla="*/ 126 w 286"/>
                <a:gd name="T101" fmla="*/ 68 h 239"/>
                <a:gd name="T102" fmla="*/ 149 w 286"/>
                <a:gd name="T103" fmla="*/ 49 h 239"/>
                <a:gd name="T104" fmla="*/ 173 w 286"/>
                <a:gd name="T105" fmla="*/ 4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6" h="239">
                  <a:moveTo>
                    <a:pt x="174" y="40"/>
                  </a:moveTo>
                  <a:cubicBezTo>
                    <a:pt x="175" y="39"/>
                    <a:pt x="175" y="39"/>
                    <a:pt x="176" y="38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6" y="37"/>
                    <a:pt x="177" y="37"/>
                    <a:pt x="178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9" y="36"/>
                    <a:pt x="179" y="36"/>
                    <a:pt x="180" y="35"/>
                  </a:cubicBezTo>
                  <a:cubicBezTo>
                    <a:pt x="180" y="35"/>
                    <a:pt x="180" y="35"/>
                    <a:pt x="180" y="35"/>
                  </a:cubicBezTo>
                  <a:cubicBezTo>
                    <a:pt x="181" y="35"/>
                    <a:pt x="182" y="35"/>
                    <a:pt x="182" y="35"/>
                  </a:cubicBezTo>
                  <a:cubicBezTo>
                    <a:pt x="185" y="36"/>
                    <a:pt x="187" y="38"/>
                    <a:pt x="189" y="40"/>
                  </a:cubicBezTo>
                  <a:cubicBezTo>
                    <a:pt x="191" y="42"/>
                    <a:pt x="193" y="44"/>
                    <a:pt x="195" y="44"/>
                  </a:cubicBezTo>
                  <a:cubicBezTo>
                    <a:pt x="196" y="45"/>
                    <a:pt x="197" y="45"/>
                    <a:pt x="198" y="45"/>
                  </a:cubicBezTo>
                  <a:cubicBezTo>
                    <a:pt x="201" y="46"/>
                    <a:pt x="203" y="46"/>
                    <a:pt x="204" y="46"/>
                  </a:cubicBezTo>
                  <a:cubicBezTo>
                    <a:pt x="204" y="46"/>
                    <a:pt x="205" y="46"/>
                    <a:pt x="205" y="46"/>
                  </a:cubicBezTo>
                  <a:cubicBezTo>
                    <a:pt x="206" y="44"/>
                    <a:pt x="209" y="44"/>
                    <a:pt x="212" y="45"/>
                  </a:cubicBezTo>
                  <a:cubicBezTo>
                    <a:pt x="213" y="45"/>
                    <a:pt x="214" y="46"/>
                    <a:pt x="215" y="46"/>
                  </a:cubicBezTo>
                  <a:cubicBezTo>
                    <a:pt x="215" y="45"/>
                    <a:pt x="216" y="45"/>
                    <a:pt x="216" y="45"/>
                  </a:cubicBezTo>
                  <a:cubicBezTo>
                    <a:pt x="218" y="45"/>
                    <a:pt x="219" y="47"/>
                    <a:pt x="220" y="48"/>
                  </a:cubicBezTo>
                  <a:cubicBezTo>
                    <a:pt x="220" y="48"/>
                    <a:pt x="220" y="48"/>
                    <a:pt x="220" y="48"/>
                  </a:cubicBezTo>
                  <a:cubicBezTo>
                    <a:pt x="220" y="48"/>
                    <a:pt x="220" y="48"/>
                    <a:pt x="220" y="48"/>
                  </a:cubicBezTo>
                  <a:cubicBezTo>
                    <a:pt x="221" y="47"/>
                    <a:pt x="221" y="45"/>
                    <a:pt x="221" y="44"/>
                  </a:cubicBezTo>
                  <a:cubicBezTo>
                    <a:pt x="221" y="43"/>
                    <a:pt x="222" y="41"/>
                    <a:pt x="225" y="41"/>
                  </a:cubicBezTo>
                  <a:cubicBezTo>
                    <a:pt x="226" y="41"/>
                    <a:pt x="226" y="41"/>
                    <a:pt x="227" y="41"/>
                  </a:cubicBezTo>
                  <a:cubicBezTo>
                    <a:pt x="228" y="41"/>
                    <a:pt x="228" y="41"/>
                    <a:pt x="228" y="41"/>
                  </a:cubicBezTo>
                  <a:cubicBezTo>
                    <a:pt x="228" y="40"/>
                    <a:pt x="228" y="38"/>
                    <a:pt x="227" y="37"/>
                  </a:cubicBezTo>
                  <a:cubicBezTo>
                    <a:pt x="227" y="36"/>
                    <a:pt x="227" y="34"/>
                    <a:pt x="227" y="33"/>
                  </a:cubicBezTo>
                  <a:cubicBezTo>
                    <a:pt x="227" y="30"/>
                    <a:pt x="230" y="28"/>
                    <a:pt x="231" y="27"/>
                  </a:cubicBezTo>
                  <a:cubicBezTo>
                    <a:pt x="232" y="27"/>
                    <a:pt x="234" y="26"/>
                    <a:pt x="234" y="26"/>
                  </a:cubicBezTo>
                  <a:cubicBezTo>
                    <a:pt x="234" y="22"/>
                    <a:pt x="238" y="22"/>
                    <a:pt x="241" y="22"/>
                  </a:cubicBezTo>
                  <a:cubicBezTo>
                    <a:pt x="242" y="22"/>
                    <a:pt x="242" y="22"/>
                    <a:pt x="242" y="22"/>
                  </a:cubicBezTo>
                  <a:cubicBezTo>
                    <a:pt x="244" y="22"/>
                    <a:pt x="245" y="22"/>
                    <a:pt x="246" y="21"/>
                  </a:cubicBezTo>
                  <a:cubicBezTo>
                    <a:pt x="247" y="20"/>
                    <a:pt x="249" y="19"/>
                    <a:pt x="252" y="19"/>
                  </a:cubicBezTo>
                  <a:cubicBezTo>
                    <a:pt x="255" y="19"/>
                    <a:pt x="257" y="20"/>
                    <a:pt x="258" y="22"/>
                  </a:cubicBezTo>
                  <a:cubicBezTo>
                    <a:pt x="259" y="23"/>
                    <a:pt x="261" y="24"/>
                    <a:pt x="263" y="25"/>
                  </a:cubicBezTo>
                  <a:cubicBezTo>
                    <a:pt x="266" y="27"/>
                    <a:pt x="269" y="28"/>
                    <a:pt x="270" y="31"/>
                  </a:cubicBezTo>
                  <a:cubicBezTo>
                    <a:pt x="270" y="31"/>
                    <a:pt x="270" y="32"/>
                    <a:pt x="270" y="33"/>
                  </a:cubicBezTo>
                  <a:cubicBezTo>
                    <a:pt x="270" y="33"/>
                    <a:pt x="270" y="33"/>
                    <a:pt x="270" y="33"/>
                  </a:cubicBezTo>
                  <a:cubicBezTo>
                    <a:pt x="270" y="33"/>
                    <a:pt x="271" y="33"/>
                    <a:pt x="271" y="33"/>
                  </a:cubicBezTo>
                  <a:cubicBezTo>
                    <a:pt x="271" y="33"/>
                    <a:pt x="271" y="33"/>
                    <a:pt x="271" y="33"/>
                  </a:cubicBezTo>
                  <a:cubicBezTo>
                    <a:pt x="272" y="33"/>
                    <a:pt x="273" y="33"/>
                    <a:pt x="273" y="33"/>
                  </a:cubicBezTo>
                  <a:cubicBezTo>
                    <a:pt x="274" y="33"/>
                    <a:pt x="275" y="32"/>
                    <a:pt x="276" y="31"/>
                  </a:cubicBezTo>
                  <a:cubicBezTo>
                    <a:pt x="277" y="31"/>
                    <a:pt x="277" y="30"/>
                    <a:pt x="277" y="30"/>
                  </a:cubicBezTo>
                  <a:cubicBezTo>
                    <a:pt x="276" y="30"/>
                    <a:pt x="275" y="30"/>
                    <a:pt x="274" y="29"/>
                  </a:cubicBezTo>
                  <a:cubicBezTo>
                    <a:pt x="273" y="28"/>
                    <a:pt x="273" y="27"/>
                    <a:pt x="273" y="26"/>
                  </a:cubicBezTo>
                  <a:cubicBezTo>
                    <a:pt x="272" y="26"/>
                    <a:pt x="270" y="24"/>
                    <a:pt x="269" y="24"/>
                  </a:cubicBezTo>
                  <a:cubicBezTo>
                    <a:pt x="267" y="23"/>
                    <a:pt x="266" y="22"/>
                    <a:pt x="265" y="21"/>
                  </a:cubicBezTo>
                  <a:cubicBezTo>
                    <a:pt x="265" y="20"/>
                    <a:pt x="265" y="19"/>
                    <a:pt x="266" y="19"/>
                  </a:cubicBezTo>
                  <a:cubicBezTo>
                    <a:pt x="267" y="17"/>
                    <a:pt x="271" y="17"/>
                    <a:pt x="274" y="19"/>
                  </a:cubicBezTo>
                  <a:cubicBezTo>
                    <a:pt x="276" y="20"/>
                    <a:pt x="276" y="20"/>
                    <a:pt x="279" y="17"/>
                  </a:cubicBezTo>
                  <a:cubicBezTo>
                    <a:pt x="281" y="15"/>
                    <a:pt x="284" y="15"/>
                    <a:pt x="285" y="15"/>
                  </a:cubicBezTo>
                  <a:cubicBezTo>
                    <a:pt x="286" y="15"/>
                    <a:pt x="286" y="15"/>
                    <a:pt x="286" y="15"/>
                  </a:cubicBezTo>
                  <a:cubicBezTo>
                    <a:pt x="285" y="14"/>
                    <a:pt x="284" y="14"/>
                    <a:pt x="284" y="13"/>
                  </a:cubicBezTo>
                  <a:cubicBezTo>
                    <a:pt x="282" y="13"/>
                    <a:pt x="281" y="12"/>
                    <a:pt x="281" y="11"/>
                  </a:cubicBezTo>
                  <a:cubicBezTo>
                    <a:pt x="280" y="10"/>
                    <a:pt x="277" y="8"/>
                    <a:pt x="274" y="9"/>
                  </a:cubicBezTo>
                  <a:cubicBezTo>
                    <a:pt x="274" y="9"/>
                    <a:pt x="273" y="9"/>
                    <a:pt x="272" y="9"/>
                  </a:cubicBezTo>
                  <a:cubicBezTo>
                    <a:pt x="270" y="9"/>
                    <a:pt x="269" y="8"/>
                    <a:pt x="268" y="7"/>
                  </a:cubicBezTo>
                  <a:cubicBezTo>
                    <a:pt x="267" y="6"/>
                    <a:pt x="267" y="6"/>
                    <a:pt x="267" y="6"/>
                  </a:cubicBezTo>
                  <a:cubicBezTo>
                    <a:pt x="267" y="6"/>
                    <a:pt x="266" y="6"/>
                    <a:pt x="266" y="6"/>
                  </a:cubicBezTo>
                  <a:cubicBezTo>
                    <a:pt x="264" y="6"/>
                    <a:pt x="261" y="8"/>
                    <a:pt x="261" y="10"/>
                  </a:cubicBezTo>
                  <a:cubicBezTo>
                    <a:pt x="261" y="16"/>
                    <a:pt x="256" y="16"/>
                    <a:pt x="254" y="14"/>
                  </a:cubicBezTo>
                  <a:cubicBezTo>
                    <a:pt x="254" y="13"/>
                    <a:pt x="254" y="11"/>
                    <a:pt x="255" y="10"/>
                  </a:cubicBezTo>
                  <a:cubicBezTo>
                    <a:pt x="255" y="10"/>
                    <a:pt x="255" y="9"/>
                    <a:pt x="255" y="8"/>
                  </a:cubicBezTo>
                  <a:cubicBezTo>
                    <a:pt x="254" y="8"/>
                    <a:pt x="254" y="7"/>
                    <a:pt x="254" y="6"/>
                  </a:cubicBezTo>
                  <a:cubicBezTo>
                    <a:pt x="255" y="5"/>
                    <a:pt x="255" y="3"/>
                    <a:pt x="257" y="3"/>
                  </a:cubicBezTo>
                  <a:cubicBezTo>
                    <a:pt x="257" y="3"/>
                    <a:pt x="257" y="3"/>
                    <a:pt x="257" y="2"/>
                  </a:cubicBezTo>
                  <a:cubicBezTo>
                    <a:pt x="256" y="1"/>
                    <a:pt x="255" y="1"/>
                    <a:pt x="253" y="1"/>
                  </a:cubicBezTo>
                  <a:cubicBezTo>
                    <a:pt x="250" y="0"/>
                    <a:pt x="249" y="2"/>
                    <a:pt x="248" y="2"/>
                  </a:cubicBezTo>
                  <a:cubicBezTo>
                    <a:pt x="248" y="3"/>
                    <a:pt x="248" y="4"/>
                    <a:pt x="248" y="4"/>
                  </a:cubicBezTo>
                  <a:cubicBezTo>
                    <a:pt x="248" y="4"/>
                    <a:pt x="249" y="6"/>
                    <a:pt x="248" y="8"/>
                  </a:cubicBezTo>
                  <a:cubicBezTo>
                    <a:pt x="247" y="11"/>
                    <a:pt x="243" y="16"/>
                    <a:pt x="239" y="16"/>
                  </a:cubicBezTo>
                  <a:cubicBezTo>
                    <a:pt x="238" y="16"/>
                    <a:pt x="238" y="15"/>
                    <a:pt x="237" y="15"/>
                  </a:cubicBezTo>
                  <a:cubicBezTo>
                    <a:pt x="236" y="13"/>
                    <a:pt x="236" y="11"/>
                    <a:pt x="237" y="8"/>
                  </a:cubicBezTo>
                  <a:cubicBezTo>
                    <a:pt x="237" y="7"/>
                    <a:pt x="237" y="6"/>
                    <a:pt x="238" y="6"/>
                  </a:cubicBezTo>
                  <a:cubicBezTo>
                    <a:pt x="237" y="6"/>
                    <a:pt x="236" y="7"/>
                    <a:pt x="234" y="9"/>
                  </a:cubicBezTo>
                  <a:cubicBezTo>
                    <a:pt x="233" y="11"/>
                    <a:pt x="232" y="12"/>
                    <a:pt x="231" y="13"/>
                  </a:cubicBezTo>
                  <a:cubicBezTo>
                    <a:pt x="227" y="17"/>
                    <a:pt x="225" y="20"/>
                    <a:pt x="222" y="21"/>
                  </a:cubicBezTo>
                  <a:cubicBezTo>
                    <a:pt x="221" y="21"/>
                    <a:pt x="221" y="21"/>
                    <a:pt x="221" y="21"/>
                  </a:cubicBezTo>
                  <a:cubicBezTo>
                    <a:pt x="220" y="21"/>
                    <a:pt x="218" y="20"/>
                    <a:pt x="218" y="18"/>
                  </a:cubicBezTo>
                  <a:cubicBezTo>
                    <a:pt x="217" y="16"/>
                    <a:pt x="219" y="12"/>
                    <a:pt x="223" y="10"/>
                  </a:cubicBezTo>
                  <a:cubicBezTo>
                    <a:pt x="224" y="9"/>
                    <a:pt x="225" y="7"/>
                    <a:pt x="226" y="5"/>
                  </a:cubicBezTo>
                  <a:cubicBezTo>
                    <a:pt x="227" y="3"/>
                    <a:pt x="228" y="1"/>
                    <a:pt x="230" y="1"/>
                  </a:cubicBezTo>
                  <a:cubicBezTo>
                    <a:pt x="230" y="1"/>
                    <a:pt x="230" y="1"/>
                    <a:pt x="229" y="1"/>
                  </a:cubicBezTo>
                  <a:cubicBezTo>
                    <a:pt x="228" y="0"/>
                    <a:pt x="227" y="1"/>
                    <a:pt x="226" y="3"/>
                  </a:cubicBezTo>
                  <a:cubicBezTo>
                    <a:pt x="226" y="4"/>
                    <a:pt x="225" y="4"/>
                    <a:pt x="225" y="5"/>
                  </a:cubicBezTo>
                  <a:cubicBezTo>
                    <a:pt x="223" y="6"/>
                    <a:pt x="220" y="6"/>
                    <a:pt x="218" y="5"/>
                  </a:cubicBezTo>
                  <a:cubicBezTo>
                    <a:pt x="217" y="5"/>
                    <a:pt x="217" y="5"/>
                    <a:pt x="217" y="5"/>
                  </a:cubicBezTo>
                  <a:cubicBezTo>
                    <a:pt x="216" y="5"/>
                    <a:pt x="216" y="5"/>
                    <a:pt x="216" y="6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6" y="7"/>
                    <a:pt x="216" y="9"/>
                    <a:pt x="216" y="10"/>
                  </a:cubicBezTo>
                  <a:cubicBezTo>
                    <a:pt x="215" y="11"/>
                    <a:pt x="214" y="12"/>
                    <a:pt x="213" y="12"/>
                  </a:cubicBezTo>
                  <a:cubicBezTo>
                    <a:pt x="212" y="12"/>
                    <a:pt x="210" y="12"/>
                    <a:pt x="209" y="10"/>
                  </a:cubicBezTo>
                  <a:cubicBezTo>
                    <a:pt x="209" y="9"/>
                    <a:pt x="209" y="9"/>
                    <a:pt x="209" y="9"/>
                  </a:cubicBezTo>
                  <a:cubicBezTo>
                    <a:pt x="208" y="9"/>
                    <a:pt x="206" y="10"/>
                    <a:pt x="205" y="12"/>
                  </a:cubicBezTo>
                  <a:cubicBezTo>
                    <a:pt x="204" y="13"/>
                    <a:pt x="203" y="14"/>
                    <a:pt x="203" y="15"/>
                  </a:cubicBezTo>
                  <a:cubicBezTo>
                    <a:pt x="203" y="16"/>
                    <a:pt x="204" y="18"/>
                    <a:pt x="204" y="19"/>
                  </a:cubicBezTo>
                  <a:cubicBezTo>
                    <a:pt x="203" y="22"/>
                    <a:pt x="202" y="23"/>
                    <a:pt x="200" y="24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6" y="24"/>
                    <a:pt x="195" y="21"/>
                    <a:pt x="195" y="18"/>
                  </a:cubicBezTo>
                  <a:cubicBezTo>
                    <a:pt x="195" y="18"/>
                    <a:pt x="195" y="18"/>
                    <a:pt x="195" y="17"/>
                  </a:cubicBezTo>
                  <a:cubicBezTo>
                    <a:pt x="195" y="17"/>
                    <a:pt x="195" y="18"/>
                    <a:pt x="195" y="18"/>
                  </a:cubicBezTo>
                  <a:cubicBezTo>
                    <a:pt x="194" y="19"/>
                    <a:pt x="193" y="20"/>
                    <a:pt x="190" y="20"/>
                  </a:cubicBezTo>
                  <a:cubicBezTo>
                    <a:pt x="189" y="20"/>
                    <a:pt x="187" y="20"/>
                    <a:pt x="186" y="19"/>
                  </a:cubicBezTo>
                  <a:cubicBezTo>
                    <a:pt x="186" y="18"/>
                    <a:pt x="184" y="18"/>
                    <a:pt x="182" y="18"/>
                  </a:cubicBezTo>
                  <a:cubicBezTo>
                    <a:pt x="183" y="19"/>
                    <a:pt x="183" y="19"/>
                    <a:pt x="183" y="19"/>
                  </a:cubicBezTo>
                  <a:cubicBezTo>
                    <a:pt x="186" y="20"/>
                    <a:pt x="187" y="21"/>
                    <a:pt x="188" y="23"/>
                  </a:cubicBezTo>
                  <a:cubicBezTo>
                    <a:pt x="188" y="24"/>
                    <a:pt x="188" y="24"/>
                    <a:pt x="188" y="24"/>
                  </a:cubicBezTo>
                  <a:cubicBezTo>
                    <a:pt x="187" y="25"/>
                    <a:pt x="187" y="25"/>
                    <a:pt x="187" y="25"/>
                  </a:cubicBezTo>
                  <a:cubicBezTo>
                    <a:pt x="186" y="26"/>
                    <a:pt x="185" y="26"/>
                    <a:pt x="183" y="25"/>
                  </a:cubicBezTo>
                  <a:cubicBezTo>
                    <a:pt x="182" y="25"/>
                    <a:pt x="182" y="24"/>
                    <a:pt x="181" y="24"/>
                  </a:cubicBezTo>
                  <a:cubicBezTo>
                    <a:pt x="180" y="25"/>
                    <a:pt x="178" y="25"/>
                    <a:pt x="175" y="23"/>
                  </a:cubicBezTo>
                  <a:cubicBezTo>
                    <a:pt x="176" y="24"/>
                    <a:pt x="175" y="25"/>
                    <a:pt x="175" y="26"/>
                  </a:cubicBezTo>
                  <a:cubicBezTo>
                    <a:pt x="175" y="27"/>
                    <a:pt x="175" y="27"/>
                    <a:pt x="175" y="28"/>
                  </a:cubicBezTo>
                  <a:cubicBezTo>
                    <a:pt x="175" y="33"/>
                    <a:pt x="170" y="33"/>
                    <a:pt x="168" y="30"/>
                  </a:cubicBezTo>
                  <a:cubicBezTo>
                    <a:pt x="167" y="29"/>
                    <a:pt x="167" y="27"/>
                    <a:pt x="167" y="26"/>
                  </a:cubicBezTo>
                  <a:cubicBezTo>
                    <a:pt x="166" y="26"/>
                    <a:pt x="165" y="26"/>
                    <a:pt x="164" y="27"/>
                  </a:cubicBezTo>
                  <a:cubicBezTo>
                    <a:pt x="163" y="28"/>
                    <a:pt x="163" y="28"/>
                    <a:pt x="162" y="28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59" y="26"/>
                    <a:pt x="160" y="25"/>
                    <a:pt x="160" y="23"/>
                  </a:cubicBezTo>
                  <a:cubicBezTo>
                    <a:pt x="160" y="22"/>
                    <a:pt x="161" y="20"/>
                    <a:pt x="160" y="20"/>
                  </a:cubicBezTo>
                  <a:cubicBezTo>
                    <a:pt x="160" y="20"/>
                    <a:pt x="159" y="20"/>
                    <a:pt x="158" y="20"/>
                  </a:cubicBezTo>
                  <a:cubicBezTo>
                    <a:pt x="157" y="21"/>
                    <a:pt x="156" y="21"/>
                    <a:pt x="155" y="2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22"/>
                    <a:pt x="153" y="22"/>
                    <a:pt x="153" y="22"/>
                  </a:cubicBezTo>
                  <a:cubicBezTo>
                    <a:pt x="155" y="24"/>
                    <a:pt x="155" y="26"/>
                    <a:pt x="154" y="28"/>
                  </a:cubicBezTo>
                  <a:cubicBezTo>
                    <a:pt x="154" y="29"/>
                    <a:pt x="152" y="30"/>
                    <a:pt x="150" y="30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9" y="31"/>
                    <a:pt x="148" y="33"/>
                    <a:pt x="148" y="33"/>
                  </a:cubicBezTo>
                  <a:cubicBezTo>
                    <a:pt x="147" y="34"/>
                    <a:pt x="146" y="35"/>
                    <a:pt x="145" y="35"/>
                  </a:cubicBezTo>
                  <a:cubicBezTo>
                    <a:pt x="143" y="35"/>
                    <a:pt x="141" y="34"/>
                    <a:pt x="141" y="32"/>
                  </a:cubicBezTo>
                  <a:cubicBezTo>
                    <a:pt x="141" y="32"/>
                    <a:pt x="140" y="32"/>
                    <a:pt x="140" y="32"/>
                  </a:cubicBezTo>
                  <a:cubicBezTo>
                    <a:pt x="139" y="32"/>
                    <a:pt x="137" y="32"/>
                    <a:pt x="137" y="33"/>
                  </a:cubicBezTo>
                  <a:cubicBezTo>
                    <a:pt x="136" y="34"/>
                    <a:pt x="135" y="35"/>
                    <a:pt x="134" y="36"/>
                  </a:cubicBezTo>
                  <a:cubicBezTo>
                    <a:pt x="133" y="37"/>
                    <a:pt x="132" y="37"/>
                    <a:pt x="132" y="38"/>
                  </a:cubicBezTo>
                  <a:cubicBezTo>
                    <a:pt x="133" y="37"/>
                    <a:pt x="135" y="37"/>
                    <a:pt x="137" y="37"/>
                  </a:cubicBezTo>
                  <a:cubicBezTo>
                    <a:pt x="138" y="38"/>
                    <a:pt x="140" y="39"/>
                    <a:pt x="139" y="42"/>
                  </a:cubicBezTo>
                  <a:cubicBezTo>
                    <a:pt x="139" y="42"/>
                    <a:pt x="139" y="42"/>
                    <a:pt x="139" y="42"/>
                  </a:cubicBezTo>
                  <a:cubicBezTo>
                    <a:pt x="141" y="43"/>
                    <a:pt x="141" y="46"/>
                    <a:pt x="141" y="47"/>
                  </a:cubicBezTo>
                  <a:cubicBezTo>
                    <a:pt x="140" y="49"/>
                    <a:pt x="137" y="50"/>
                    <a:pt x="135" y="48"/>
                  </a:cubicBezTo>
                  <a:cubicBezTo>
                    <a:pt x="134" y="47"/>
                    <a:pt x="134" y="46"/>
                    <a:pt x="133" y="46"/>
                  </a:cubicBezTo>
                  <a:cubicBezTo>
                    <a:pt x="133" y="46"/>
                    <a:pt x="133" y="47"/>
                    <a:pt x="133" y="47"/>
                  </a:cubicBezTo>
                  <a:cubicBezTo>
                    <a:pt x="132" y="50"/>
                    <a:pt x="131" y="50"/>
                    <a:pt x="130" y="50"/>
                  </a:cubicBezTo>
                  <a:cubicBezTo>
                    <a:pt x="128" y="50"/>
                    <a:pt x="127" y="49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4" y="46"/>
                    <a:pt x="124" y="46"/>
                  </a:cubicBezTo>
                  <a:cubicBezTo>
                    <a:pt x="123" y="48"/>
                    <a:pt x="122" y="49"/>
                    <a:pt x="120" y="49"/>
                  </a:cubicBezTo>
                  <a:cubicBezTo>
                    <a:pt x="120" y="49"/>
                    <a:pt x="119" y="49"/>
                    <a:pt x="119" y="48"/>
                  </a:cubicBezTo>
                  <a:cubicBezTo>
                    <a:pt x="117" y="47"/>
                    <a:pt x="117" y="45"/>
                    <a:pt x="118" y="43"/>
                  </a:cubicBezTo>
                  <a:cubicBezTo>
                    <a:pt x="118" y="44"/>
                    <a:pt x="117" y="44"/>
                    <a:pt x="117" y="44"/>
                  </a:cubicBezTo>
                  <a:cubicBezTo>
                    <a:pt x="115" y="46"/>
                    <a:pt x="113" y="47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111" y="51"/>
                    <a:pt x="109" y="52"/>
                    <a:pt x="108" y="53"/>
                  </a:cubicBezTo>
                  <a:cubicBezTo>
                    <a:pt x="108" y="53"/>
                    <a:pt x="108" y="53"/>
                    <a:pt x="108" y="53"/>
                  </a:cubicBezTo>
                  <a:cubicBezTo>
                    <a:pt x="111" y="52"/>
                    <a:pt x="113" y="52"/>
                    <a:pt x="114" y="53"/>
                  </a:cubicBezTo>
                  <a:cubicBezTo>
                    <a:pt x="115" y="53"/>
                    <a:pt x="116" y="53"/>
                    <a:pt x="116" y="53"/>
                  </a:cubicBezTo>
                  <a:cubicBezTo>
                    <a:pt x="116" y="53"/>
                    <a:pt x="117" y="53"/>
                    <a:pt x="118" y="52"/>
                  </a:cubicBezTo>
                  <a:cubicBezTo>
                    <a:pt x="120" y="50"/>
                    <a:pt x="122" y="49"/>
                    <a:pt x="123" y="49"/>
                  </a:cubicBezTo>
                  <a:cubicBezTo>
                    <a:pt x="125" y="49"/>
                    <a:pt x="126" y="50"/>
                    <a:pt x="128" y="51"/>
                  </a:cubicBezTo>
                  <a:cubicBezTo>
                    <a:pt x="129" y="52"/>
                    <a:pt x="129" y="53"/>
                    <a:pt x="129" y="53"/>
                  </a:cubicBezTo>
                  <a:cubicBezTo>
                    <a:pt x="129" y="55"/>
                    <a:pt x="128" y="56"/>
                    <a:pt x="128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9" y="59"/>
                    <a:pt x="128" y="61"/>
                    <a:pt x="128" y="61"/>
                  </a:cubicBezTo>
                  <a:cubicBezTo>
                    <a:pt x="128" y="63"/>
                    <a:pt x="126" y="64"/>
                    <a:pt x="124" y="64"/>
                  </a:cubicBezTo>
                  <a:cubicBezTo>
                    <a:pt x="123" y="64"/>
                    <a:pt x="122" y="64"/>
                    <a:pt x="122" y="63"/>
                  </a:cubicBezTo>
                  <a:cubicBezTo>
                    <a:pt x="121" y="63"/>
                    <a:pt x="121" y="62"/>
                    <a:pt x="121" y="61"/>
                  </a:cubicBezTo>
                  <a:cubicBezTo>
                    <a:pt x="121" y="60"/>
                    <a:pt x="120" y="59"/>
                    <a:pt x="120" y="59"/>
                  </a:cubicBezTo>
                  <a:cubicBezTo>
                    <a:pt x="119" y="61"/>
                    <a:pt x="117" y="65"/>
                    <a:pt x="113" y="65"/>
                  </a:cubicBezTo>
                  <a:cubicBezTo>
                    <a:pt x="112" y="65"/>
                    <a:pt x="110" y="68"/>
                    <a:pt x="110" y="71"/>
                  </a:cubicBezTo>
                  <a:cubicBezTo>
                    <a:pt x="110" y="75"/>
                    <a:pt x="108" y="75"/>
                    <a:pt x="107" y="75"/>
                  </a:cubicBezTo>
                  <a:cubicBezTo>
                    <a:pt x="107" y="75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5" y="80"/>
                    <a:pt x="99" y="87"/>
                    <a:pt x="95" y="90"/>
                  </a:cubicBezTo>
                  <a:cubicBezTo>
                    <a:pt x="93" y="92"/>
                    <a:pt x="93" y="93"/>
                    <a:pt x="94" y="94"/>
                  </a:cubicBezTo>
                  <a:cubicBezTo>
                    <a:pt x="94" y="95"/>
                    <a:pt x="95" y="96"/>
                    <a:pt x="94" y="98"/>
                  </a:cubicBezTo>
                  <a:cubicBezTo>
                    <a:pt x="93" y="100"/>
                    <a:pt x="91" y="101"/>
                    <a:pt x="89" y="101"/>
                  </a:cubicBezTo>
                  <a:cubicBezTo>
                    <a:pt x="88" y="101"/>
                    <a:pt x="87" y="101"/>
                    <a:pt x="86" y="101"/>
                  </a:cubicBezTo>
                  <a:cubicBezTo>
                    <a:pt x="86" y="100"/>
                    <a:pt x="85" y="100"/>
                    <a:pt x="84" y="100"/>
                  </a:cubicBezTo>
                  <a:cubicBezTo>
                    <a:pt x="84" y="101"/>
                    <a:pt x="84" y="102"/>
                    <a:pt x="85" y="103"/>
                  </a:cubicBezTo>
                  <a:cubicBezTo>
                    <a:pt x="85" y="105"/>
                    <a:pt x="85" y="109"/>
                    <a:pt x="83" y="111"/>
                  </a:cubicBezTo>
                  <a:cubicBezTo>
                    <a:pt x="82" y="111"/>
                    <a:pt x="82" y="112"/>
                    <a:pt x="83" y="114"/>
                  </a:cubicBezTo>
                  <a:cubicBezTo>
                    <a:pt x="83" y="115"/>
                    <a:pt x="84" y="116"/>
                    <a:pt x="84" y="117"/>
                  </a:cubicBezTo>
                  <a:cubicBezTo>
                    <a:pt x="84" y="118"/>
                    <a:pt x="83" y="120"/>
                    <a:pt x="80" y="120"/>
                  </a:cubicBezTo>
                  <a:cubicBezTo>
                    <a:pt x="80" y="120"/>
                    <a:pt x="79" y="119"/>
                    <a:pt x="78" y="119"/>
                  </a:cubicBezTo>
                  <a:cubicBezTo>
                    <a:pt x="77" y="119"/>
                    <a:pt x="77" y="119"/>
                    <a:pt x="76" y="119"/>
                  </a:cubicBezTo>
                  <a:cubicBezTo>
                    <a:pt x="75" y="121"/>
                    <a:pt x="72" y="122"/>
                    <a:pt x="70" y="122"/>
                  </a:cubicBezTo>
                  <a:cubicBezTo>
                    <a:pt x="71" y="123"/>
                    <a:pt x="72" y="124"/>
                    <a:pt x="74" y="126"/>
                  </a:cubicBezTo>
                  <a:cubicBezTo>
                    <a:pt x="76" y="127"/>
                    <a:pt x="76" y="129"/>
                    <a:pt x="76" y="130"/>
                  </a:cubicBezTo>
                  <a:cubicBezTo>
                    <a:pt x="75" y="131"/>
                    <a:pt x="73" y="132"/>
                    <a:pt x="72" y="132"/>
                  </a:cubicBezTo>
                  <a:cubicBezTo>
                    <a:pt x="70" y="132"/>
                    <a:pt x="69" y="131"/>
                    <a:pt x="68" y="130"/>
                  </a:cubicBezTo>
                  <a:cubicBezTo>
                    <a:pt x="67" y="131"/>
                    <a:pt x="66" y="131"/>
                    <a:pt x="66" y="132"/>
                  </a:cubicBezTo>
                  <a:cubicBezTo>
                    <a:pt x="64" y="133"/>
                    <a:pt x="62" y="134"/>
                    <a:pt x="60" y="135"/>
                  </a:cubicBezTo>
                  <a:cubicBezTo>
                    <a:pt x="58" y="135"/>
                    <a:pt x="58" y="137"/>
                    <a:pt x="57" y="138"/>
                  </a:cubicBezTo>
                  <a:cubicBezTo>
                    <a:pt x="57" y="139"/>
                    <a:pt x="56" y="142"/>
                    <a:pt x="53" y="142"/>
                  </a:cubicBezTo>
                  <a:cubicBezTo>
                    <a:pt x="52" y="142"/>
                    <a:pt x="52" y="142"/>
                    <a:pt x="51" y="145"/>
                  </a:cubicBezTo>
                  <a:cubicBezTo>
                    <a:pt x="51" y="147"/>
                    <a:pt x="50" y="149"/>
                    <a:pt x="48" y="150"/>
                  </a:cubicBezTo>
                  <a:cubicBezTo>
                    <a:pt x="48" y="151"/>
                    <a:pt x="47" y="151"/>
                    <a:pt x="46" y="151"/>
                  </a:cubicBezTo>
                  <a:cubicBezTo>
                    <a:pt x="44" y="151"/>
                    <a:pt x="43" y="149"/>
                    <a:pt x="43" y="148"/>
                  </a:cubicBezTo>
                  <a:cubicBezTo>
                    <a:pt x="42" y="146"/>
                    <a:pt x="42" y="146"/>
                    <a:pt x="41" y="146"/>
                  </a:cubicBezTo>
                  <a:cubicBezTo>
                    <a:pt x="40" y="146"/>
                    <a:pt x="40" y="146"/>
                    <a:pt x="40" y="146"/>
                  </a:cubicBezTo>
                  <a:cubicBezTo>
                    <a:pt x="40" y="146"/>
                    <a:pt x="40" y="147"/>
                    <a:pt x="41" y="149"/>
                  </a:cubicBezTo>
                  <a:cubicBezTo>
                    <a:pt x="42" y="149"/>
                    <a:pt x="43" y="151"/>
                    <a:pt x="42" y="152"/>
                  </a:cubicBezTo>
                  <a:cubicBezTo>
                    <a:pt x="41" y="154"/>
                    <a:pt x="40" y="154"/>
                    <a:pt x="38" y="154"/>
                  </a:cubicBezTo>
                  <a:cubicBezTo>
                    <a:pt x="37" y="154"/>
                    <a:pt x="36" y="154"/>
                    <a:pt x="35" y="155"/>
                  </a:cubicBezTo>
                  <a:cubicBezTo>
                    <a:pt x="33" y="157"/>
                    <a:pt x="30" y="158"/>
                    <a:pt x="28" y="158"/>
                  </a:cubicBezTo>
                  <a:cubicBezTo>
                    <a:pt x="27" y="158"/>
                    <a:pt x="26" y="158"/>
                    <a:pt x="25" y="158"/>
                  </a:cubicBezTo>
                  <a:cubicBezTo>
                    <a:pt x="26" y="158"/>
                    <a:pt x="26" y="158"/>
                    <a:pt x="26" y="159"/>
                  </a:cubicBezTo>
                  <a:cubicBezTo>
                    <a:pt x="28" y="159"/>
                    <a:pt x="30" y="160"/>
                    <a:pt x="30" y="161"/>
                  </a:cubicBezTo>
                  <a:cubicBezTo>
                    <a:pt x="31" y="162"/>
                    <a:pt x="31" y="163"/>
                    <a:pt x="30" y="164"/>
                  </a:cubicBezTo>
                  <a:cubicBezTo>
                    <a:pt x="29" y="165"/>
                    <a:pt x="28" y="165"/>
                    <a:pt x="26" y="165"/>
                  </a:cubicBezTo>
                  <a:cubicBezTo>
                    <a:pt x="24" y="165"/>
                    <a:pt x="21" y="165"/>
                    <a:pt x="18" y="164"/>
                  </a:cubicBezTo>
                  <a:cubicBezTo>
                    <a:pt x="18" y="164"/>
                    <a:pt x="18" y="165"/>
                    <a:pt x="18" y="165"/>
                  </a:cubicBezTo>
                  <a:cubicBezTo>
                    <a:pt x="17" y="167"/>
                    <a:pt x="16" y="169"/>
                    <a:pt x="13" y="168"/>
                  </a:cubicBezTo>
                  <a:cubicBezTo>
                    <a:pt x="12" y="168"/>
                    <a:pt x="10" y="169"/>
                    <a:pt x="9" y="169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11" y="172"/>
                    <a:pt x="11" y="173"/>
                    <a:pt x="10" y="174"/>
                  </a:cubicBezTo>
                  <a:cubicBezTo>
                    <a:pt x="10" y="174"/>
                    <a:pt x="9" y="176"/>
                    <a:pt x="7" y="176"/>
                  </a:cubicBezTo>
                  <a:cubicBezTo>
                    <a:pt x="5" y="176"/>
                    <a:pt x="4" y="175"/>
                    <a:pt x="2" y="174"/>
                  </a:cubicBezTo>
                  <a:cubicBezTo>
                    <a:pt x="2" y="175"/>
                    <a:pt x="1" y="176"/>
                    <a:pt x="0" y="178"/>
                  </a:cubicBezTo>
                  <a:cubicBezTo>
                    <a:pt x="0" y="179"/>
                    <a:pt x="2" y="180"/>
                    <a:pt x="2" y="180"/>
                  </a:cubicBezTo>
                  <a:cubicBezTo>
                    <a:pt x="4" y="181"/>
                    <a:pt x="5" y="182"/>
                    <a:pt x="5" y="184"/>
                  </a:cubicBezTo>
                  <a:cubicBezTo>
                    <a:pt x="5" y="185"/>
                    <a:pt x="4" y="185"/>
                    <a:pt x="3" y="186"/>
                  </a:cubicBezTo>
                  <a:cubicBezTo>
                    <a:pt x="5" y="187"/>
                    <a:pt x="5" y="188"/>
                    <a:pt x="5" y="189"/>
                  </a:cubicBezTo>
                  <a:cubicBezTo>
                    <a:pt x="5" y="191"/>
                    <a:pt x="3" y="193"/>
                    <a:pt x="1" y="194"/>
                  </a:cubicBezTo>
                  <a:cubicBezTo>
                    <a:pt x="1" y="194"/>
                    <a:pt x="1" y="195"/>
                    <a:pt x="2" y="196"/>
                  </a:cubicBezTo>
                  <a:cubicBezTo>
                    <a:pt x="4" y="198"/>
                    <a:pt x="2" y="200"/>
                    <a:pt x="1" y="201"/>
                  </a:cubicBezTo>
                  <a:cubicBezTo>
                    <a:pt x="0" y="202"/>
                    <a:pt x="0" y="202"/>
                    <a:pt x="1" y="203"/>
                  </a:cubicBezTo>
                  <a:cubicBezTo>
                    <a:pt x="1" y="203"/>
                    <a:pt x="2" y="203"/>
                    <a:pt x="2" y="203"/>
                  </a:cubicBezTo>
                  <a:cubicBezTo>
                    <a:pt x="2" y="203"/>
                    <a:pt x="2" y="203"/>
                    <a:pt x="2" y="203"/>
                  </a:cubicBezTo>
                  <a:cubicBezTo>
                    <a:pt x="3" y="203"/>
                    <a:pt x="3" y="203"/>
                    <a:pt x="4" y="203"/>
                  </a:cubicBezTo>
                  <a:cubicBezTo>
                    <a:pt x="5" y="203"/>
                    <a:pt x="6" y="203"/>
                    <a:pt x="7" y="205"/>
                  </a:cubicBezTo>
                  <a:cubicBezTo>
                    <a:pt x="7" y="205"/>
                    <a:pt x="9" y="204"/>
                    <a:pt x="12" y="201"/>
                  </a:cubicBezTo>
                  <a:cubicBezTo>
                    <a:pt x="13" y="200"/>
                    <a:pt x="14" y="200"/>
                    <a:pt x="15" y="200"/>
                  </a:cubicBezTo>
                  <a:cubicBezTo>
                    <a:pt x="17" y="200"/>
                    <a:pt x="19" y="202"/>
                    <a:pt x="19" y="204"/>
                  </a:cubicBezTo>
                  <a:cubicBezTo>
                    <a:pt x="19" y="207"/>
                    <a:pt x="17" y="208"/>
                    <a:pt x="15" y="208"/>
                  </a:cubicBezTo>
                  <a:cubicBezTo>
                    <a:pt x="15" y="208"/>
                    <a:pt x="15" y="208"/>
                    <a:pt x="15" y="208"/>
                  </a:cubicBezTo>
                  <a:cubicBezTo>
                    <a:pt x="14" y="208"/>
                    <a:pt x="12" y="209"/>
                    <a:pt x="12" y="209"/>
                  </a:cubicBezTo>
                  <a:cubicBezTo>
                    <a:pt x="11" y="210"/>
                    <a:pt x="11" y="210"/>
                    <a:pt x="11" y="210"/>
                  </a:cubicBezTo>
                  <a:cubicBezTo>
                    <a:pt x="12" y="212"/>
                    <a:pt x="11" y="213"/>
                    <a:pt x="11" y="214"/>
                  </a:cubicBezTo>
                  <a:cubicBezTo>
                    <a:pt x="9" y="215"/>
                    <a:pt x="6" y="215"/>
                    <a:pt x="4" y="213"/>
                  </a:cubicBezTo>
                  <a:cubicBezTo>
                    <a:pt x="4" y="213"/>
                    <a:pt x="3" y="212"/>
                    <a:pt x="3" y="211"/>
                  </a:cubicBezTo>
                  <a:cubicBezTo>
                    <a:pt x="3" y="211"/>
                    <a:pt x="3" y="212"/>
                    <a:pt x="3" y="212"/>
                  </a:cubicBezTo>
                  <a:cubicBezTo>
                    <a:pt x="5" y="214"/>
                    <a:pt x="4" y="217"/>
                    <a:pt x="3" y="218"/>
                  </a:cubicBezTo>
                  <a:cubicBezTo>
                    <a:pt x="3" y="219"/>
                    <a:pt x="2" y="219"/>
                    <a:pt x="2" y="219"/>
                  </a:cubicBezTo>
                  <a:cubicBezTo>
                    <a:pt x="3" y="219"/>
                    <a:pt x="4" y="219"/>
                    <a:pt x="5" y="218"/>
                  </a:cubicBezTo>
                  <a:cubicBezTo>
                    <a:pt x="6" y="216"/>
                    <a:pt x="8" y="215"/>
                    <a:pt x="9" y="215"/>
                  </a:cubicBezTo>
                  <a:cubicBezTo>
                    <a:pt x="12" y="215"/>
                    <a:pt x="13" y="217"/>
                    <a:pt x="14" y="219"/>
                  </a:cubicBezTo>
                  <a:cubicBezTo>
                    <a:pt x="15" y="219"/>
                    <a:pt x="15" y="220"/>
                    <a:pt x="15" y="222"/>
                  </a:cubicBezTo>
                  <a:cubicBezTo>
                    <a:pt x="14" y="223"/>
                    <a:pt x="13" y="223"/>
                    <a:pt x="12" y="223"/>
                  </a:cubicBezTo>
                  <a:cubicBezTo>
                    <a:pt x="12" y="223"/>
                    <a:pt x="12" y="223"/>
                    <a:pt x="12" y="224"/>
                  </a:cubicBezTo>
                  <a:cubicBezTo>
                    <a:pt x="12" y="224"/>
                    <a:pt x="12" y="224"/>
                    <a:pt x="12" y="224"/>
                  </a:cubicBezTo>
                  <a:cubicBezTo>
                    <a:pt x="12" y="228"/>
                    <a:pt x="10" y="228"/>
                    <a:pt x="8" y="228"/>
                  </a:cubicBezTo>
                  <a:cubicBezTo>
                    <a:pt x="7" y="228"/>
                    <a:pt x="7" y="228"/>
                    <a:pt x="7" y="229"/>
                  </a:cubicBezTo>
                  <a:cubicBezTo>
                    <a:pt x="7" y="230"/>
                    <a:pt x="14" y="234"/>
                    <a:pt x="17" y="235"/>
                  </a:cubicBezTo>
                  <a:cubicBezTo>
                    <a:pt x="19" y="235"/>
                    <a:pt x="20" y="236"/>
                    <a:pt x="21" y="237"/>
                  </a:cubicBezTo>
                  <a:cubicBezTo>
                    <a:pt x="23" y="238"/>
                    <a:pt x="26" y="239"/>
                    <a:pt x="30" y="238"/>
                  </a:cubicBezTo>
                  <a:cubicBezTo>
                    <a:pt x="35" y="238"/>
                    <a:pt x="48" y="226"/>
                    <a:pt x="49" y="224"/>
                  </a:cubicBezTo>
                  <a:cubicBezTo>
                    <a:pt x="51" y="222"/>
                    <a:pt x="53" y="222"/>
                    <a:pt x="53" y="222"/>
                  </a:cubicBezTo>
                  <a:cubicBezTo>
                    <a:pt x="54" y="222"/>
                    <a:pt x="54" y="222"/>
                    <a:pt x="55" y="222"/>
                  </a:cubicBezTo>
                  <a:cubicBezTo>
                    <a:pt x="56" y="222"/>
                    <a:pt x="57" y="222"/>
                    <a:pt x="58" y="222"/>
                  </a:cubicBezTo>
                  <a:cubicBezTo>
                    <a:pt x="58" y="221"/>
                    <a:pt x="58" y="220"/>
                    <a:pt x="59" y="218"/>
                  </a:cubicBezTo>
                  <a:cubicBezTo>
                    <a:pt x="59" y="216"/>
                    <a:pt x="59" y="214"/>
                    <a:pt x="61" y="213"/>
                  </a:cubicBezTo>
                  <a:cubicBezTo>
                    <a:pt x="61" y="213"/>
                    <a:pt x="61" y="213"/>
                    <a:pt x="61" y="213"/>
                  </a:cubicBezTo>
                  <a:cubicBezTo>
                    <a:pt x="62" y="213"/>
                    <a:pt x="62" y="213"/>
                    <a:pt x="62" y="213"/>
                  </a:cubicBezTo>
                  <a:cubicBezTo>
                    <a:pt x="64" y="213"/>
                    <a:pt x="65" y="215"/>
                    <a:pt x="66" y="217"/>
                  </a:cubicBezTo>
                  <a:cubicBezTo>
                    <a:pt x="66" y="218"/>
                    <a:pt x="67" y="219"/>
                    <a:pt x="67" y="220"/>
                  </a:cubicBezTo>
                  <a:cubicBezTo>
                    <a:pt x="69" y="220"/>
                    <a:pt x="70" y="222"/>
                    <a:pt x="71" y="224"/>
                  </a:cubicBezTo>
                  <a:cubicBezTo>
                    <a:pt x="71" y="224"/>
                    <a:pt x="72" y="224"/>
                    <a:pt x="72" y="225"/>
                  </a:cubicBezTo>
                  <a:cubicBezTo>
                    <a:pt x="73" y="223"/>
                    <a:pt x="73" y="221"/>
                    <a:pt x="73" y="219"/>
                  </a:cubicBezTo>
                  <a:cubicBezTo>
                    <a:pt x="73" y="218"/>
                    <a:pt x="74" y="217"/>
                    <a:pt x="74" y="215"/>
                  </a:cubicBezTo>
                  <a:cubicBezTo>
                    <a:pt x="74" y="214"/>
                    <a:pt x="75" y="212"/>
                    <a:pt x="75" y="211"/>
                  </a:cubicBezTo>
                  <a:cubicBezTo>
                    <a:pt x="75" y="210"/>
                    <a:pt x="75" y="209"/>
                    <a:pt x="75" y="208"/>
                  </a:cubicBezTo>
                  <a:cubicBezTo>
                    <a:pt x="76" y="207"/>
                    <a:pt x="78" y="207"/>
                    <a:pt x="80" y="207"/>
                  </a:cubicBezTo>
                  <a:cubicBezTo>
                    <a:pt x="81" y="207"/>
                    <a:pt x="82" y="207"/>
                    <a:pt x="83" y="206"/>
                  </a:cubicBezTo>
                  <a:cubicBezTo>
                    <a:pt x="83" y="205"/>
                    <a:pt x="83" y="200"/>
                    <a:pt x="83" y="199"/>
                  </a:cubicBezTo>
                  <a:cubicBezTo>
                    <a:pt x="81" y="198"/>
                    <a:pt x="80" y="196"/>
                    <a:pt x="80" y="194"/>
                  </a:cubicBezTo>
                  <a:cubicBezTo>
                    <a:pt x="80" y="193"/>
                    <a:pt x="80" y="193"/>
                    <a:pt x="80" y="192"/>
                  </a:cubicBezTo>
                  <a:cubicBezTo>
                    <a:pt x="80" y="191"/>
                    <a:pt x="82" y="190"/>
                    <a:pt x="83" y="190"/>
                  </a:cubicBezTo>
                  <a:cubicBezTo>
                    <a:pt x="84" y="190"/>
                    <a:pt x="84" y="189"/>
                    <a:pt x="85" y="189"/>
                  </a:cubicBezTo>
                  <a:cubicBezTo>
                    <a:pt x="86" y="188"/>
                    <a:pt x="86" y="187"/>
                    <a:pt x="85" y="186"/>
                  </a:cubicBezTo>
                  <a:cubicBezTo>
                    <a:pt x="85" y="185"/>
                    <a:pt x="85" y="184"/>
                    <a:pt x="83" y="183"/>
                  </a:cubicBezTo>
                  <a:cubicBezTo>
                    <a:pt x="81" y="182"/>
                    <a:pt x="78" y="181"/>
                    <a:pt x="78" y="178"/>
                  </a:cubicBezTo>
                  <a:cubicBezTo>
                    <a:pt x="78" y="176"/>
                    <a:pt x="78" y="174"/>
                    <a:pt x="79" y="173"/>
                  </a:cubicBezTo>
                  <a:cubicBezTo>
                    <a:pt x="79" y="171"/>
                    <a:pt x="80" y="170"/>
                    <a:pt x="79" y="168"/>
                  </a:cubicBezTo>
                  <a:cubicBezTo>
                    <a:pt x="77" y="164"/>
                    <a:pt x="78" y="161"/>
                    <a:pt x="78" y="159"/>
                  </a:cubicBezTo>
                  <a:cubicBezTo>
                    <a:pt x="79" y="158"/>
                    <a:pt x="79" y="157"/>
                    <a:pt x="79" y="156"/>
                  </a:cubicBezTo>
                  <a:cubicBezTo>
                    <a:pt x="77" y="153"/>
                    <a:pt x="76" y="149"/>
                    <a:pt x="80" y="143"/>
                  </a:cubicBezTo>
                  <a:cubicBezTo>
                    <a:pt x="83" y="137"/>
                    <a:pt x="90" y="134"/>
                    <a:pt x="93" y="135"/>
                  </a:cubicBezTo>
                  <a:cubicBezTo>
                    <a:pt x="94" y="135"/>
                    <a:pt x="94" y="135"/>
                    <a:pt x="95" y="135"/>
                  </a:cubicBezTo>
                  <a:cubicBezTo>
                    <a:pt x="96" y="136"/>
                    <a:pt x="98" y="137"/>
                    <a:pt x="98" y="135"/>
                  </a:cubicBezTo>
                  <a:cubicBezTo>
                    <a:pt x="100" y="133"/>
                    <a:pt x="100" y="132"/>
                    <a:pt x="99" y="132"/>
                  </a:cubicBezTo>
                  <a:cubicBezTo>
                    <a:pt x="98" y="131"/>
                    <a:pt x="95" y="130"/>
                    <a:pt x="95" y="128"/>
                  </a:cubicBezTo>
                  <a:cubicBezTo>
                    <a:pt x="95" y="128"/>
                    <a:pt x="94" y="127"/>
                    <a:pt x="94" y="127"/>
                  </a:cubicBezTo>
                  <a:cubicBezTo>
                    <a:pt x="94" y="126"/>
                    <a:pt x="95" y="124"/>
                    <a:pt x="96" y="123"/>
                  </a:cubicBezTo>
                  <a:cubicBezTo>
                    <a:pt x="99" y="118"/>
                    <a:pt x="103" y="113"/>
                    <a:pt x="103" y="109"/>
                  </a:cubicBezTo>
                  <a:cubicBezTo>
                    <a:pt x="103" y="108"/>
                    <a:pt x="103" y="106"/>
                    <a:pt x="103" y="104"/>
                  </a:cubicBezTo>
                  <a:cubicBezTo>
                    <a:pt x="103" y="102"/>
                    <a:pt x="103" y="100"/>
                    <a:pt x="104" y="98"/>
                  </a:cubicBezTo>
                  <a:cubicBezTo>
                    <a:pt x="106" y="97"/>
                    <a:pt x="107" y="97"/>
                    <a:pt x="109" y="97"/>
                  </a:cubicBezTo>
                  <a:cubicBezTo>
                    <a:pt x="110" y="96"/>
                    <a:pt x="112" y="96"/>
                    <a:pt x="113" y="96"/>
                  </a:cubicBezTo>
                  <a:cubicBezTo>
                    <a:pt x="114" y="95"/>
                    <a:pt x="114" y="95"/>
                    <a:pt x="114" y="93"/>
                  </a:cubicBezTo>
                  <a:cubicBezTo>
                    <a:pt x="114" y="92"/>
                    <a:pt x="114" y="91"/>
                    <a:pt x="115" y="89"/>
                  </a:cubicBezTo>
                  <a:cubicBezTo>
                    <a:pt x="115" y="89"/>
                    <a:pt x="116" y="88"/>
                    <a:pt x="117" y="86"/>
                  </a:cubicBezTo>
                  <a:cubicBezTo>
                    <a:pt x="118" y="84"/>
                    <a:pt x="119" y="82"/>
                    <a:pt x="121" y="81"/>
                  </a:cubicBezTo>
                  <a:cubicBezTo>
                    <a:pt x="122" y="80"/>
                    <a:pt x="124" y="78"/>
                    <a:pt x="123" y="78"/>
                  </a:cubicBezTo>
                  <a:cubicBezTo>
                    <a:pt x="122" y="75"/>
                    <a:pt x="123" y="73"/>
                    <a:pt x="124" y="72"/>
                  </a:cubicBezTo>
                  <a:cubicBezTo>
                    <a:pt x="125" y="71"/>
                    <a:pt x="126" y="69"/>
                    <a:pt x="126" y="68"/>
                  </a:cubicBezTo>
                  <a:cubicBezTo>
                    <a:pt x="126" y="63"/>
                    <a:pt x="132" y="60"/>
                    <a:pt x="137" y="60"/>
                  </a:cubicBezTo>
                  <a:cubicBezTo>
                    <a:pt x="142" y="60"/>
                    <a:pt x="143" y="59"/>
                    <a:pt x="143" y="59"/>
                  </a:cubicBezTo>
                  <a:cubicBezTo>
                    <a:pt x="143" y="58"/>
                    <a:pt x="143" y="57"/>
                    <a:pt x="143" y="56"/>
                  </a:cubicBezTo>
                  <a:cubicBezTo>
                    <a:pt x="143" y="55"/>
                    <a:pt x="143" y="54"/>
                    <a:pt x="143" y="52"/>
                  </a:cubicBezTo>
                  <a:cubicBezTo>
                    <a:pt x="143" y="51"/>
                    <a:pt x="143" y="50"/>
                    <a:pt x="144" y="49"/>
                  </a:cubicBezTo>
                  <a:cubicBezTo>
                    <a:pt x="145" y="48"/>
                    <a:pt x="147" y="48"/>
                    <a:pt x="149" y="49"/>
                  </a:cubicBezTo>
                  <a:cubicBezTo>
                    <a:pt x="151" y="50"/>
                    <a:pt x="153" y="50"/>
                    <a:pt x="154" y="50"/>
                  </a:cubicBezTo>
                  <a:cubicBezTo>
                    <a:pt x="156" y="49"/>
                    <a:pt x="159" y="49"/>
                    <a:pt x="161" y="51"/>
                  </a:cubicBezTo>
                  <a:cubicBezTo>
                    <a:pt x="162" y="52"/>
                    <a:pt x="163" y="52"/>
                    <a:pt x="164" y="52"/>
                  </a:cubicBezTo>
                  <a:cubicBezTo>
                    <a:pt x="164" y="52"/>
                    <a:pt x="165" y="52"/>
                    <a:pt x="165" y="51"/>
                  </a:cubicBezTo>
                  <a:cubicBezTo>
                    <a:pt x="165" y="45"/>
                    <a:pt x="167" y="40"/>
                    <a:pt x="172" y="40"/>
                  </a:cubicBezTo>
                  <a:cubicBezTo>
                    <a:pt x="172" y="40"/>
                    <a:pt x="173" y="40"/>
                    <a:pt x="173" y="40"/>
                  </a:cubicBezTo>
                  <a:cubicBezTo>
                    <a:pt x="173" y="40"/>
                    <a:pt x="173" y="40"/>
                    <a:pt x="173" y="40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74" y="40"/>
                    <a:pt x="174" y="40"/>
                    <a:pt x="174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0" name="Freeform 1222">
              <a:extLst>
                <a:ext uri="{FF2B5EF4-FFF2-40B4-BE49-F238E27FC236}">
                  <a16:creationId xmlns:a16="http://schemas.microsoft.com/office/drawing/2014/main" id="{1B9272EE-62B3-4B5E-8EE2-B63C23C51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860" y="3619853"/>
              <a:ext cx="36485" cy="24530"/>
            </a:xfrm>
            <a:custGeom>
              <a:avLst/>
              <a:gdLst>
                <a:gd name="T0" fmla="*/ 19 w 20"/>
                <a:gd name="T1" fmla="*/ 8 h 12"/>
                <a:gd name="T2" fmla="*/ 20 w 20"/>
                <a:gd name="T3" fmla="*/ 5 h 12"/>
                <a:gd name="T4" fmla="*/ 16 w 20"/>
                <a:gd name="T5" fmla="*/ 4 h 12"/>
                <a:gd name="T6" fmla="*/ 14 w 20"/>
                <a:gd name="T7" fmla="*/ 4 h 12"/>
                <a:gd name="T8" fmla="*/ 7 w 20"/>
                <a:gd name="T9" fmla="*/ 0 h 12"/>
                <a:gd name="T10" fmla="*/ 7 w 20"/>
                <a:gd name="T11" fmla="*/ 0 h 12"/>
                <a:gd name="T12" fmla="*/ 6 w 20"/>
                <a:gd name="T13" fmla="*/ 0 h 12"/>
                <a:gd name="T14" fmla="*/ 6 w 20"/>
                <a:gd name="T15" fmla="*/ 0 h 12"/>
                <a:gd name="T16" fmla="*/ 3 w 20"/>
                <a:gd name="T17" fmla="*/ 5 h 12"/>
                <a:gd name="T18" fmla="*/ 2 w 20"/>
                <a:gd name="T19" fmla="*/ 5 h 12"/>
                <a:gd name="T20" fmla="*/ 2 w 20"/>
                <a:gd name="T21" fmla="*/ 9 h 12"/>
                <a:gd name="T22" fmla="*/ 0 w 20"/>
                <a:gd name="T23" fmla="*/ 11 h 12"/>
                <a:gd name="T24" fmla="*/ 0 w 20"/>
                <a:gd name="T25" fmla="*/ 11 h 12"/>
                <a:gd name="T26" fmla="*/ 17 w 20"/>
                <a:gd name="T27" fmla="*/ 11 h 12"/>
                <a:gd name="T28" fmla="*/ 17 w 20"/>
                <a:gd name="T29" fmla="*/ 11 h 12"/>
                <a:gd name="T30" fmla="*/ 19 w 20"/>
                <a:gd name="T31" fmla="*/ 11 h 12"/>
                <a:gd name="T32" fmla="*/ 19 w 20"/>
                <a:gd name="T33" fmla="*/ 11 h 12"/>
                <a:gd name="T34" fmla="*/ 19 w 20"/>
                <a:gd name="T35" fmla="*/ 11 h 12"/>
                <a:gd name="T36" fmla="*/ 19 w 20"/>
                <a:gd name="T3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2">
                  <a:moveTo>
                    <a:pt x="19" y="8"/>
                  </a:moveTo>
                  <a:cubicBezTo>
                    <a:pt x="20" y="7"/>
                    <a:pt x="20" y="6"/>
                    <a:pt x="20" y="5"/>
                  </a:cubicBezTo>
                  <a:cubicBezTo>
                    <a:pt x="19" y="5"/>
                    <a:pt x="17" y="4"/>
                    <a:pt x="16" y="4"/>
                  </a:cubicBezTo>
                  <a:cubicBezTo>
                    <a:pt x="16" y="4"/>
                    <a:pt x="15" y="4"/>
                    <a:pt x="14" y="4"/>
                  </a:cubicBezTo>
                  <a:cubicBezTo>
                    <a:pt x="12" y="4"/>
                    <a:pt x="9" y="2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"/>
                    <a:pt x="4" y="4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2" y="8"/>
                    <a:pt x="2" y="9"/>
                  </a:cubicBezTo>
                  <a:cubicBezTo>
                    <a:pt x="2" y="10"/>
                    <a:pt x="1" y="1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12" y="12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0"/>
                    <a:pt x="19" y="9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1" name="Freeform 1223">
              <a:extLst>
                <a:ext uri="{FF2B5EF4-FFF2-40B4-BE49-F238E27FC236}">
                  <a16:creationId xmlns:a16="http://schemas.microsoft.com/office/drawing/2014/main" id="{62F084A5-42F2-4986-8597-A01AC4213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4387" y="4028689"/>
              <a:ext cx="28804" cy="51104"/>
            </a:xfrm>
            <a:custGeom>
              <a:avLst/>
              <a:gdLst>
                <a:gd name="T0" fmla="*/ 5 w 16"/>
                <a:gd name="T1" fmla="*/ 17 h 26"/>
                <a:gd name="T2" fmla="*/ 6 w 16"/>
                <a:gd name="T3" fmla="*/ 26 h 26"/>
                <a:gd name="T4" fmla="*/ 6 w 16"/>
                <a:gd name="T5" fmla="*/ 26 h 26"/>
                <a:gd name="T6" fmla="*/ 12 w 16"/>
                <a:gd name="T7" fmla="*/ 22 h 26"/>
                <a:gd name="T8" fmla="*/ 14 w 16"/>
                <a:gd name="T9" fmla="*/ 21 h 26"/>
                <a:gd name="T10" fmla="*/ 15 w 16"/>
                <a:gd name="T11" fmla="*/ 13 h 26"/>
                <a:gd name="T12" fmla="*/ 15 w 16"/>
                <a:gd name="T13" fmla="*/ 4 h 26"/>
                <a:gd name="T14" fmla="*/ 15 w 16"/>
                <a:gd name="T15" fmla="*/ 2 h 26"/>
                <a:gd name="T16" fmla="*/ 8 w 16"/>
                <a:gd name="T17" fmla="*/ 1 h 26"/>
                <a:gd name="T18" fmla="*/ 3 w 16"/>
                <a:gd name="T19" fmla="*/ 3 h 26"/>
                <a:gd name="T20" fmla="*/ 1 w 16"/>
                <a:gd name="T21" fmla="*/ 3 h 26"/>
                <a:gd name="T22" fmla="*/ 0 w 16"/>
                <a:gd name="T23" fmla="*/ 3 h 26"/>
                <a:gd name="T24" fmla="*/ 2 w 16"/>
                <a:gd name="T25" fmla="*/ 6 h 26"/>
                <a:gd name="T26" fmla="*/ 5 w 16"/>
                <a:gd name="T27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26">
                  <a:moveTo>
                    <a:pt x="5" y="17"/>
                  </a:moveTo>
                  <a:cubicBezTo>
                    <a:pt x="4" y="21"/>
                    <a:pt x="5" y="25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9" y="23"/>
                    <a:pt x="10" y="23"/>
                    <a:pt x="12" y="22"/>
                  </a:cubicBezTo>
                  <a:cubicBezTo>
                    <a:pt x="13" y="22"/>
                    <a:pt x="13" y="22"/>
                    <a:pt x="14" y="21"/>
                  </a:cubicBezTo>
                  <a:cubicBezTo>
                    <a:pt x="15" y="20"/>
                    <a:pt x="15" y="16"/>
                    <a:pt x="15" y="13"/>
                  </a:cubicBezTo>
                  <a:cubicBezTo>
                    <a:pt x="15" y="10"/>
                    <a:pt x="15" y="6"/>
                    <a:pt x="15" y="4"/>
                  </a:cubicBezTo>
                  <a:cubicBezTo>
                    <a:pt x="16" y="3"/>
                    <a:pt x="15" y="2"/>
                    <a:pt x="15" y="2"/>
                  </a:cubicBezTo>
                  <a:cubicBezTo>
                    <a:pt x="14" y="0"/>
                    <a:pt x="10" y="0"/>
                    <a:pt x="8" y="1"/>
                  </a:cubicBezTo>
                  <a:cubicBezTo>
                    <a:pt x="7" y="3"/>
                    <a:pt x="5" y="3"/>
                    <a:pt x="3" y="3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1" y="5"/>
                    <a:pt x="2" y="6"/>
                  </a:cubicBezTo>
                  <a:cubicBezTo>
                    <a:pt x="4" y="9"/>
                    <a:pt x="6" y="13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2" name="Freeform 1224">
              <a:extLst>
                <a:ext uri="{FF2B5EF4-FFF2-40B4-BE49-F238E27FC236}">
                  <a16:creationId xmlns:a16="http://schemas.microsoft.com/office/drawing/2014/main" id="{D562F226-F780-4CD1-A6FD-D0C4EDF2F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7504" y="3865155"/>
              <a:ext cx="228509" cy="235081"/>
            </a:xfrm>
            <a:custGeom>
              <a:avLst/>
              <a:gdLst>
                <a:gd name="T0" fmla="*/ 64 w 124"/>
                <a:gd name="T1" fmla="*/ 6 h 120"/>
                <a:gd name="T2" fmla="*/ 62 w 124"/>
                <a:gd name="T3" fmla="*/ 5 h 120"/>
                <a:gd name="T4" fmla="*/ 61 w 124"/>
                <a:gd name="T5" fmla="*/ 5 h 120"/>
                <a:gd name="T6" fmla="*/ 61 w 124"/>
                <a:gd name="T7" fmla="*/ 5 h 120"/>
                <a:gd name="T8" fmla="*/ 61 w 124"/>
                <a:gd name="T9" fmla="*/ 5 h 120"/>
                <a:gd name="T10" fmla="*/ 59 w 124"/>
                <a:gd name="T11" fmla="*/ 1 h 120"/>
                <a:gd name="T12" fmla="*/ 56 w 124"/>
                <a:gd name="T13" fmla="*/ 0 h 120"/>
                <a:gd name="T14" fmla="*/ 50 w 124"/>
                <a:gd name="T15" fmla="*/ 2 h 120"/>
                <a:gd name="T16" fmla="*/ 43 w 124"/>
                <a:gd name="T17" fmla="*/ 3 h 120"/>
                <a:gd name="T18" fmla="*/ 42 w 124"/>
                <a:gd name="T19" fmla="*/ 4 h 120"/>
                <a:gd name="T20" fmla="*/ 37 w 124"/>
                <a:gd name="T21" fmla="*/ 7 h 120"/>
                <a:gd name="T22" fmla="*/ 33 w 124"/>
                <a:gd name="T23" fmla="*/ 11 h 120"/>
                <a:gd name="T24" fmla="*/ 28 w 124"/>
                <a:gd name="T25" fmla="*/ 11 h 120"/>
                <a:gd name="T26" fmla="*/ 27 w 124"/>
                <a:gd name="T27" fmla="*/ 14 h 120"/>
                <a:gd name="T28" fmla="*/ 24 w 124"/>
                <a:gd name="T29" fmla="*/ 17 h 120"/>
                <a:gd name="T30" fmla="*/ 24 w 124"/>
                <a:gd name="T31" fmla="*/ 17 h 120"/>
                <a:gd name="T32" fmla="*/ 17 w 124"/>
                <a:gd name="T33" fmla="*/ 11 h 120"/>
                <a:gd name="T34" fmla="*/ 17 w 124"/>
                <a:gd name="T35" fmla="*/ 10 h 120"/>
                <a:gd name="T36" fmla="*/ 10 w 124"/>
                <a:gd name="T37" fmla="*/ 17 h 120"/>
                <a:gd name="T38" fmla="*/ 8 w 124"/>
                <a:gd name="T39" fmla="*/ 17 h 120"/>
                <a:gd name="T40" fmla="*/ 6 w 124"/>
                <a:gd name="T41" fmla="*/ 17 h 120"/>
                <a:gd name="T42" fmla="*/ 3 w 124"/>
                <a:gd name="T43" fmla="*/ 17 h 120"/>
                <a:gd name="T44" fmla="*/ 3 w 124"/>
                <a:gd name="T45" fmla="*/ 18 h 120"/>
                <a:gd name="T46" fmla="*/ 3 w 124"/>
                <a:gd name="T47" fmla="*/ 19 h 120"/>
                <a:gd name="T48" fmla="*/ 1 w 124"/>
                <a:gd name="T49" fmla="*/ 27 h 120"/>
                <a:gd name="T50" fmla="*/ 1 w 124"/>
                <a:gd name="T51" fmla="*/ 29 h 120"/>
                <a:gd name="T52" fmla="*/ 2 w 124"/>
                <a:gd name="T53" fmla="*/ 36 h 120"/>
                <a:gd name="T54" fmla="*/ 4 w 124"/>
                <a:gd name="T55" fmla="*/ 37 h 120"/>
                <a:gd name="T56" fmla="*/ 11 w 124"/>
                <a:gd name="T57" fmla="*/ 39 h 120"/>
                <a:gd name="T58" fmla="*/ 11 w 124"/>
                <a:gd name="T59" fmla="*/ 42 h 120"/>
                <a:gd name="T60" fmla="*/ 14 w 124"/>
                <a:gd name="T61" fmla="*/ 40 h 120"/>
                <a:gd name="T62" fmla="*/ 23 w 124"/>
                <a:gd name="T63" fmla="*/ 34 h 120"/>
                <a:gd name="T64" fmla="*/ 40 w 124"/>
                <a:gd name="T65" fmla="*/ 44 h 120"/>
                <a:gd name="T66" fmla="*/ 52 w 124"/>
                <a:gd name="T67" fmla="*/ 62 h 120"/>
                <a:gd name="T68" fmla="*/ 67 w 124"/>
                <a:gd name="T69" fmla="*/ 75 h 120"/>
                <a:gd name="T70" fmla="*/ 79 w 124"/>
                <a:gd name="T71" fmla="*/ 80 h 120"/>
                <a:gd name="T72" fmla="*/ 92 w 124"/>
                <a:gd name="T73" fmla="*/ 90 h 120"/>
                <a:gd name="T74" fmla="*/ 99 w 124"/>
                <a:gd name="T75" fmla="*/ 98 h 120"/>
                <a:gd name="T76" fmla="*/ 101 w 124"/>
                <a:gd name="T77" fmla="*/ 115 h 120"/>
                <a:gd name="T78" fmla="*/ 103 w 124"/>
                <a:gd name="T79" fmla="*/ 113 h 120"/>
                <a:gd name="T80" fmla="*/ 110 w 124"/>
                <a:gd name="T81" fmla="*/ 105 h 120"/>
                <a:gd name="T82" fmla="*/ 109 w 124"/>
                <a:gd name="T83" fmla="*/ 104 h 120"/>
                <a:gd name="T84" fmla="*/ 106 w 124"/>
                <a:gd name="T85" fmla="*/ 93 h 120"/>
                <a:gd name="T86" fmla="*/ 121 w 124"/>
                <a:gd name="T87" fmla="*/ 93 h 120"/>
                <a:gd name="T88" fmla="*/ 124 w 124"/>
                <a:gd name="T89" fmla="*/ 93 h 120"/>
                <a:gd name="T90" fmla="*/ 103 w 124"/>
                <a:gd name="T91" fmla="*/ 79 h 120"/>
                <a:gd name="T92" fmla="*/ 96 w 124"/>
                <a:gd name="T93" fmla="*/ 73 h 120"/>
                <a:gd name="T94" fmla="*/ 76 w 124"/>
                <a:gd name="T95" fmla="*/ 53 h 120"/>
                <a:gd name="T96" fmla="*/ 60 w 124"/>
                <a:gd name="T97" fmla="*/ 38 h 120"/>
                <a:gd name="T98" fmla="*/ 60 w 124"/>
                <a:gd name="T99" fmla="*/ 26 h 120"/>
                <a:gd name="T100" fmla="*/ 65 w 124"/>
                <a:gd name="T101" fmla="*/ 18 h 120"/>
                <a:gd name="T102" fmla="*/ 65 w 124"/>
                <a:gd name="T103" fmla="*/ 15 h 120"/>
                <a:gd name="T104" fmla="*/ 65 w 124"/>
                <a:gd name="T105" fmla="*/ 10 h 120"/>
                <a:gd name="T106" fmla="*/ 65 w 124"/>
                <a:gd name="T107" fmla="*/ 7 h 120"/>
                <a:gd name="T108" fmla="*/ 65 w 124"/>
                <a:gd name="T109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4" h="120">
                  <a:moveTo>
                    <a:pt x="65" y="6"/>
                  </a:moveTo>
                  <a:cubicBezTo>
                    <a:pt x="65" y="6"/>
                    <a:pt x="64" y="6"/>
                    <a:pt x="64" y="6"/>
                  </a:cubicBezTo>
                  <a:cubicBezTo>
                    <a:pt x="64" y="6"/>
                    <a:pt x="64" y="5"/>
                    <a:pt x="63" y="5"/>
                  </a:cubicBezTo>
                  <a:cubicBezTo>
                    <a:pt x="63" y="5"/>
                    <a:pt x="63" y="5"/>
                    <a:pt x="62" y="5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5"/>
                    <a:pt x="62" y="5"/>
                    <a:pt x="61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4"/>
                    <a:pt x="59" y="2"/>
                    <a:pt x="59" y="1"/>
                  </a:cubicBezTo>
                  <a:cubicBezTo>
                    <a:pt x="59" y="0"/>
                    <a:pt x="59" y="0"/>
                    <a:pt x="58" y="0"/>
                  </a:cubicBezTo>
                  <a:cubicBezTo>
                    <a:pt x="58" y="0"/>
                    <a:pt x="57" y="0"/>
                    <a:pt x="56" y="0"/>
                  </a:cubicBezTo>
                  <a:cubicBezTo>
                    <a:pt x="54" y="0"/>
                    <a:pt x="52" y="1"/>
                    <a:pt x="52" y="1"/>
                  </a:cubicBezTo>
                  <a:cubicBezTo>
                    <a:pt x="51" y="1"/>
                    <a:pt x="51" y="2"/>
                    <a:pt x="50" y="2"/>
                  </a:cubicBezTo>
                  <a:cubicBezTo>
                    <a:pt x="48" y="3"/>
                    <a:pt x="47" y="4"/>
                    <a:pt x="45" y="4"/>
                  </a:cubicBezTo>
                  <a:cubicBezTo>
                    <a:pt x="44" y="4"/>
                    <a:pt x="43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6"/>
                    <a:pt x="40" y="8"/>
                    <a:pt x="38" y="8"/>
                  </a:cubicBezTo>
                  <a:cubicBezTo>
                    <a:pt x="38" y="8"/>
                    <a:pt x="38" y="8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9"/>
                    <a:pt x="35" y="11"/>
                    <a:pt x="33" y="11"/>
                  </a:cubicBezTo>
                  <a:cubicBezTo>
                    <a:pt x="31" y="11"/>
                    <a:pt x="30" y="10"/>
                    <a:pt x="29" y="10"/>
                  </a:cubicBezTo>
                  <a:cubicBezTo>
                    <a:pt x="29" y="10"/>
                    <a:pt x="28" y="10"/>
                    <a:pt x="28" y="11"/>
                  </a:cubicBezTo>
                  <a:cubicBezTo>
                    <a:pt x="28" y="12"/>
                    <a:pt x="28" y="13"/>
                    <a:pt x="28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7"/>
                    <a:pt x="25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7"/>
                    <a:pt x="22" y="17"/>
                    <a:pt x="21" y="16"/>
                  </a:cubicBezTo>
                  <a:cubicBezTo>
                    <a:pt x="20" y="15"/>
                    <a:pt x="19" y="13"/>
                    <a:pt x="17" y="11"/>
                  </a:cubicBezTo>
                  <a:cubicBezTo>
                    <a:pt x="17" y="11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5" y="13"/>
                    <a:pt x="14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7"/>
                    <a:pt x="9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7"/>
                    <a:pt x="7" y="17"/>
                    <a:pt x="6" y="17"/>
                  </a:cubicBezTo>
                  <a:cubicBezTo>
                    <a:pt x="6" y="17"/>
                    <a:pt x="5" y="17"/>
                    <a:pt x="5" y="17"/>
                  </a:cubicBezTo>
                  <a:cubicBezTo>
                    <a:pt x="5" y="17"/>
                    <a:pt x="4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5" y="21"/>
                    <a:pt x="5" y="22"/>
                  </a:cubicBezTo>
                  <a:cubicBezTo>
                    <a:pt x="5" y="24"/>
                    <a:pt x="3" y="26"/>
                    <a:pt x="1" y="27"/>
                  </a:cubicBezTo>
                  <a:cubicBezTo>
                    <a:pt x="1" y="27"/>
                    <a:pt x="0" y="28"/>
                    <a:pt x="0" y="28"/>
                  </a:cubicBezTo>
                  <a:cubicBezTo>
                    <a:pt x="0" y="28"/>
                    <a:pt x="1" y="28"/>
                    <a:pt x="1" y="29"/>
                  </a:cubicBezTo>
                  <a:cubicBezTo>
                    <a:pt x="3" y="30"/>
                    <a:pt x="5" y="32"/>
                    <a:pt x="3" y="35"/>
                  </a:cubicBezTo>
                  <a:cubicBezTo>
                    <a:pt x="3" y="35"/>
                    <a:pt x="3" y="35"/>
                    <a:pt x="2" y="36"/>
                  </a:cubicBezTo>
                  <a:cubicBezTo>
                    <a:pt x="2" y="36"/>
                    <a:pt x="2" y="36"/>
                    <a:pt x="3" y="37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4" y="37"/>
                    <a:pt x="5" y="37"/>
                    <a:pt x="6" y="38"/>
                  </a:cubicBezTo>
                  <a:cubicBezTo>
                    <a:pt x="8" y="38"/>
                    <a:pt x="10" y="38"/>
                    <a:pt x="11" y="39"/>
                  </a:cubicBezTo>
                  <a:cubicBezTo>
                    <a:pt x="11" y="40"/>
                    <a:pt x="11" y="41"/>
                    <a:pt x="11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2" y="42"/>
                    <a:pt x="12" y="42"/>
                  </a:cubicBezTo>
                  <a:cubicBezTo>
                    <a:pt x="13" y="41"/>
                    <a:pt x="13" y="41"/>
                    <a:pt x="14" y="40"/>
                  </a:cubicBezTo>
                  <a:cubicBezTo>
                    <a:pt x="15" y="38"/>
                    <a:pt x="16" y="36"/>
                    <a:pt x="20" y="35"/>
                  </a:cubicBezTo>
                  <a:cubicBezTo>
                    <a:pt x="21" y="35"/>
                    <a:pt x="22" y="34"/>
                    <a:pt x="23" y="34"/>
                  </a:cubicBezTo>
                  <a:cubicBezTo>
                    <a:pt x="30" y="34"/>
                    <a:pt x="36" y="39"/>
                    <a:pt x="38" y="42"/>
                  </a:cubicBezTo>
                  <a:cubicBezTo>
                    <a:pt x="39" y="43"/>
                    <a:pt x="39" y="44"/>
                    <a:pt x="40" y="44"/>
                  </a:cubicBezTo>
                  <a:cubicBezTo>
                    <a:pt x="41" y="46"/>
                    <a:pt x="42" y="47"/>
                    <a:pt x="42" y="50"/>
                  </a:cubicBezTo>
                  <a:cubicBezTo>
                    <a:pt x="43" y="52"/>
                    <a:pt x="44" y="57"/>
                    <a:pt x="52" y="62"/>
                  </a:cubicBezTo>
                  <a:cubicBezTo>
                    <a:pt x="57" y="65"/>
                    <a:pt x="60" y="68"/>
                    <a:pt x="62" y="71"/>
                  </a:cubicBezTo>
                  <a:cubicBezTo>
                    <a:pt x="64" y="73"/>
                    <a:pt x="66" y="74"/>
                    <a:pt x="67" y="75"/>
                  </a:cubicBezTo>
                  <a:cubicBezTo>
                    <a:pt x="69" y="76"/>
                    <a:pt x="70" y="76"/>
                    <a:pt x="72" y="77"/>
                  </a:cubicBezTo>
                  <a:cubicBezTo>
                    <a:pt x="74" y="77"/>
                    <a:pt x="77" y="78"/>
                    <a:pt x="79" y="80"/>
                  </a:cubicBezTo>
                  <a:cubicBezTo>
                    <a:pt x="81" y="83"/>
                    <a:pt x="84" y="85"/>
                    <a:pt x="88" y="86"/>
                  </a:cubicBezTo>
                  <a:cubicBezTo>
                    <a:pt x="90" y="87"/>
                    <a:pt x="91" y="89"/>
                    <a:pt x="92" y="90"/>
                  </a:cubicBezTo>
                  <a:cubicBezTo>
                    <a:pt x="93" y="92"/>
                    <a:pt x="94" y="93"/>
                    <a:pt x="95" y="93"/>
                  </a:cubicBezTo>
                  <a:cubicBezTo>
                    <a:pt x="99" y="93"/>
                    <a:pt x="99" y="96"/>
                    <a:pt x="99" y="98"/>
                  </a:cubicBezTo>
                  <a:cubicBezTo>
                    <a:pt x="99" y="99"/>
                    <a:pt x="100" y="99"/>
                    <a:pt x="100" y="100"/>
                  </a:cubicBezTo>
                  <a:cubicBezTo>
                    <a:pt x="103" y="104"/>
                    <a:pt x="104" y="111"/>
                    <a:pt x="101" y="115"/>
                  </a:cubicBezTo>
                  <a:cubicBezTo>
                    <a:pt x="100" y="116"/>
                    <a:pt x="100" y="119"/>
                    <a:pt x="100" y="120"/>
                  </a:cubicBezTo>
                  <a:cubicBezTo>
                    <a:pt x="101" y="118"/>
                    <a:pt x="103" y="115"/>
                    <a:pt x="103" y="113"/>
                  </a:cubicBezTo>
                  <a:cubicBezTo>
                    <a:pt x="104" y="110"/>
                    <a:pt x="105" y="109"/>
                    <a:pt x="107" y="108"/>
                  </a:cubicBezTo>
                  <a:cubicBezTo>
                    <a:pt x="108" y="107"/>
                    <a:pt x="109" y="107"/>
                    <a:pt x="110" y="105"/>
                  </a:cubicBezTo>
                  <a:cubicBezTo>
                    <a:pt x="110" y="105"/>
                    <a:pt x="110" y="105"/>
                    <a:pt x="110" y="105"/>
                  </a:cubicBezTo>
                  <a:cubicBezTo>
                    <a:pt x="110" y="105"/>
                    <a:pt x="109" y="104"/>
                    <a:pt x="109" y="104"/>
                  </a:cubicBezTo>
                  <a:cubicBezTo>
                    <a:pt x="107" y="103"/>
                    <a:pt x="105" y="101"/>
                    <a:pt x="105" y="98"/>
                  </a:cubicBezTo>
                  <a:cubicBezTo>
                    <a:pt x="104" y="96"/>
                    <a:pt x="105" y="94"/>
                    <a:pt x="106" y="93"/>
                  </a:cubicBezTo>
                  <a:cubicBezTo>
                    <a:pt x="108" y="89"/>
                    <a:pt x="114" y="88"/>
                    <a:pt x="118" y="91"/>
                  </a:cubicBezTo>
                  <a:cubicBezTo>
                    <a:pt x="119" y="92"/>
                    <a:pt x="120" y="92"/>
                    <a:pt x="121" y="93"/>
                  </a:cubicBezTo>
                  <a:cubicBezTo>
                    <a:pt x="122" y="93"/>
                    <a:pt x="123" y="94"/>
                    <a:pt x="124" y="95"/>
                  </a:cubicBezTo>
                  <a:cubicBezTo>
                    <a:pt x="124" y="94"/>
                    <a:pt x="124" y="94"/>
                    <a:pt x="124" y="93"/>
                  </a:cubicBezTo>
                  <a:cubicBezTo>
                    <a:pt x="124" y="90"/>
                    <a:pt x="112" y="84"/>
                    <a:pt x="107" y="82"/>
                  </a:cubicBezTo>
                  <a:cubicBezTo>
                    <a:pt x="105" y="81"/>
                    <a:pt x="104" y="80"/>
                    <a:pt x="103" y="79"/>
                  </a:cubicBezTo>
                  <a:cubicBezTo>
                    <a:pt x="100" y="78"/>
                    <a:pt x="99" y="76"/>
                    <a:pt x="99" y="75"/>
                  </a:cubicBezTo>
                  <a:cubicBezTo>
                    <a:pt x="98" y="73"/>
                    <a:pt x="98" y="73"/>
                    <a:pt x="96" y="73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87" y="73"/>
                    <a:pt x="78" y="64"/>
                    <a:pt x="76" y="53"/>
                  </a:cubicBezTo>
                  <a:cubicBezTo>
                    <a:pt x="75" y="48"/>
                    <a:pt x="71" y="46"/>
                    <a:pt x="67" y="44"/>
                  </a:cubicBezTo>
                  <a:cubicBezTo>
                    <a:pt x="64" y="42"/>
                    <a:pt x="61" y="41"/>
                    <a:pt x="60" y="38"/>
                  </a:cubicBezTo>
                  <a:cubicBezTo>
                    <a:pt x="58" y="34"/>
                    <a:pt x="59" y="31"/>
                    <a:pt x="60" y="30"/>
                  </a:cubicBezTo>
                  <a:cubicBezTo>
                    <a:pt x="61" y="28"/>
                    <a:pt x="61" y="28"/>
                    <a:pt x="60" y="26"/>
                  </a:cubicBezTo>
                  <a:cubicBezTo>
                    <a:pt x="60" y="25"/>
                    <a:pt x="60" y="24"/>
                    <a:pt x="60" y="22"/>
                  </a:cubicBezTo>
                  <a:cubicBezTo>
                    <a:pt x="61" y="20"/>
                    <a:pt x="63" y="19"/>
                    <a:pt x="65" y="18"/>
                  </a:cubicBezTo>
                  <a:cubicBezTo>
                    <a:pt x="65" y="17"/>
                    <a:pt x="65" y="16"/>
                    <a:pt x="65" y="16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5" y="14"/>
                    <a:pt x="65" y="12"/>
                    <a:pt x="65" y="11"/>
                  </a:cubicBezTo>
                  <a:cubicBezTo>
                    <a:pt x="65" y="11"/>
                    <a:pt x="65" y="11"/>
                    <a:pt x="65" y="10"/>
                  </a:cubicBezTo>
                  <a:cubicBezTo>
                    <a:pt x="65" y="9"/>
                    <a:pt x="65" y="8"/>
                    <a:pt x="65" y="8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3" name="Freeform 1225">
              <a:extLst>
                <a:ext uri="{FF2B5EF4-FFF2-40B4-BE49-F238E27FC236}">
                  <a16:creationId xmlns:a16="http://schemas.microsoft.com/office/drawing/2014/main" id="{1F6AC376-0C3E-46A9-9979-D09CACB3E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559" y="4104324"/>
              <a:ext cx="49926" cy="34751"/>
            </a:xfrm>
            <a:custGeom>
              <a:avLst/>
              <a:gdLst>
                <a:gd name="T0" fmla="*/ 24 w 27"/>
                <a:gd name="T1" fmla="*/ 15 h 18"/>
                <a:gd name="T2" fmla="*/ 24 w 27"/>
                <a:gd name="T3" fmla="*/ 10 h 18"/>
                <a:gd name="T4" fmla="*/ 27 w 27"/>
                <a:gd name="T5" fmla="*/ 0 h 18"/>
                <a:gd name="T6" fmla="*/ 22 w 27"/>
                <a:gd name="T7" fmla="*/ 1 h 18"/>
                <a:gd name="T8" fmla="*/ 7 w 27"/>
                <a:gd name="T9" fmla="*/ 1 h 18"/>
                <a:gd name="T10" fmla="*/ 5 w 27"/>
                <a:gd name="T11" fmla="*/ 0 h 18"/>
                <a:gd name="T12" fmla="*/ 0 w 27"/>
                <a:gd name="T13" fmla="*/ 3 h 18"/>
                <a:gd name="T14" fmla="*/ 10 w 27"/>
                <a:gd name="T15" fmla="*/ 8 h 18"/>
                <a:gd name="T16" fmla="*/ 20 w 27"/>
                <a:gd name="T17" fmla="*/ 14 h 18"/>
                <a:gd name="T18" fmla="*/ 23 w 27"/>
                <a:gd name="T19" fmla="*/ 16 h 18"/>
                <a:gd name="T20" fmla="*/ 23 w 27"/>
                <a:gd name="T21" fmla="*/ 18 h 18"/>
                <a:gd name="T22" fmla="*/ 23 w 27"/>
                <a:gd name="T23" fmla="*/ 18 h 18"/>
                <a:gd name="T24" fmla="*/ 23 w 27"/>
                <a:gd name="T25" fmla="*/ 16 h 18"/>
                <a:gd name="T26" fmla="*/ 24 w 27"/>
                <a:gd name="T27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8">
                  <a:moveTo>
                    <a:pt x="24" y="15"/>
                  </a:moveTo>
                  <a:cubicBezTo>
                    <a:pt x="24" y="15"/>
                    <a:pt x="24" y="14"/>
                    <a:pt x="24" y="10"/>
                  </a:cubicBezTo>
                  <a:cubicBezTo>
                    <a:pt x="23" y="6"/>
                    <a:pt x="26" y="2"/>
                    <a:pt x="27" y="0"/>
                  </a:cubicBezTo>
                  <a:cubicBezTo>
                    <a:pt x="26" y="0"/>
                    <a:pt x="24" y="0"/>
                    <a:pt x="22" y="1"/>
                  </a:cubicBezTo>
                  <a:cubicBezTo>
                    <a:pt x="15" y="2"/>
                    <a:pt x="11" y="3"/>
                    <a:pt x="7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3" y="0"/>
                    <a:pt x="0" y="2"/>
                    <a:pt x="0" y="3"/>
                  </a:cubicBezTo>
                  <a:cubicBezTo>
                    <a:pt x="0" y="3"/>
                    <a:pt x="2" y="5"/>
                    <a:pt x="10" y="8"/>
                  </a:cubicBezTo>
                  <a:cubicBezTo>
                    <a:pt x="16" y="9"/>
                    <a:pt x="18" y="12"/>
                    <a:pt x="20" y="14"/>
                  </a:cubicBezTo>
                  <a:cubicBezTo>
                    <a:pt x="21" y="15"/>
                    <a:pt x="22" y="16"/>
                    <a:pt x="23" y="16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5"/>
                    <a:pt x="24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4" name="Freeform 1226">
              <a:extLst>
                <a:ext uri="{FF2B5EF4-FFF2-40B4-BE49-F238E27FC236}">
                  <a16:creationId xmlns:a16="http://schemas.microsoft.com/office/drawing/2014/main" id="{62198B53-E295-4949-A369-CBEAE6799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455" y="3889685"/>
              <a:ext cx="72969" cy="100165"/>
            </a:xfrm>
            <a:custGeom>
              <a:avLst/>
              <a:gdLst>
                <a:gd name="T0" fmla="*/ 19 w 40"/>
                <a:gd name="T1" fmla="*/ 52 h 52"/>
                <a:gd name="T2" fmla="*/ 20 w 40"/>
                <a:gd name="T3" fmla="*/ 52 h 52"/>
                <a:gd name="T4" fmla="*/ 22 w 40"/>
                <a:gd name="T5" fmla="*/ 51 h 52"/>
                <a:gd name="T6" fmla="*/ 24 w 40"/>
                <a:gd name="T7" fmla="*/ 51 h 52"/>
                <a:gd name="T8" fmla="*/ 27 w 40"/>
                <a:gd name="T9" fmla="*/ 50 h 52"/>
                <a:gd name="T10" fmla="*/ 29 w 40"/>
                <a:gd name="T11" fmla="*/ 50 h 52"/>
                <a:gd name="T12" fmla="*/ 32 w 40"/>
                <a:gd name="T13" fmla="*/ 50 h 52"/>
                <a:gd name="T14" fmla="*/ 34 w 40"/>
                <a:gd name="T15" fmla="*/ 49 h 52"/>
                <a:gd name="T16" fmla="*/ 36 w 40"/>
                <a:gd name="T17" fmla="*/ 49 h 52"/>
                <a:gd name="T18" fmla="*/ 36 w 40"/>
                <a:gd name="T19" fmla="*/ 48 h 52"/>
                <a:gd name="T20" fmla="*/ 38 w 40"/>
                <a:gd name="T21" fmla="*/ 43 h 52"/>
                <a:gd name="T22" fmla="*/ 37 w 40"/>
                <a:gd name="T23" fmla="*/ 37 h 52"/>
                <a:gd name="T24" fmla="*/ 37 w 40"/>
                <a:gd name="T25" fmla="*/ 26 h 52"/>
                <a:gd name="T26" fmla="*/ 37 w 40"/>
                <a:gd name="T27" fmla="*/ 25 h 52"/>
                <a:gd name="T28" fmla="*/ 28 w 40"/>
                <a:gd name="T29" fmla="*/ 20 h 52"/>
                <a:gd name="T30" fmla="*/ 24 w 40"/>
                <a:gd name="T31" fmla="*/ 15 h 52"/>
                <a:gd name="T32" fmla="*/ 19 w 40"/>
                <a:gd name="T33" fmla="*/ 7 h 52"/>
                <a:gd name="T34" fmla="*/ 17 w 40"/>
                <a:gd name="T35" fmla="*/ 4 h 52"/>
                <a:gd name="T36" fmla="*/ 16 w 40"/>
                <a:gd name="T37" fmla="*/ 3 h 52"/>
                <a:gd name="T38" fmla="*/ 15 w 40"/>
                <a:gd name="T39" fmla="*/ 2 h 52"/>
                <a:gd name="T40" fmla="*/ 15 w 40"/>
                <a:gd name="T41" fmla="*/ 2 h 52"/>
                <a:gd name="T42" fmla="*/ 9 w 40"/>
                <a:gd name="T43" fmla="*/ 0 h 52"/>
                <a:gd name="T44" fmla="*/ 0 w 40"/>
                <a:gd name="T45" fmla="*/ 3 h 52"/>
                <a:gd name="T46" fmla="*/ 0 w 40"/>
                <a:gd name="T47" fmla="*/ 5 h 52"/>
                <a:gd name="T48" fmla="*/ 0 w 40"/>
                <a:gd name="T49" fmla="*/ 6 h 52"/>
                <a:gd name="T50" fmla="*/ 1 w 40"/>
                <a:gd name="T51" fmla="*/ 6 h 52"/>
                <a:gd name="T52" fmla="*/ 5 w 40"/>
                <a:gd name="T53" fmla="*/ 13 h 52"/>
                <a:gd name="T54" fmla="*/ 6 w 40"/>
                <a:gd name="T55" fmla="*/ 17 h 52"/>
                <a:gd name="T56" fmla="*/ 6 w 40"/>
                <a:gd name="T57" fmla="*/ 18 h 52"/>
                <a:gd name="T58" fmla="*/ 6 w 40"/>
                <a:gd name="T59" fmla="*/ 19 h 52"/>
                <a:gd name="T60" fmla="*/ 7 w 40"/>
                <a:gd name="T61" fmla="*/ 23 h 52"/>
                <a:gd name="T62" fmla="*/ 7 w 40"/>
                <a:gd name="T63" fmla="*/ 29 h 52"/>
                <a:gd name="T64" fmla="*/ 6 w 40"/>
                <a:gd name="T65" fmla="*/ 31 h 52"/>
                <a:gd name="T66" fmla="*/ 6 w 40"/>
                <a:gd name="T67" fmla="*/ 34 h 52"/>
                <a:gd name="T68" fmla="*/ 5 w 40"/>
                <a:gd name="T69" fmla="*/ 35 h 52"/>
                <a:gd name="T70" fmla="*/ 5 w 40"/>
                <a:gd name="T71" fmla="*/ 35 h 52"/>
                <a:gd name="T72" fmla="*/ 4 w 40"/>
                <a:gd name="T73" fmla="*/ 36 h 52"/>
                <a:gd name="T74" fmla="*/ 3 w 40"/>
                <a:gd name="T75" fmla="*/ 36 h 52"/>
                <a:gd name="T76" fmla="*/ 2 w 40"/>
                <a:gd name="T77" fmla="*/ 39 h 52"/>
                <a:gd name="T78" fmla="*/ 4 w 40"/>
                <a:gd name="T79" fmla="*/ 41 h 52"/>
                <a:gd name="T80" fmla="*/ 7 w 40"/>
                <a:gd name="T81" fmla="*/ 44 h 52"/>
                <a:gd name="T82" fmla="*/ 9 w 40"/>
                <a:gd name="T83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" h="52">
                  <a:moveTo>
                    <a:pt x="12" y="48"/>
                  </a:moveTo>
                  <a:cubicBezTo>
                    <a:pt x="14" y="49"/>
                    <a:pt x="17" y="51"/>
                    <a:pt x="19" y="52"/>
                  </a:cubicBezTo>
                  <a:cubicBezTo>
                    <a:pt x="19" y="52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1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4" y="51"/>
                    <a:pt x="24" y="51"/>
                  </a:cubicBezTo>
                  <a:cubicBezTo>
                    <a:pt x="24" y="51"/>
                    <a:pt x="25" y="51"/>
                    <a:pt x="25" y="51"/>
                  </a:cubicBezTo>
                  <a:cubicBezTo>
                    <a:pt x="25" y="51"/>
                    <a:pt x="26" y="51"/>
                    <a:pt x="27" y="50"/>
                  </a:cubicBezTo>
                  <a:cubicBezTo>
                    <a:pt x="27" y="50"/>
                    <a:pt x="27" y="50"/>
                    <a:pt x="28" y="50"/>
                  </a:cubicBezTo>
                  <a:cubicBezTo>
                    <a:pt x="28" y="50"/>
                    <a:pt x="29" y="50"/>
                    <a:pt x="29" y="50"/>
                  </a:cubicBezTo>
                  <a:cubicBezTo>
                    <a:pt x="29" y="50"/>
                    <a:pt x="30" y="50"/>
                    <a:pt x="30" y="50"/>
                  </a:cubicBezTo>
                  <a:cubicBezTo>
                    <a:pt x="31" y="50"/>
                    <a:pt x="31" y="50"/>
                    <a:pt x="32" y="50"/>
                  </a:cubicBezTo>
                  <a:cubicBezTo>
                    <a:pt x="32" y="49"/>
                    <a:pt x="33" y="49"/>
                    <a:pt x="33" y="49"/>
                  </a:cubicBezTo>
                  <a:cubicBezTo>
                    <a:pt x="33" y="49"/>
                    <a:pt x="34" y="49"/>
                    <a:pt x="34" y="49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6" y="49"/>
                    <a:pt x="36" y="49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8"/>
                    <a:pt x="36" y="48"/>
                    <a:pt x="36" y="47"/>
                  </a:cubicBezTo>
                  <a:cubicBezTo>
                    <a:pt x="36" y="46"/>
                    <a:pt x="37" y="44"/>
                    <a:pt x="38" y="43"/>
                  </a:cubicBezTo>
                  <a:cubicBezTo>
                    <a:pt x="39" y="42"/>
                    <a:pt x="39" y="41"/>
                    <a:pt x="40" y="41"/>
                  </a:cubicBezTo>
                  <a:cubicBezTo>
                    <a:pt x="40" y="40"/>
                    <a:pt x="38" y="38"/>
                    <a:pt x="37" y="37"/>
                  </a:cubicBezTo>
                  <a:cubicBezTo>
                    <a:pt x="35" y="35"/>
                    <a:pt x="34" y="33"/>
                    <a:pt x="35" y="31"/>
                  </a:cubicBezTo>
                  <a:cubicBezTo>
                    <a:pt x="35" y="29"/>
                    <a:pt x="36" y="27"/>
                    <a:pt x="37" y="26"/>
                  </a:cubicBezTo>
                  <a:cubicBezTo>
                    <a:pt x="37" y="26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4"/>
                    <a:pt x="37" y="23"/>
                    <a:pt x="37" y="22"/>
                  </a:cubicBezTo>
                  <a:cubicBezTo>
                    <a:pt x="35" y="21"/>
                    <a:pt x="30" y="21"/>
                    <a:pt x="28" y="20"/>
                  </a:cubicBezTo>
                  <a:cubicBezTo>
                    <a:pt x="27" y="20"/>
                    <a:pt x="26" y="20"/>
                    <a:pt x="26" y="20"/>
                  </a:cubicBezTo>
                  <a:cubicBezTo>
                    <a:pt x="23" y="19"/>
                    <a:pt x="24" y="16"/>
                    <a:pt x="24" y="15"/>
                  </a:cubicBezTo>
                  <a:cubicBezTo>
                    <a:pt x="24" y="14"/>
                    <a:pt x="24" y="13"/>
                    <a:pt x="24" y="13"/>
                  </a:cubicBezTo>
                  <a:cubicBezTo>
                    <a:pt x="21" y="13"/>
                    <a:pt x="19" y="10"/>
                    <a:pt x="19" y="7"/>
                  </a:cubicBezTo>
                  <a:cubicBezTo>
                    <a:pt x="19" y="7"/>
                    <a:pt x="19" y="7"/>
                    <a:pt x="19" y="6"/>
                  </a:cubicBezTo>
                  <a:cubicBezTo>
                    <a:pt x="18" y="6"/>
                    <a:pt x="18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6" y="4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1"/>
                    <a:pt x="3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5" y="8"/>
                    <a:pt x="5" y="11"/>
                    <a:pt x="5" y="13"/>
                  </a:cubicBezTo>
                  <a:cubicBezTo>
                    <a:pt x="5" y="14"/>
                    <a:pt x="5" y="15"/>
                    <a:pt x="6" y="16"/>
                  </a:cubicBezTo>
                  <a:cubicBezTo>
                    <a:pt x="6" y="16"/>
                    <a:pt x="6" y="16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5"/>
                    <a:pt x="7" y="27"/>
                    <a:pt x="7" y="29"/>
                  </a:cubicBezTo>
                  <a:cubicBezTo>
                    <a:pt x="6" y="29"/>
                    <a:pt x="6" y="30"/>
                    <a:pt x="6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4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2" y="37"/>
                    <a:pt x="2" y="38"/>
                  </a:cubicBezTo>
                  <a:cubicBezTo>
                    <a:pt x="2" y="38"/>
                    <a:pt x="2" y="38"/>
                    <a:pt x="2" y="39"/>
                  </a:cubicBezTo>
                  <a:cubicBezTo>
                    <a:pt x="2" y="39"/>
                    <a:pt x="3" y="39"/>
                    <a:pt x="3" y="39"/>
                  </a:cubicBezTo>
                  <a:cubicBezTo>
                    <a:pt x="3" y="40"/>
                    <a:pt x="4" y="40"/>
                    <a:pt x="4" y="41"/>
                  </a:cubicBezTo>
                  <a:cubicBezTo>
                    <a:pt x="4" y="41"/>
                    <a:pt x="5" y="42"/>
                    <a:pt x="5" y="42"/>
                  </a:cubicBezTo>
                  <a:cubicBezTo>
                    <a:pt x="6" y="43"/>
                    <a:pt x="6" y="43"/>
                    <a:pt x="7" y="44"/>
                  </a:cubicBezTo>
                  <a:cubicBezTo>
                    <a:pt x="7" y="44"/>
                    <a:pt x="7" y="45"/>
                    <a:pt x="8" y="45"/>
                  </a:cubicBezTo>
                  <a:cubicBezTo>
                    <a:pt x="8" y="45"/>
                    <a:pt x="8" y="46"/>
                    <a:pt x="9" y="46"/>
                  </a:cubicBezTo>
                  <a:cubicBezTo>
                    <a:pt x="9" y="46"/>
                    <a:pt x="10" y="47"/>
                    <a:pt x="12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5" name="Freeform 1230">
              <a:extLst>
                <a:ext uri="{FF2B5EF4-FFF2-40B4-BE49-F238E27FC236}">
                  <a16:creationId xmlns:a16="http://schemas.microsoft.com/office/drawing/2014/main" id="{D5B1CA28-20D0-45AB-85AD-2F73E11E6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718" y="5387676"/>
              <a:ext cx="32644" cy="12265"/>
            </a:xfrm>
            <a:custGeom>
              <a:avLst/>
              <a:gdLst>
                <a:gd name="T0" fmla="*/ 18 w 18"/>
                <a:gd name="T1" fmla="*/ 0 h 6"/>
                <a:gd name="T2" fmla="*/ 16 w 18"/>
                <a:gd name="T3" fmla="*/ 0 h 6"/>
                <a:gd name="T4" fmla="*/ 16 w 18"/>
                <a:gd name="T5" fmla="*/ 0 h 6"/>
                <a:gd name="T6" fmla="*/ 14 w 18"/>
                <a:gd name="T7" fmla="*/ 0 h 6"/>
                <a:gd name="T8" fmla="*/ 4 w 18"/>
                <a:gd name="T9" fmla="*/ 1 h 6"/>
                <a:gd name="T10" fmla="*/ 3 w 18"/>
                <a:gd name="T11" fmla="*/ 1 h 6"/>
                <a:gd name="T12" fmla="*/ 2 w 18"/>
                <a:gd name="T13" fmla="*/ 1 h 6"/>
                <a:gd name="T14" fmla="*/ 1 w 18"/>
                <a:gd name="T15" fmla="*/ 1 h 6"/>
                <a:gd name="T16" fmla="*/ 1 w 18"/>
                <a:gd name="T17" fmla="*/ 1 h 6"/>
                <a:gd name="T18" fmla="*/ 0 w 18"/>
                <a:gd name="T19" fmla="*/ 2 h 6"/>
                <a:gd name="T20" fmla="*/ 0 w 18"/>
                <a:gd name="T21" fmla="*/ 2 h 6"/>
                <a:gd name="T22" fmla="*/ 3 w 18"/>
                <a:gd name="T23" fmla="*/ 4 h 6"/>
                <a:gd name="T24" fmla="*/ 4 w 18"/>
                <a:gd name="T25" fmla="*/ 6 h 6"/>
                <a:gd name="T26" fmla="*/ 13 w 18"/>
                <a:gd name="T27" fmla="*/ 1 h 6"/>
                <a:gd name="T28" fmla="*/ 14 w 18"/>
                <a:gd name="T29" fmla="*/ 1 h 6"/>
                <a:gd name="T30" fmla="*/ 15 w 18"/>
                <a:gd name="T31" fmla="*/ 1 h 6"/>
                <a:gd name="T32" fmla="*/ 16 w 18"/>
                <a:gd name="T33" fmla="*/ 1 h 6"/>
                <a:gd name="T34" fmla="*/ 16 w 18"/>
                <a:gd name="T35" fmla="*/ 0 h 6"/>
                <a:gd name="T36" fmla="*/ 17 w 18"/>
                <a:gd name="T37" fmla="*/ 0 h 6"/>
                <a:gd name="T38" fmla="*/ 18 w 18"/>
                <a:gd name="T39" fmla="*/ 0 h 6"/>
                <a:gd name="T40" fmla="*/ 18 w 18"/>
                <a:gd name="T4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6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1" y="0"/>
                    <a:pt x="7" y="0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5"/>
                    <a:pt x="4" y="5"/>
                    <a:pt x="4" y="6"/>
                  </a:cubicBezTo>
                  <a:cubicBezTo>
                    <a:pt x="6" y="4"/>
                    <a:pt x="9" y="1"/>
                    <a:pt x="13" y="1"/>
                  </a:cubicBezTo>
                  <a:cubicBezTo>
                    <a:pt x="13" y="1"/>
                    <a:pt x="14" y="1"/>
                    <a:pt x="14" y="1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5" y="1"/>
                    <a:pt x="15" y="1"/>
                    <a:pt x="16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6" name="Freeform 1231">
              <a:extLst>
                <a:ext uri="{FF2B5EF4-FFF2-40B4-BE49-F238E27FC236}">
                  <a16:creationId xmlns:a16="http://schemas.microsoft.com/office/drawing/2014/main" id="{15801719-F255-45D5-9433-D8ECF4D24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889" y="5375411"/>
              <a:ext cx="199706" cy="269831"/>
            </a:xfrm>
            <a:custGeom>
              <a:avLst/>
              <a:gdLst>
                <a:gd name="T0" fmla="*/ 82 w 109"/>
                <a:gd name="T1" fmla="*/ 58 h 138"/>
                <a:gd name="T2" fmla="*/ 89 w 109"/>
                <a:gd name="T3" fmla="*/ 54 h 138"/>
                <a:gd name="T4" fmla="*/ 94 w 109"/>
                <a:gd name="T5" fmla="*/ 53 h 138"/>
                <a:gd name="T6" fmla="*/ 94 w 109"/>
                <a:gd name="T7" fmla="*/ 13 h 138"/>
                <a:gd name="T8" fmla="*/ 96 w 109"/>
                <a:gd name="T9" fmla="*/ 13 h 138"/>
                <a:gd name="T10" fmla="*/ 106 w 109"/>
                <a:gd name="T11" fmla="*/ 11 h 138"/>
                <a:gd name="T12" fmla="*/ 109 w 109"/>
                <a:gd name="T13" fmla="*/ 10 h 138"/>
                <a:gd name="T14" fmla="*/ 109 w 109"/>
                <a:gd name="T15" fmla="*/ 10 h 138"/>
                <a:gd name="T16" fmla="*/ 109 w 109"/>
                <a:gd name="T17" fmla="*/ 10 h 138"/>
                <a:gd name="T18" fmla="*/ 107 w 109"/>
                <a:gd name="T19" fmla="*/ 10 h 138"/>
                <a:gd name="T20" fmla="*/ 106 w 109"/>
                <a:gd name="T21" fmla="*/ 10 h 138"/>
                <a:gd name="T22" fmla="*/ 103 w 109"/>
                <a:gd name="T23" fmla="*/ 10 h 138"/>
                <a:gd name="T24" fmla="*/ 98 w 109"/>
                <a:gd name="T25" fmla="*/ 9 h 138"/>
                <a:gd name="T26" fmla="*/ 91 w 109"/>
                <a:gd name="T27" fmla="*/ 9 h 138"/>
                <a:gd name="T28" fmla="*/ 74 w 109"/>
                <a:gd name="T29" fmla="*/ 10 h 138"/>
                <a:gd name="T30" fmla="*/ 73 w 109"/>
                <a:gd name="T31" fmla="*/ 10 h 138"/>
                <a:gd name="T32" fmla="*/ 69 w 109"/>
                <a:gd name="T33" fmla="*/ 6 h 138"/>
                <a:gd name="T34" fmla="*/ 31 w 109"/>
                <a:gd name="T35" fmla="*/ 6 h 138"/>
                <a:gd name="T36" fmla="*/ 20 w 109"/>
                <a:gd name="T37" fmla="*/ 3 h 138"/>
                <a:gd name="T38" fmla="*/ 11 w 109"/>
                <a:gd name="T39" fmla="*/ 2 h 138"/>
                <a:gd name="T40" fmla="*/ 10 w 109"/>
                <a:gd name="T41" fmla="*/ 3 h 138"/>
                <a:gd name="T42" fmla="*/ 9 w 109"/>
                <a:gd name="T43" fmla="*/ 3 h 138"/>
                <a:gd name="T44" fmla="*/ 6 w 109"/>
                <a:gd name="T45" fmla="*/ 1 h 138"/>
                <a:gd name="T46" fmla="*/ 5 w 109"/>
                <a:gd name="T47" fmla="*/ 0 h 138"/>
                <a:gd name="T48" fmla="*/ 5 w 109"/>
                <a:gd name="T49" fmla="*/ 0 h 138"/>
                <a:gd name="T50" fmla="*/ 3 w 109"/>
                <a:gd name="T51" fmla="*/ 2 h 138"/>
                <a:gd name="T52" fmla="*/ 3 w 109"/>
                <a:gd name="T53" fmla="*/ 3 h 138"/>
                <a:gd name="T54" fmla="*/ 0 w 109"/>
                <a:gd name="T55" fmla="*/ 3 h 138"/>
                <a:gd name="T56" fmla="*/ 6 w 109"/>
                <a:gd name="T57" fmla="*/ 15 h 138"/>
                <a:gd name="T58" fmla="*/ 17 w 109"/>
                <a:gd name="T59" fmla="*/ 39 h 138"/>
                <a:gd name="T60" fmla="*/ 23 w 109"/>
                <a:gd name="T61" fmla="*/ 52 h 138"/>
                <a:gd name="T62" fmla="*/ 28 w 109"/>
                <a:gd name="T63" fmla="*/ 63 h 138"/>
                <a:gd name="T64" fmla="*/ 29 w 109"/>
                <a:gd name="T65" fmla="*/ 74 h 138"/>
                <a:gd name="T66" fmla="*/ 29 w 109"/>
                <a:gd name="T67" fmla="*/ 81 h 138"/>
                <a:gd name="T68" fmla="*/ 33 w 109"/>
                <a:gd name="T69" fmla="*/ 99 h 138"/>
                <a:gd name="T70" fmla="*/ 33 w 109"/>
                <a:gd name="T71" fmla="*/ 104 h 138"/>
                <a:gd name="T72" fmla="*/ 40 w 109"/>
                <a:gd name="T73" fmla="*/ 126 h 138"/>
                <a:gd name="T74" fmla="*/ 47 w 109"/>
                <a:gd name="T75" fmla="*/ 134 h 138"/>
                <a:gd name="T76" fmla="*/ 48 w 109"/>
                <a:gd name="T77" fmla="*/ 134 h 138"/>
                <a:gd name="T78" fmla="*/ 55 w 109"/>
                <a:gd name="T79" fmla="*/ 128 h 138"/>
                <a:gd name="T80" fmla="*/ 58 w 109"/>
                <a:gd name="T81" fmla="*/ 130 h 138"/>
                <a:gd name="T82" fmla="*/ 60 w 109"/>
                <a:gd name="T83" fmla="*/ 135 h 138"/>
                <a:gd name="T84" fmla="*/ 63 w 109"/>
                <a:gd name="T85" fmla="*/ 138 h 138"/>
                <a:gd name="T86" fmla="*/ 68 w 109"/>
                <a:gd name="T87" fmla="*/ 138 h 138"/>
                <a:gd name="T88" fmla="*/ 73 w 109"/>
                <a:gd name="T89" fmla="*/ 138 h 138"/>
                <a:gd name="T90" fmla="*/ 74 w 109"/>
                <a:gd name="T91" fmla="*/ 138 h 138"/>
                <a:gd name="T92" fmla="*/ 76 w 109"/>
                <a:gd name="T93" fmla="*/ 138 h 138"/>
                <a:gd name="T94" fmla="*/ 79 w 109"/>
                <a:gd name="T95" fmla="*/ 135 h 138"/>
                <a:gd name="T96" fmla="*/ 82 w 109"/>
                <a:gd name="T97" fmla="*/ 132 h 138"/>
                <a:gd name="T98" fmla="*/ 82 w 109"/>
                <a:gd name="T99" fmla="*/ 92 h 138"/>
                <a:gd name="T100" fmla="*/ 82 w 109"/>
                <a:gd name="T101" fmla="*/ 88 h 138"/>
                <a:gd name="T102" fmla="*/ 82 w 109"/>
                <a:gd name="T103" fmla="*/ 5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9" h="138">
                  <a:moveTo>
                    <a:pt x="82" y="58"/>
                  </a:moveTo>
                  <a:cubicBezTo>
                    <a:pt x="82" y="55"/>
                    <a:pt x="86" y="54"/>
                    <a:pt x="89" y="54"/>
                  </a:cubicBezTo>
                  <a:cubicBezTo>
                    <a:pt x="90" y="54"/>
                    <a:pt x="93" y="54"/>
                    <a:pt x="94" y="5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9" y="12"/>
                    <a:pt x="104" y="12"/>
                    <a:pt x="106" y="11"/>
                  </a:cubicBezTo>
                  <a:cubicBezTo>
                    <a:pt x="106" y="11"/>
                    <a:pt x="107" y="11"/>
                    <a:pt x="109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8" y="10"/>
                    <a:pt x="107" y="10"/>
                    <a:pt x="107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5" y="10"/>
                    <a:pt x="104" y="10"/>
                    <a:pt x="103" y="10"/>
                  </a:cubicBezTo>
                  <a:cubicBezTo>
                    <a:pt x="101" y="10"/>
                    <a:pt x="99" y="10"/>
                    <a:pt x="98" y="9"/>
                  </a:cubicBezTo>
                  <a:cubicBezTo>
                    <a:pt x="98" y="9"/>
                    <a:pt x="96" y="9"/>
                    <a:pt x="91" y="9"/>
                  </a:cubicBezTo>
                  <a:cubicBezTo>
                    <a:pt x="83" y="9"/>
                    <a:pt x="74" y="10"/>
                    <a:pt x="74" y="1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7" y="6"/>
                    <a:pt x="24" y="5"/>
                    <a:pt x="20" y="3"/>
                  </a:cubicBezTo>
                  <a:cubicBezTo>
                    <a:pt x="17" y="1"/>
                    <a:pt x="14" y="1"/>
                    <a:pt x="11" y="2"/>
                  </a:cubicBezTo>
                  <a:cubicBezTo>
                    <a:pt x="10" y="2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7" y="3"/>
                    <a:pt x="6" y="2"/>
                    <a:pt x="6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2" y="11"/>
                    <a:pt x="6" y="15"/>
                  </a:cubicBezTo>
                  <a:cubicBezTo>
                    <a:pt x="10" y="21"/>
                    <a:pt x="14" y="31"/>
                    <a:pt x="17" y="39"/>
                  </a:cubicBezTo>
                  <a:cubicBezTo>
                    <a:pt x="18" y="43"/>
                    <a:pt x="21" y="48"/>
                    <a:pt x="23" y="52"/>
                  </a:cubicBezTo>
                  <a:cubicBezTo>
                    <a:pt x="25" y="56"/>
                    <a:pt x="27" y="59"/>
                    <a:pt x="28" y="63"/>
                  </a:cubicBezTo>
                  <a:cubicBezTo>
                    <a:pt x="29" y="66"/>
                    <a:pt x="29" y="70"/>
                    <a:pt x="29" y="74"/>
                  </a:cubicBezTo>
                  <a:cubicBezTo>
                    <a:pt x="28" y="77"/>
                    <a:pt x="28" y="80"/>
                    <a:pt x="29" y="81"/>
                  </a:cubicBezTo>
                  <a:cubicBezTo>
                    <a:pt x="31" y="85"/>
                    <a:pt x="32" y="91"/>
                    <a:pt x="33" y="99"/>
                  </a:cubicBezTo>
                  <a:cubicBezTo>
                    <a:pt x="33" y="101"/>
                    <a:pt x="33" y="102"/>
                    <a:pt x="33" y="104"/>
                  </a:cubicBezTo>
                  <a:cubicBezTo>
                    <a:pt x="34" y="111"/>
                    <a:pt x="35" y="121"/>
                    <a:pt x="40" y="126"/>
                  </a:cubicBezTo>
                  <a:cubicBezTo>
                    <a:pt x="42" y="128"/>
                    <a:pt x="44" y="131"/>
                    <a:pt x="47" y="134"/>
                  </a:cubicBezTo>
                  <a:cubicBezTo>
                    <a:pt x="47" y="134"/>
                    <a:pt x="48" y="134"/>
                    <a:pt x="48" y="134"/>
                  </a:cubicBezTo>
                  <a:cubicBezTo>
                    <a:pt x="49" y="132"/>
                    <a:pt x="52" y="128"/>
                    <a:pt x="55" y="128"/>
                  </a:cubicBezTo>
                  <a:cubicBezTo>
                    <a:pt x="56" y="128"/>
                    <a:pt x="57" y="129"/>
                    <a:pt x="58" y="130"/>
                  </a:cubicBezTo>
                  <a:cubicBezTo>
                    <a:pt x="59" y="132"/>
                    <a:pt x="60" y="133"/>
                    <a:pt x="60" y="135"/>
                  </a:cubicBezTo>
                  <a:cubicBezTo>
                    <a:pt x="61" y="137"/>
                    <a:pt x="61" y="138"/>
                    <a:pt x="63" y="138"/>
                  </a:cubicBezTo>
                  <a:cubicBezTo>
                    <a:pt x="64" y="138"/>
                    <a:pt x="66" y="138"/>
                    <a:pt x="68" y="138"/>
                  </a:cubicBezTo>
                  <a:cubicBezTo>
                    <a:pt x="70" y="138"/>
                    <a:pt x="72" y="138"/>
                    <a:pt x="73" y="138"/>
                  </a:cubicBezTo>
                  <a:cubicBezTo>
                    <a:pt x="74" y="138"/>
                    <a:pt x="74" y="138"/>
                    <a:pt x="74" y="138"/>
                  </a:cubicBezTo>
                  <a:cubicBezTo>
                    <a:pt x="75" y="138"/>
                    <a:pt x="76" y="138"/>
                    <a:pt x="76" y="138"/>
                  </a:cubicBezTo>
                  <a:cubicBezTo>
                    <a:pt x="76" y="137"/>
                    <a:pt x="77" y="136"/>
                    <a:pt x="79" y="135"/>
                  </a:cubicBezTo>
                  <a:cubicBezTo>
                    <a:pt x="80" y="134"/>
                    <a:pt x="82" y="133"/>
                    <a:pt x="82" y="13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2" y="88"/>
                    <a:pt x="82" y="88"/>
                    <a:pt x="82" y="88"/>
                  </a:cubicBezTo>
                  <a:lnTo>
                    <a:pt x="82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7" name="Freeform 1232">
              <a:extLst>
                <a:ext uri="{FF2B5EF4-FFF2-40B4-BE49-F238E27FC236}">
                  <a16:creationId xmlns:a16="http://schemas.microsoft.com/office/drawing/2014/main" id="{83A3ABA0-C563-488D-B4C4-87CA1269A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7883" y="5344748"/>
              <a:ext cx="151700" cy="147181"/>
            </a:xfrm>
            <a:custGeom>
              <a:avLst/>
              <a:gdLst>
                <a:gd name="T0" fmla="*/ 45 w 83"/>
                <a:gd name="T1" fmla="*/ 1 h 75"/>
                <a:gd name="T2" fmla="*/ 41 w 83"/>
                <a:gd name="T3" fmla="*/ 4 h 75"/>
                <a:gd name="T4" fmla="*/ 29 w 83"/>
                <a:gd name="T5" fmla="*/ 14 h 75"/>
                <a:gd name="T6" fmla="*/ 23 w 83"/>
                <a:gd name="T7" fmla="*/ 21 h 75"/>
                <a:gd name="T8" fmla="*/ 18 w 83"/>
                <a:gd name="T9" fmla="*/ 27 h 75"/>
                <a:gd name="T10" fmla="*/ 15 w 83"/>
                <a:gd name="T11" fmla="*/ 27 h 75"/>
                <a:gd name="T12" fmla="*/ 6 w 83"/>
                <a:gd name="T13" fmla="*/ 25 h 75"/>
                <a:gd name="T14" fmla="*/ 2 w 83"/>
                <a:gd name="T15" fmla="*/ 25 h 75"/>
                <a:gd name="T16" fmla="*/ 0 w 83"/>
                <a:gd name="T17" fmla="*/ 25 h 75"/>
                <a:gd name="T18" fmla="*/ 1 w 83"/>
                <a:gd name="T19" fmla="*/ 26 h 75"/>
                <a:gd name="T20" fmla="*/ 1 w 83"/>
                <a:gd name="T21" fmla="*/ 26 h 75"/>
                <a:gd name="T22" fmla="*/ 2 w 83"/>
                <a:gd name="T23" fmla="*/ 27 h 75"/>
                <a:gd name="T24" fmla="*/ 3 w 83"/>
                <a:gd name="T25" fmla="*/ 27 h 75"/>
                <a:gd name="T26" fmla="*/ 3 w 83"/>
                <a:gd name="T27" fmla="*/ 28 h 75"/>
                <a:gd name="T28" fmla="*/ 3 w 83"/>
                <a:gd name="T29" fmla="*/ 28 h 75"/>
                <a:gd name="T30" fmla="*/ 7 w 83"/>
                <a:gd name="T31" fmla="*/ 34 h 75"/>
                <a:gd name="T32" fmla="*/ 10 w 83"/>
                <a:gd name="T33" fmla="*/ 42 h 75"/>
                <a:gd name="T34" fmla="*/ 23 w 83"/>
                <a:gd name="T35" fmla="*/ 51 h 75"/>
                <a:gd name="T36" fmla="*/ 24 w 83"/>
                <a:gd name="T37" fmla="*/ 53 h 75"/>
                <a:gd name="T38" fmla="*/ 27 w 83"/>
                <a:gd name="T39" fmla="*/ 60 h 75"/>
                <a:gd name="T40" fmla="*/ 29 w 83"/>
                <a:gd name="T41" fmla="*/ 64 h 75"/>
                <a:gd name="T42" fmla="*/ 32 w 83"/>
                <a:gd name="T43" fmla="*/ 65 h 75"/>
                <a:gd name="T44" fmla="*/ 33 w 83"/>
                <a:gd name="T45" fmla="*/ 66 h 75"/>
                <a:gd name="T46" fmla="*/ 34 w 83"/>
                <a:gd name="T47" fmla="*/ 66 h 75"/>
                <a:gd name="T48" fmla="*/ 36 w 83"/>
                <a:gd name="T49" fmla="*/ 66 h 75"/>
                <a:gd name="T50" fmla="*/ 37 w 83"/>
                <a:gd name="T51" fmla="*/ 66 h 75"/>
                <a:gd name="T52" fmla="*/ 38 w 83"/>
                <a:gd name="T53" fmla="*/ 66 h 75"/>
                <a:gd name="T54" fmla="*/ 38 w 83"/>
                <a:gd name="T55" fmla="*/ 66 h 75"/>
                <a:gd name="T56" fmla="*/ 39 w 83"/>
                <a:gd name="T57" fmla="*/ 67 h 75"/>
                <a:gd name="T58" fmla="*/ 40 w 83"/>
                <a:gd name="T59" fmla="*/ 67 h 75"/>
                <a:gd name="T60" fmla="*/ 40 w 83"/>
                <a:gd name="T61" fmla="*/ 67 h 75"/>
                <a:gd name="T62" fmla="*/ 41 w 83"/>
                <a:gd name="T63" fmla="*/ 68 h 75"/>
                <a:gd name="T64" fmla="*/ 41 w 83"/>
                <a:gd name="T65" fmla="*/ 68 h 75"/>
                <a:gd name="T66" fmla="*/ 41 w 83"/>
                <a:gd name="T67" fmla="*/ 68 h 75"/>
                <a:gd name="T68" fmla="*/ 42 w 83"/>
                <a:gd name="T69" fmla="*/ 67 h 75"/>
                <a:gd name="T70" fmla="*/ 43 w 83"/>
                <a:gd name="T71" fmla="*/ 71 h 75"/>
                <a:gd name="T72" fmla="*/ 43 w 83"/>
                <a:gd name="T73" fmla="*/ 71 h 75"/>
                <a:gd name="T74" fmla="*/ 43 w 83"/>
                <a:gd name="T75" fmla="*/ 71 h 75"/>
                <a:gd name="T76" fmla="*/ 46 w 83"/>
                <a:gd name="T77" fmla="*/ 71 h 75"/>
                <a:gd name="T78" fmla="*/ 50 w 83"/>
                <a:gd name="T79" fmla="*/ 72 h 75"/>
                <a:gd name="T80" fmla="*/ 50 w 83"/>
                <a:gd name="T81" fmla="*/ 72 h 75"/>
                <a:gd name="T82" fmla="*/ 52 w 83"/>
                <a:gd name="T83" fmla="*/ 72 h 75"/>
                <a:gd name="T84" fmla="*/ 52 w 83"/>
                <a:gd name="T85" fmla="*/ 72 h 75"/>
                <a:gd name="T86" fmla="*/ 53 w 83"/>
                <a:gd name="T87" fmla="*/ 73 h 75"/>
                <a:gd name="T88" fmla="*/ 59 w 83"/>
                <a:gd name="T89" fmla="*/ 74 h 75"/>
                <a:gd name="T90" fmla="*/ 64 w 83"/>
                <a:gd name="T91" fmla="*/ 75 h 75"/>
                <a:gd name="T92" fmla="*/ 67 w 83"/>
                <a:gd name="T93" fmla="*/ 72 h 75"/>
                <a:gd name="T94" fmla="*/ 74 w 83"/>
                <a:gd name="T95" fmla="*/ 64 h 75"/>
                <a:gd name="T96" fmla="*/ 76 w 83"/>
                <a:gd name="T97" fmla="*/ 59 h 75"/>
                <a:gd name="T98" fmla="*/ 78 w 83"/>
                <a:gd name="T99" fmla="*/ 53 h 75"/>
                <a:gd name="T100" fmla="*/ 83 w 83"/>
                <a:gd name="T101" fmla="*/ 47 h 75"/>
                <a:gd name="T102" fmla="*/ 82 w 83"/>
                <a:gd name="T103" fmla="*/ 43 h 75"/>
                <a:gd name="T104" fmla="*/ 80 w 83"/>
                <a:gd name="T105" fmla="*/ 39 h 75"/>
                <a:gd name="T106" fmla="*/ 80 w 83"/>
                <a:gd name="T107" fmla="*/ 32 h 75"/>
                <a:gd name="T108" fmla="*/ 82 w 83"/>
                <a:gd name="T109" fmla="*/ 28 h 75"/>
                <a:gd name="T110" fmla="*/ 82 w 83"/>
                <a:gd name="T111" fmla="*/ 19 h 75"/>
                <a:gd name="T112" fmla="*/ 82 w 83"/>
                <a:gd name="T113" fmla="*/ 11 h 75"/>
                <a:gd name="T114" fmla="*/ 80 w 83"/>
                <a:gd name="T115" fmla="*/ 11 h 75"/>
                <a:gd name="T116" fmla="*/ 70 w 83"/>
                <a:gd name="T117" fmla="*/ 7 h 75"/>
                <a:gd name="T118" fmla="*/ 56 w 83"/>
                <a:gd name="T119" fmla="*/ 4 h 75"/>
                <a:gd name="T120" fmla="*/ 55 w 83"/>
                <a:gd name="T121" fmla="*/ 4 h 75"/>
                <a:gd name="T122" fmla="*/ 53 w 83"/>
                <a:gd name="T123" fmla="*/ 0 h 75"/>
                <a:gd name="T124" fmla="*/ 45 w 83"/>
                <a:gd name="T125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" h="75">
                  <a:moveTo>
                    <a:pt x="45" y="1"/>
                  </a:moveTo>
                  <a:cubicBezTo>
                    <a:pt x="41" y="2"/>
                    <a:pt x="41" y="3"/>
                    <a:pt x="41" y="4"/>
                  </a:cubicBezTo>
                  <a:cubicBezTo>
                    <a:pt x="41" y="8"/>
                    <a:pt x="33" y="13"/>
                    <a:pt x="29" y="14"/>
                  </a:cubicBezTo>
                  <a:cubicBezTo>
                    <a:pt x="27" y="15"/>
                    <a:pt x="24" y="18"/>
                    <a:pt x="23" y="21"/>
                  </a:cubicBezTo>
                  <a:cubicBezTo>
                    <a:pt x="20" y="24"/>
                    <a:pt x="19" y="26"/>
                    <a:pt x="18" y="27"/>
                  </a:cubicBezTo>
                  <a:cubicBezTo>
                    <a:pt x="17" y="27"/>
                    <a:pt x="16" y="27"/>
                    <a:pt x="15" y="27"/>
                  </a:cubicBezTo>
                  <a:cubicBezTo>
                    <a:pt x="12" y="27"/>
                    <a:pt x="9" y="26"/>
                    <a:pt x="6" y="25"/>
                  </a:cubicBezTo>
                  <a:cubicBezTo>
                    <a:pt x="4" y="25"/>
                    <a:pt x="3" y="25"/>
                    <a:pt x="2" y="25"/>
                  </a:cubicBezTo>
                  <a:cubicBezTo>
                    <a:pt x="2" y="25"/>
                    <a:pt x="1" y="25"/>
                    <a:pt x="0" y="25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3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28"/>
                    <a:pt x="6" y="30"/>
                    <a:pt x="7" y="34"/>
                  </a:cubicBezTo>
                  <a:cubicBezTo>
                    <a:pt x="7" y="36"/>
                    <a:pt x="9" y="41"/>
                    <a:pt x="10" y="42"/>
                  </a:cubicBezTo>
                  <a:cubicBezTo>
                    <a:pt x="13" y="43"/>
                    <a:pt x="23" y="47"/>
                    <a:pt x="23" y="51"/>
                  </a:cubicBezTo>
                  <a:cubicBezTo>
                    <a:pt x="23" y="52"/>
                    <a:pt x="23" y="53"/>
                    <a:pt x="24" y="53"/>
                  </a:cubicBezTo>
                  <a:cubicBezTo>
                    <a:pt x="25" y="55"/>
                    <a:pt x="27" y="57"/>
                    <a:pt x="27" y="60"/>
                  </a:cubicBezTo>
                  <a:cubicBezTo>
                    <a:pt x="27" y="61"/>
                    <a:pt x="28" y="62"/>
                    <a:pt x="29" y="64"/>
                  </a:cubicBezTo>
                  <a:cubicBezTo>
                    <a:pt x="30" y="65"/>
                    <a:pt x="31" y="65"/>
                    <a:pt x="32" y="65"/>
                  </a:cubicBezTo>
                  <a:cubicBezTo>
                    <a:pt x="32" y="66"/>
                    <a:pt x="33" y="66"/>
                    <a:pt x="33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6" y="66"/>
                    <a:pt x="36" y="66"/>
                    <a:pt x="37" y="66"/>
                  </a:cubicBezTo>
                  <a:cubicBezTo>
                    <a:pt x="37" y="66"/>
                    <a:pt x="37" y="66"/>
                    <a:pt x="38" y="66"/>
                  </a:cubicBezTo>
                  <a:cubicBezTo>
                    <a:pt x="38" y="66"/>
                    <a:pt x="38" y="66"/>
                    <a:pt x="38" y="66"/>
                  </a:cubicBezTo>
                  <a:cubicBezTo>
                    <a:pt x="39" y="66"/>
                    <a:pt x="39" y="67"/>
                    <a:pt x="39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1" y="67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4" y="71"/>
                    <a:pt x="45" y="71"/>
                    <a:pt x="46" y="71"/>
                  </a:cubicBezTo>
                  <a:cubicBezTo>
                    <a:pt x="47" y="71"/>
                    <a:pt x="49" y="71"/>
                    <a:pt x="50" y="72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1" y="72"/>
                    <a:pt x="51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54" y="74"/>
                    <a:pt x="57" y="74"/>
                    <a:pt x="59" y="74"/>
                  </a:cubicBezTo>
                  <a:cubicBezTo>
                    <a:pt x="61" y="74"/>
                    <a:pt x="63" y="74"/>
                    <a:pt x="64" y="75"/>
                  </a:cubicBezTo>
                  <a:cubicBezTo>
                    <a:pt x="65" y="74"/>
                    <a:pt x="66" y="73"/>
                    <a:pt x="67" y="72"/>
                  </a:cubicBezTo>
                  <a:cubicBezTo>
                    <a:pt x="70" y="69"/>
                    <a:pt x="73" y="66"/>
                    <a:pt x="74" y="64"/>
                  </a:cubicBezTo>
                  <a:cubicBezTo>
                    <a:pt x="75" y="63"/>
                    <a:pt x="76" y="61"/>
                    <a:pt x="76" y="59"/>
                  </a:cubicBezTo>
                  <a:cubicBezTo>
                    <a:pt x="76" y="56"/>
                    <a:pt x="76" y="54"/>
                    <a:pt x="78" y="53"/>
                  </a:cubicBezTo>
                  <a:cubicBezTo>
                    <a:pt x="79" y="52"/>
                    <a:pt x="82" y="49"/>
                    <a:pt x="83" y="47"/>
                  </a:cubicBezTo>
                  <a:cubicBezTo>
                    <a:pt x="82" y="46"/>
                    <a:pt x="82" y="45"/>
                    <a:pt x="82" y="43"/>
                  </a:cubicBezTo>
                  <a:cubicBezTo>
                    <a:pt x="81" y="42"/>
                    <a:pt x="81" y="40"/>
                    <a:pt x="80" y="39"/>
                  </a:cubicBezTo>
                  <a:cubicBezTo>
                    <a:pt x="77" y="36"/>
                    <a:pt x="79" y="33"/>
                    <a:pt x="80" y="32"/>
                  </a:cubicBezTo>
                  <a:cubicBezTo>
                    <a:pt x="82" y="31"/>
                    <a:pt x="83" y="29"/>
                    <a:pt x="82" y="28"/>
                  </a:cubicBezTo>
                  <a:cubicBezTo>
                    <a:pt x="82" y="25"/>
                    <a:pt x="82" y="22"/>
                    <a:pt x="82" y="19"/>
                  </a:cubicBezTo>
                  <a:cubicBezTo>
                    <a:pt x="83" y="16"/>
                    <a:pt x="83" y="13"/>
                    <a:pt x="82" y="11"/>
                  </a:cubicBezTo>
                  <a:cubicBezTo>
                    <a:pt x="82" y="11"/>
                    <a:pt x="81" y="11"/>
                    <a:pt x="80" y="11"/>
                  </a:cubicBezTo>
                  <a:cubicBezTo>
                    <a:pt x="77" y="10"/>
                    <a:pt x="73" y="9"/>
                    <a:pt x="70" y="7"/>
                  </a:cubicBezTo>
                  <a:cubicBezTo>
                    <a:pt x="66" y="5"/>
                    <a:pt x="59" y="4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45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8" name="Freeform 1233">
              <a:extLst>
                <a:ext uri="{FF2B5EF4-FFF2-40B4-BE49-F238E27FC236}">
                  <a16:creationId xmlns:a16="http://schemas.microsoft.com/office/drawing/2014/main" id="{F45E41E9-A691-4B69-BB6E-2988F4810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49" y="5395853"/>
              <a:ext cx="178583" cy="200329"/>
            </a:xfrm>
            <a:custGeom>
              <a:avLst/>
              <a:gdLst>
                <a:gd name="T0" fmla="*/ 96 w 97"/>
                <a:gd name="T1" fmla="*/ 45 h 103"/>
                <a:gd name="T2" fmla="*/ 96 w 97"/>
                <a:gd name="T3" fmla="*/ 45 h 103"/>
                <a:gd name="T4" fmla="*/ 95 w 97"/>
                <a:gd name="T5" fmla="*/ 44 h 103"/>
                <a:gd name="T6" fmla="*/ 95 w 97"/>
                <a:gd name="T7" fmla="*/ 44 h 103"/>
                <a:gd name="T8" fmla="*/ 93 w 97"/>
                <a:gd name="T9" fmla="*/ 44 h 103"/>
                <a:gd name="T10" fmla="*/ 91 w 97"/>
                <a:gd name="T11" fmla="*/ 44 h 103"/>
                <a:gd name="T12" fmla="*/ 91 w 97"/>
                <a:gd name="T13" fmla="*/ 44 h 103"/>
                <a:gd name="T14" fmla="*/ 84 w 97"/>
                <a:gd name="T15" fmla="*/ 40 h 103"/>
                <a:gd name="T16" fmla="*/ 82 w 97"/>
                <a:gd name="T17" fmla="*/ 38 h 103"/>
                <a:gd name="T18" fmla="*/ 82 w 97"/>
                <a:gd name="T19" fmla="*/ 36 h 103"/>
                <a:gd name="T20" fmla="*/ 81 w 97"/>
                <a:gd name="T21" fmla="*/ 34 h 103"/>
                <a:gd name="T22" fmla="*/ 77 w 97"/>
                <a:gd name="T23" fmla="*/ 25 h 103"/>
                <a:gd name="T24" fmla="*/ 61 w 97"/>
                <a:gd name="T25" fmla="*/ 9 h 103"/>
                <a:gd name="T26" fmla="*/ 59 w 97"/>
                <a:gd name="T27" fmla="*/ 5 h 103"/>
                <a:gd name="T28" fmla="*/ 57 w 97"/>
                <a:gd name="T29" fmla="*/ 3 h 103"/>
                <a:gd name="T30" fmla="*/ 55 w 97"/>
                <a:gd name="T31" fmla="*/ 2 h 103"/>
                <a:gd name="T32" fmla="*/ 54 w 97"/>
                <a:gd name="T33" fmla="*/ 0 h 103"/>
                <a:gd name="T34" fmla="*/ 54 w 97"/>
                <a:gd name="T35" fmla="*/ 0 h 103"/>
                <a:gd name="T36" fmla="*/ 51 w 97"/>
                <a:gd name="T37" fmla="*/ 0 h 103"/>
                <a:gd name="T38" fmla="*/ 49 w 97"/>
                <a:gd name="T39" fmla="*/ 1 h 103"/>
                <a:gd name="T40" fmla="*/ 47 w 97"/>
                <a:gd name="T41" fmla="*/ 1 h 103"/>
                <a:gd name="T42" fmla="*/ 38 w 97"/>
                <a:gd name="T43" fmla="*/ 6 h 103"/>
                <a:gd name="T44" fmla="*/ 32 w 97"/>
                <a:gd name="T45" fmla="*/ 1 h 103"/>
                <a:gd name="T46" fmla="*/ 21 w 97"/>
                <a:gd name="T47" fmla="*/ 5 h 103"/>
                <a:gd name="T48" fmla="*/ 12 w 97"/>
                <a:gd name="T49" fmla="*/ 43 h 103"/>
                <a:gd name="T50" fmla="*/ 0 w 97"/>
                <a:gd name="T51" fmla="*/ 48 h 103"/>
                <a:gd name="T52" fmla="*/ 1 w 97"/>
                <a:gd name="T53" fmla="*/ 80 h 103"/>
                <a:gd name="T54" fmla="*/ 3 w 97"/>
                <a:gd name="T55" fmla="*/ 81 h 103"/>
                <a:gd name="T56" fmla="*/ 4 w 97"/>
                <a:gd name="T57" fmla="*/ 82 h 103"/>
                <a:gd name="T58" fmla="*/ 6 w 97"/>
                <a:gd name="T59" fmla="*/ 84 h 103"/>
                <a:gd name="T60" fmla="*/ 9 w 97"/>
                <a:gd name="T61" fmla="*/ 98 h 103"/>
                <a:gd name="T62" fmla="*/ 7 w 97"/>
                <a:gd name="T63" fmla="*/ 101 h 103"/>
                <a:gd name="T64" fmla="*/ 7 w 97"/>
                <a:gd name="T65" fmla="*/ 103 h 103"/>
                <a:gd name="T66" fmla="*/ 11 w 97"/>
                <a:gd name="T67" fmla="*/ 103 h 103"/>
                <a:gd name="T68" fmla="*/ 20 w 97"/>
                <a:gd name="T69" fmla="*/ 99 h 103"/>
                <a:gd name="T70" fmla="*/ 37 w 97"/>
                <a:gd name="T71" fmla="*/ 85 h 103"/>
                <a:gd name="T72" fmla="*/ 45 w 97"/>
                <a:gd name="T73" fmla="*/ 88 h 103"/>
                <a:gd name="T74" fmla="*/ 58 w 97"/>
                <a:gd name="T75" fmla="*/ 85 h 103"/>
                <a:gd name="T76" fmla="*/ 65 w 97"/>
                <a:gd name="T77" fmla="*/ 75 h 103"/>
                <a:gd name="T78" fmla="*/ 79 w 97"/>
                <a:gd name="T79" fmla="*/ 61 h 103"/>
                <a:gd name="T80" fmla="*/ 92 w 97"/>
                <a:gd name="T81" fmla="*/ 51 h 103"/>
                <a:gd name="T82" fmla="*/ 94 w 97"/>
                <a:gd name="T83" fmla="*/ 50 h 103"/>
                <a:gd name="T84" fmla="*/ 95 w 97"/>
                <a:gd name="T85" fmla="*/ 49 h 103"/>
                <a:gd name="T86" fmla="*/ 96 w 97"/>
                <a:gd name="T87" fmla="*/ 47 h 103"/>
                <a:gd name="T88" fmla="*/ 97 w 97"/>
                <a:gd name="T89" fmla="*/ 4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7" h="103">
                  <a:moveTo>
                    <a:pt x="97" y="46"/>
                  </a:moveTo>
                  <a:cubicBezTo>
                    <a:pt x="97" y="46"/>
                    <a:pt x="97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44"/>
                    <a:pt x="96" y="44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4" y="44"/>
                    <a:pt x="93" y="44"/>
                    <a:pt x="93" y="44"/>
                  </a:cubicBezTo>
                  <a:cubicBezTo>
                    <a:pt x="93" y="44"/>
                    <a:pt x="92" y="44"/>
                    <a:pt x="92" y="44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9" y="44"/>
                    <a:pt x="86" y="42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3" y="38"/>
                    <a:pt x="82" y="38"/>
                  </a:cubicBezTo>
                  <a:cubicBezTo>
                    <a:pt x="82" y="38"/>
                    <a:pt x="82" y="37"/>
                    <a:pt x="82" y="37"/>
                  </a:cubicBezTo>
                  <a:cubicBezTo>
                    <a:pt x="82" y="37"/>
                    <a:pt x="82" y="36"/>
                    <a:pt x="82" y="36"/>
                  </a:cubicBezTo>
                  <a:cubicBezTo>
                    <a:pt x="81" y="36"/>
                    <a:pt x="81" y="36"/>
                    <a:pt x="81" y="35"/>
                  </a:cubicBezTo>
                  <a:cubicBezTo>
                    <a:pt x="81" y="35"/>
                    <a:pt x="81" y="34"/>
                    <a:pt x="81" y="34"/>
                  </a:cubicBezTo>
                  <a:cubicBezTo>
                    <a:pt x="81" y="33"/>
                    <a:pt x="80" y="31"/>
                    <a:pt x="79" y="30"/>
                  </a:cubicBezTo>
                  <a:cubicBezTo>
                    <a:pt x="78" y="28"/>
                    <a:pt x="77" y="27"/>
                    <a:pt x="77" y="25"/>
                  </a:cubicBezTo>
                  <a:cubicBezTo>
                    <a:pt x="76" y="24"/>
                    <a:pt x="72" y="21"/>
                    <a:pt x="66" y="19"/>
                  </a:cubicBezTo>
                  <a:cubicBezTo>
                    <a:pt x="63" y="18"/>
                    <a:pt x="62" y="13"/>
                    <a:pt x="61" y="9"/>
                  </a:cubicBezTo>
                  <a:cubicBezTo>
                    <a:pt x="61" y="8"/>
                    <a:pt x="60" y="6"/>
                    <a:pt x="60" y="6"/>
                  </a:cubicBezTo>
                  <a:cubicBezTo>
                    <a:pt x="60" y="6"/>
                    <a:pt x="59" y="5"/>
                    <a:pt x="59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7" y="4"/>
                    <a:pt x="57" y="3"/>
                  </a:cubicBezTo>
                  <a:cubicBezTo>
                    <a:pt x="57" y="3"/>
                    <a:pt x="57" y="3"/>
                    <a:pt x="56" y="3"/>
                  </a:cubicBezTo>
                  <a:cubicBezTo>
                    <a:pt x="56" y="3"/>
                    <a:pt x="56" y="2"/>
                    <a:pt x="55" y="2"/>
                  </a:cubicBezTo>
                  <a:cubicBezTo>
                    <a:pt x="55" y="2"/>
                    <a:pt x="55" y="1"/>
                    <a:pt x="55" y="1"/>
                  </a:cubicBezTo>
                  <a:cubicBezTo>
                    <a:pt x="55" y="1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0"/>
                    <a:pt x="53" y="0"/>
                    <a:pt x="52" y="0"/>
                  </a:cubicBezTo>
                  <a:cubicBezTo>
                    <a:pt x="52" y="0"/>
                    <a:pt x="51" y="0"/>
                    <a:pt x="51" y="0"/>
                  </a:cubicBezTo>
                  <a:cubicBezTo>
                    <a:pt x="51" y="0"/>
                    <a:pt x="51" y="0"/>
                    <a:pt x="50" y="1"/>
                  </a:cubicBezTo>
                  <a:cubicBezTo>
                    <a:pt x="50" y="1"/>
                    <a:pt x="50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8" y="1"/>
                    <a:pt x="48" y="1"/>
                    <a:pt x="47" y="1"/>
                  </a:cubicBezTo>
                  <a:cubicBezTo>
                    <a:pt x="45" y="1"/>
                    <a:pt x="42" y="3"/>
                    <a:pt x="41" y="5"/>
                  </a:cubicBezTo>
                  <a:cubicBezTo>
                    <a:pt x="40" y="6"/>
                    <a:pt x="39" y="6"/>
                    <a:pt x="38" y="6"/>
                  </a:cubicBezTo>
                  <a:cubicBezTo>
                    <a:pt x="37" y="6"/>
                    <a:pt x="35" y="5"/>
                    <a:pt x="34" y="3"/>
                  </a:cubicBezTo>
                  <a:cubicBezTo>
                    <a:pt x="33" y="2"/>
                    <a:pt x="32" y="2"/>
                    <a:pt x="32" y="1"/>
                  </a:cubicBezTo>
                  <a:cubicBezTo>
                    <a:pt x="30" y="1"/>
                    <a:pt x="27" y="3"/>
                    <a:pt x="24" y="4"/>
                  </a:cubicBezTo>
                  <a:cubicBezTo>
                    <a:pt x="23" y="4"/>
                    <a:pt x="22" y="5"/>
                    <a:pt x="21" y="5"/>
                  </a:cubicBezTo>
                  <a:cubicBezTo>
                    <a:pt x="19" y="6"/>
                    <a:pt x="14" y="6"/>
                    <a:pt x="12" y="6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8"/>
                    <a:pt x="7" y="48"/>
                    <a:pt x="3" y="48"/>
                  </a:cubicBezTo>
                  <a:cubicBezTo>
                    <a:pt x="2" y="48"/>
                    <a:pt x="1" y="48"/>
                    <a:pt x="0" y="4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2" y="80"/>
                    <a:pt x="2" y="80"/>
                  </a:cubicBezTo>
                  <a:cubicBezTo>
                    <a:pt x="2" y="80"/>
                    <a:pt x="3" y="81"/>
                    <a:pt x="3" y="81"/>
                  </a:cubicBezTo>
                  <a:cubicBezTo>
                    <a:pt x="3" y="81"/>
                    <a:pt x="3" y="81"/>
                    <a:pt x="4" y="81"/>
                  </a:cubicBezTo>
                  <a:cubicBezTo>
                    <a:pt x="4" y="81"/>
                    <a:pt x="4" y="82"/>
                    <a:pt x="4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3"/>
                    <a:pt x="5" y="83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9" y="91"/>
                    <a:pt x="10" y="95"/>
                    <a:pt x="9" y="98"/>
                  </a:cubicBezTo>
                  <a:cubicBezTo>
                    <a:pt x="9" y="99"/>
                    <a:pt x="8" y="100"/>
                    <a:pt x="7" y="100"/>
                  </a:cubicBezTo>
                  <a:cubicBezTo>
                    <a:pt x="7" y="100"/>
                    <a:pt x="7" y="101"/>
                    <a:pt x="7" y="101"/>
                  </a:cubicBezTo>
                  <a:cubicBezTo>
                    <a:pt x="7" y="102"/>
                    <a:pt x="7" y="102"/>
                    <a:pt x="7" y="103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8" y="103"/>
                    <a:pt x="9" y="103"/>
                    <a:pt x="11" y="103"/>
                  </a:cubicBezTo>
                  <a:cubicBezTo>
                    <a:pt x="13" y="103"/>
                    <a:pt x="16" y="103"/>
                    <a:pt x="17" y="103"/>
                  </a:cubicBezTo>
                  <a:cubicBezTo>
                    <a:pt x="18" y="102"/>
                    <a:pt x="19" y="101"/>
                    <a:pt x="20" y="99"/>
                  </a:cubicBezTo>
                  <a:cubicBezTo>
                    <a:pt x="22" y="97"/>
                    <a:pt x="27" y="93"/>
                    <a:pt x="27" y="92"/>
                  </a:cubicBezTo>
                  <a:cubicBezTo>
                    <a:pt x="28" y="84"/>
                    <a:pt x="32" y="81"/>
                    <a:pt x="37" y="85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2" y="87"/>
                    <a:pt x="43" y="88"/>
                    <a:pt x="45" y="88"/>
                  </a:cubicBezTo>
                  <a:cubicBezTo>
                    <a:pt x="46" y="89"/>
                    <a:pt x="47" y="89"/>
                    <a:pt x="50" y="89"/>
                  </a:cubicBezTo>
                  <a:cubicBezTo>
                    <a:pt x="57" y="89"/>
                    <a:pt x="58" y="88"/>
                    <a:pt x="58" y="85"/>
                  </a:cubicBezTo>
                  <a:cubicBezTo>
                    <a:pt x="59" y="84"/>
                    <a:pt x="59" y="83"/>
                    <a:pt x="59" y="82"/>
                  </a:cubicBezTo>
                  <a:cubicBezTo>
                    <a:pt x="59" y="79"/>
                    <a:pt x="60" y="75"/>
                    <a:pt x="65" y="75"/>
                  </a:cubicBezTo>
                  <a:cubicBezTo>
                    <a:pt x="68" y="75"/>
                    <a:pt x="72" y="72"/>
                    <a:pt x="72" y="70"/>
                  </a:cubicBezTo>
                  <a:cubicBezTo>
                    <a:pt x="72" y="66"/>
                    <a:pt x="75" y="61"/>
                    <a:pt x="79" y="61"/>
                  </a:cubicBezTo>
                  <a:cubicBezTo>
                    <a:pt x="81" y="61"/>
                    <a:pt x="86" y="58"/>
                    <a:pt x="86" y="56"/>
                  </a:cubicBezTo>
                  <a:cubicBezTo>
                    <a:pt x="87" y="52"/>
                    <a:pt x="90" y="52"/>
                    <a:pt x="92" y="51"/>
                  </a:cubicBezTo>
                  <a:cubicBezTo>
                    <a:pt x="92" y="51"/>
                    <a:pt x="93" y="51"/>
                    <a:pt x="94" y="51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49"/>
                    <a:pt x="95" y="49"/>
                    <a:pt x="95" y="49"/>
                  </a:cubicBezTo>
                  <a:cubicBezTo>
                    <a:pt x="95" y="49"/>
                    <a:pt x="95" y="48"/>
                    <a:pt x="95" y="48"/>
                  </a:cubicBezTo>
                  <a:cubicBezTo>
                    <a:pt x="96" y="48"/>
                    <a:pt x="96" y="48"/>
                    <a:pt x="96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6"/>
                    <a:pt x="97" y="46"/>
                    <a:pt x="97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9" name="Freeform 1234">
              <a:extLst>
                <a:ext uri="{FF2B5EF4-FFF2-40B4-BE49-F238E27FC236}">
                  <a16:creationId xmlns:a16="http://schemas.microsoft.com/office/drawing/2014/main" id="{C0AE7E02-98A6-4ED0-8698-82A56AC8A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6362" y="5395853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0" name="Freeform 1235">
              <a:extLst>
                <a:ext uri="{FF2B5EF4-FFF2-40B4-BE49-F238E27FC236}">
                  <a16:creationId xmlns:a16="http://schemas.microsoft.com/office/drawing/2014/main" id="{920593EE-4655-49FF-8D32-75EEA07AA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601" y="53978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1" name="Freeform 1236">
              <a:extLst>
                <a:ext uri="{FF2B5EF4-FFF2-40B4-BE49-F238E27FC236}">
                  <a16:creationId xmlns:a16="http://schemas.microsoft.com/office/drawing/2014/main" id="{030838FD-DE35-46CF-9A19-D9A5A9B8B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521" y="5395853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2" name="Freeform 1237">
              <a:extLst>
                <a:ext uri="{FF2B5EF4-FFF2-40B4-BE49-F238E27FC236}">
                  <a16:creationId xmlns:a16="http://schemas.microsoft.com/office/drawing/2014/main" id="{6E3D4B16-755E-4846-BEE2-4E5111E0E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172" y="548170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3" name="Freeform 1238">
              <a:extLst>
                <a:ext uri="{FF2B5EF4-FFF2-40B4-BE49-F238E27FC236}">
                  <a16:creationId xmlns:a16="http://schemas.microsoft.com/office/drawing/2014/main" id="{E5126084-064E-4C6F-91E2-276CA2975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2122" y="5399941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4" name="Freeform 1239">
              <a:extLst>
                <a:ext uri="{FF2B5EF4-FFF2-40B4-BE49-F238E27FC236}">
                  <a16:creationId xmlns:a16="http://schemas.microsoft.com/office/drawing/2014/main" id="{9CFB466D-E444-4832-825A-E44C1A6E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012" y="5481708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5" name="Freeform 1240">
              <a:extLst>
                <a:ext uri="{FF2B5EF4-FFF2-40B4-BE49-F238E27FC236}">
                  <a16:creationId xmlns:a16="http://schemas.microsoft.com/office/drawing/2014/main" id="{BB1D343D-74D6-48B5-B02A-089502BF3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5092" y="54817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6" name="Freeform 1241">
              <a:extLst>
                <a:ext uri="{FF2B5EF4-FFF2-40B4-BE49-F238E27FC236}">
                  <a16:creationId xmlns:a16="http://schemas.microsoft.com/office/drawing/2014/main" id="{DF04ABDD-EF70-4E19-B307-16BAD29DA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963" y="5401985"/>
              <a:ext cx="1920" cy="408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7" name="Freeform 1242">
              <a:extLst>
                <a:ext uri="{FF2B5EF4-FFF2-40B4-BE49-F238E27FC236}">
                  <a16:creationId xmlns:a16="http://schemas.microsoft.com/office/drawing/2014/main" id="{EC44A675-9454-4A48-AD95-00B967327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932" y="548579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8" name="Freeform 1243">
              <a:extLst>
                <a:ext uri="{FF2B5EF4-FFF2-40B4-BE49-F238E27FC236}">
                  <a16:creationId xmlns:a16="http://schemas.microsoft.com/office/drawing/2014/main" id="{C31F69D9-8B72-4827-8514-B4454A2EF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803" y="5406073"/>
              <a:ext cx="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9" name="Freeform 1244">
              <a:extLst>
                <a:ext uri="{FF2B5EF4-FFF2-40B4-BE49-F238E27FC236}">
                  <a16:creationId xmlns:a16="http://schemas.microsoft.com/office/drawing/2014/main" id="{0098A642-BBE2-42D9-A6A6-4BEB1A32D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049" y="5467399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0" name="Freeform 1245">
              <a:extLst>
                <a:ext uri="{FF2B5EF4-FFF2-40B4-BE49-F238E27FC236}">
                  <a16:creationId xmlns:a16="http://schemas.microsoft.com/office/drawing/2014/main" id="{4DA69F1F-24FC-4E61-968E-97801AAF2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202" y="5395853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1" name="Freeform 1246">
              <a:extLst>
                <a:ext uri="{FF2B5EF4-FFF2-40B4-BE49-F238E27FC236}">
                  <a16:creationId xmlns:a16="http://schemas.microsoft.com/office/drawing/2014/main" id="{655AC2CF-768D-4A7D-A5D6-AE9823A82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012" y="54837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2" name="Freeform 1247">
              <a:extLst>
                <a:ext uri="{FF2B5EF4-FFF2-40B4-BE49-F238E27FC236}">
                  <a16:creationId xmlns:a16="http://schemas.microsoft.com/office/drawing/2014/main" id="{AC1C990D-1413-495C-B1EB-F7F777145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0129" y="5463310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3" name="Freeform 1248">
              <a:extLst>
                <a:ext uri="{FF2B5EF4-FFF2-40B4-BE49-F238E27FC236}">
                  <a16:creationId xmlns:a16="http://schemas.microsoft.com/office/drawing/2014/main" id="{9BC7322F-FC20-428B-B129-190382CEF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331" y="548170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4" name="Freeform 1249">
              <a:extLst>
                <a:ext uri="{FF2B5EF4-FFF2-40B4-BE49-F238E27FC236}">
                  <a16:creationId xmlns:a16="http://schemas.microsoft.com/office/drawing/2014/main" id="{3245CECA-38E8-4AF5-8379-4428A3B79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049" y="5471487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5" name="Freeform 1250">
              <a:extLst>
                <a:ext uri="{FF2B5EF4-FFF2-40B4-BE49-F238E27FC236}">
                  <a16:creationId xmlns:a16="http://schemas.microsoft.com/office/drawing/2014/main" id="{F5DD9D72-23B6-4282-B324-4FFE91614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258" y="5577784"/>
              <a:ext cx="19202" cy="28618"/>
            </a:xfrm>
            <a:custGeom>
              <a:avLst/>
              <a:gdLst>
                <a:gd name="T0" fmla="*/ 10 w 11"/>
                <a:gd name="T1" fmla="*/ 3 h 15"/>
                <a:gd name="T2" fmla="*/ 9 w 11"/>
                <a:gd name="T3" fmla="*/ 2 h 15"/>
                <a:gd name="T4" fmla="*/ 6 w 11"/>
                <a:gd name="T5" fmla="*/ 0 h 15"/>
                <a:gd name="T6" fmla="*/ 0 w 11"/>
                <a:gd name="T7" fmla="*/ 7 h 15"/>
                <a:gd name="T8" fmla="*/ 5 w 11"/>
                <a:gd name="T9" fmla="*/ 15 h 15"/>
                <a:gd name="T10" fmla="*/ 7 w 11"/>
                <a:gd name="T11" fmla="*/ 15 h 15"/>
                <a:gd name="T12" fmla="*/ 9 w 11"/>
                <a:gd name="T13" fmla="*/ 14 h 15"/>
                <a:gd name="T14" fmla="*/ 10 w 11"/>
                <a:gd name="T15" fmla="*/ 13 h 15"/>
                <a:gd name="T16" fmla="*/ 10 w 11"/>
                <a:gd name="T17" fmla="*/ 12 h 15"/>
                <a:gd name="T18" fmla="*/ 11 w 11"/>
                <a:gd name="T19" fmla="*/ 11 h 15"/>
                <a:gd name="T20" fmla="*/ 11 w 11"/>
                <a:gd name="T21" fmla="*/ 11 h 15"/>
                <a:gd name="T22" fmla="*/ 10 w 11"/>
                <a:gd name="T2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5">
                  <a:moveTo>
                    <a:pt x="10" y="3"/>
                  </a:moveTo>
                  <a:cubicBezTo>
                    <a:pt x="10" y="3"/>
                    <a:pt x="9" y="2"/>
                    <a:pt x="9" y="2"/>
                  </a:cubicBezTo>
                  <a:cubicBezTo>
                    <a:pt x="8" y="1"/>
                    <a:pt x="6" y="0"/>
                    <a:pt x="6" y="0"/>
                  </a:cubicBezTo>
                  <a:cubicBezTo>
                    <a:pt x="4" y="1"/>
                    <a:pt x="0" y="5"/>
                    <a:pt x="0" y="7"/>
                  </a:cubicBezTo>
                  <a:cubicBezTo>
                    <a:pt x="0" y="8"/>
                    <a:pt x="3" y="15"/>
                    <a:pt x="5" y="15"/>
                  </a:cubicBezTo>
                  <a:cubicBezTo>
                    <a:pt x="6" y="15"/>
                    <a:pt x="6" y="15"/>
                    <a:pt x="7" y="15"/>
                  </a:cubicBezTo>
                  <a:cubicBezTo>
                    <a:pt x="9" y="15"/>
                    <a:pt x="9" y="15"/>
                    <a:pt x="9" y="14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0" y="12"/>
                    <a:pt x="10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8"/>
                    <a:pt x="10" y="5"/>
                    <a:pt x="1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6" name="Freeform 1251">
              <a:extLst>
                <a:ext uri="{FF2B5EF4-FFF2-40B4-BE49-F238E27FC236}">
                  <a16:creationId xmlns:a16="http://schemas.microsoft.com/office/drawing/2014/main" id="{A83DF7B8-5D4C-428D-80CD-00CFF21C3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288" y="5643198"/>
              <a:ext cx="36485" cy="42928"/>
            </a:xfrm>
            <a:custGeom>
              <a:avLst/>
              <a:gdLst>
                <a:gd name="T0" fmla="*/ 17 w 20"/>
                <a:gd name="T1" fmla="*/ 4 h 22"/>
                <a:gd name="T2" fmla="*/ 14 w 20"/>
                <a:gd name="T3" fmla="*/ 1 h 22"/>
                <a:gd name="T4" fmla="*/ 13 w 20"/>
                <a:gd name="T5" fmla="*/ 0 h 22"/>
                <a:gd name="T6" fmla="*/ 6 w 20"/>
                <a:gd name="T7" fmla="*/ 4 h 22"/>
                <a:gd name="T8" fmla="*/ 6 w 20"/>
                <a:gd name="T9" fmla="*/ 5 h 22"/>
                <a:gd name="T10" fmla="*/ 0 w 20"/>
                <a:gd name="T11" fmla="*/ 14 h 22"/>
                <a:gd name="T12" fmla="*/ 5 w 20"/>
                <a:gd name="T13" fmla="*/ 21 h 22"/>
                <a:gd name="T14" fmla="*/ 7 w 20"/>
                <a:gd name="T15" fmla="*/ 22 h 22"/>
                <a:gd name="T16" fmla="*/ 9 w 20"/>
                <a:gd name="T17" fmla="*/ 17 h 22"/>
                <a:gd name="T18" fmla="*/ 14 w 20"/>
                <a:gd name="T19" fmla="*/ 15 h 22"/>
                <a:gd name="T20" fmla="*/ 15 w 20"/>
                <a:gd name="T21" fmla="*/ 15 h 22"/>
                <a:gd name="T22" fmla="*/ 16 w 20"/>
                <a:gd name="T23" fmla="*/ 15 h 22"/>
                <a:gd name="T24" fmla="*/ 19 w 20"/>
                <a:gd name="T25" fmla="*/ 11 h 22"/>
                <a:gd name="T26" fmla="*/ 20 w 20"/>
                <a:gd name="T27" fmla="*/ 8 h 22"/>
                <a:gd name="T28" fmla="*/ 17 w 20"/>
                <a:gd name="T2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2">
                  <a:moveTo>
                    <a:pt x="17" y="4"/>
                  </a:moveTo>
                  <a:cubicBezTo>
                    <a:pt x="16" y="3"/>
                    <a:pt x="15" y="2"/>
                    <a:pt x="14" y="1"/>
                  </a:cubicBezTo>
                  <a:cubicBezTo>
                    <a:pt x="14" y="1"/>
                    <a:pt x="14" y="1"/>
                    <a:pt x="13" y="0"/>
                  </a:cubicBezTo>
                  <a:cubicBezTo>
                    <a:pt x="11" y="1"/>
                    <a:pt x="7" y="3"/>
                    <a:pt x="6" y="4"/>
                  </a:cubicBezTo>
                  <a:cubicBezTo>
                    <a:pt x="6" y="4"/>
                    <a:pt x="6" y="5"/>
                    <a:pt x="6" y="5"/>
                  </a:cubicBezTo>
                  <a:cubicBezTo>
                    <a:pt x="4" y="7"/>
                    <a:pt x="1" y="12"/>
                    <a:pt x="0" y="14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0"/>
                    <a:pt x="8" y="19"/>
                    <a:pt x="9" y="17"/>
                  </a:cubicBezTo>
                  <a:cubicBezTo>
                    <a:pt x="10" y="16"/>
                    <a:pt x="11" y="15"/>
                    <a:pt x="14" y="15"/>
                  </a:cubicBezTo>
                  <a:cubicBezTo>
                    <a:pt x="14" y="15"/>
                    <a:pt x="15" y="15"/>
                    <a:pt x="15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2"/>
                    <a:pt x="19" y="11"/>
                  </a:cubicBezTo>
                  <a:cubicBezTo>
                    <a:pt x="20" y="10"/>
                    <a:pt x="20" y="9"/>
                    <a:pt x="20" y="8"/>
                  </a:cubicBezTo>
                  <a:cubicBezTo>
                    <a:pt x="20" y="7"/>
                    <a:pt x="18" y="5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7" name="Freeform 1252">
              <a:extLst>
                <a:ext uri="{FF2B5EF4-FFF2-40B4-BE49-F238E27FC236}">
                  <a16:creationId xmlns:a16="http://schemas.microsoft.com/office/drawing/2014/main" id="{4F885D61-D06F-4974-9F47-29F90BE25B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3141" y="5491929"/>
              <a:ext cx="320681" cy="300494"/>
            </a:xfrm>
            <a:custGeom>
              <a:avLst/>
              <a:gdLst>
                <a:gd name="T0" fmla="*/ 167 w 175"/>
                <a:gd name="T1" fmla="*/ 62 h 154"/>
                <a:gd name="T2" fmla="*/ 163 w 175"/>
                <a:gd name="T3" fmla="*/ 63 h 154"/>
                <a:gd name="T4" fmla="*/ 152 w 175"/>
                <a:gd name="T5" fmla="*/ 51 h 154"/>
                <a:gd name="T6" fmla="*/ 163 w 175"/>
                <a:gd name="T7" fmla="*/ 41 h 154"/>
                <a:gd name="T8" fmla="*/ 166 w 175"/>
                <a:gd name="T9" fmla="*/ 40 h 154"/>
                <a:gd name="T10" fmla="*/ 166 w 175"/>
                <a:gd name="T11" fmla="*/ 37 h 154"/>
                <a:gd name="T12" fmla="*/ 167 w 175"/>
                <a:gd name="T13" fmla="*/ 33 h 154"/>
                <a:gd name="T14" fmla="*/ 167 w 175"/>
                <a:gd name="T15" fmla="*/ 30 h 154"/>
                <a:gd name="T16" fmla="*/ 166 w 175"/>
                <a:gd name="T17" fmla="*/ 26 h 154"/>
                <a:gd name="T18" fmla="*/ 159 w 175"/>
                <a:gd name="T19" fmla="*/ 8 h 154"/>
                <a:gd name="T20" fmla="*/ 158 w 175"/>
                <a:gd name="T21" fmla="*/ 3 h 154"/>
                <a:gd name="T22" fmla="*/ 141 w 175"/>
                <a:gd name="T23" fmla="*/ 0 h 154"/>
                <a:gd name="T24" fmla="*/ 136 w 175"/>
                <a:gd name="T25" fmla="*/ 0 h 154"/>
                <a:gd name="T26" fmla="*/ 135 w 175"/>
                <a:gd name="T27" fmla="*/ 2 h 154"/>
                <a:gd name="T28" fmla="*/ 134 w 175"/>
                <a:gd name="T29" fmla="*/ 4 h 154"/>
                <a:gd name="T30" fmla="*/ 116 w 175"/>
                <a:gd name="T31" fmla="*/ 16 h 154"/>
                <a:gd name="T32" fmla="*/ 100 w 175"/>
                <a:gd name="T33" fmla="*/ 33 h 154"/>
                <a:gd name="T34" fmla="*/ 74 w 175"/>
                <a:gd name="T35" fmla="*/ 40 h 154"/>
                <a:gd name="T36" fmla="*/ 68 w 175"/>
                <a:gd name="T37" fmla="*/ 43 h 154"/>
                <a:gd name="T38" fmla="*/ 51 w 175"/>
                <a:gd name="T39" fmla="*/ 58 h 154"/>
                <a:gd name="T40" fmla="*/ 40 w 175"/>
                <a:gd name="T41" fmla="*/ 52 h 154"/>
                <a:gd name="T42" fmla="*/ 39 w 175"/>
                <a:gd name="T43" fmla="*/ 36 h 154"/>
                <a:gd name="T44" fmla="*/ 39 w 175"/>
                <a:gd name="T45" fmla="*/ 36 h 154"/>
                <a:gd name="T46" fmla="*/ 38 w 175"/>
                <a:gd name="T47" fmla="*/ 35 h 154"/>
                <a:gd name="T48" fmla="*/ 37 w 175"/>
                <a:gd name="T49" fmla="*/ 35 h 154"/>
                <a:gd name="T50" fmla="*/ 30 w 175"/>
                <a:gd name="T51" fmla="*/ 81 h 154"/>
                <a:gd name="T52" fmla="*/ 14 w 175"/>
                <a:gd name="T53" fmla="*/ 83 h 154"/>
                <a:gd name="T54" fmla="*/ 4 w 175"/>
                <a:gd name="T55" fmla="*/ 75 h 154"/>
                <a:gd name="T56" fmla="*/ 3 w 175"/>
                <a:gd name="T57" fmla="*/ 78 h 154"/>
                <a:gd name="T58" fmla="*/ 2 w 175"/>
                <a:gd name="T59" fmla="*/ 79 h 154"/>
                <a:gd name="T60" fmla="*/ 0 w 175"/>
                <a:gd name="T61" fmla="*/ 79 h 154"/>
                <a:gd name="T62" fmla="*/ 18 w 175"/>
                <a:gd name="T63" fmla="*/ 117 h 154"/>
                <a:gd name="T64" fmla="*/ 16 w 175"/>
                <a:gd name="T65" fmla="*/ 130 h 154"/>
                <a:gd name="T66" fmla="*/ 20 w 175"/>
                <a:gd name="T67" fmla="*/ 144 h 154"/>
                <a:gd name="T68" fmla="*/ 24 w 175"/>
                <a:gd name="T69" fmla="*/ 148 h 154"/>
                <a:gd name="T70" fmla="*/ 36 w 175"/>
                <a:gd name="T71" fmla="*/ 153 h 154"/>
                <a:gd name="T72" fmla="*/ 61 w 175"/>
                <a:gd name="T73" fmla="*/ 144 h 154"/>
                <a:gd name="T74" fmla="*/ 94 w 175"/>
                <a:gd name="T75" fmla="*/ 143 h 154"/>
                <a:gd name="T76" fmla="*/ 106 w 175"/>
                <a:gd name="T77" fmla="*/ 138 h 154"/>
                <a:gd name="T78" fmla="*/ 170 w 175"/>
                <a:gd name="T79" fmla="*/ 74 h 154"/>
                <a:gd name="T80" fmla="*/ 175 w 175"/>
                <a:gd name="T81" fmla="*/ 58 h 154"/>
                <a:gd name="T82" fmla="*/ 173 w 175"/>
                <a:gd name="T83" fmla="*/ 58 h 154"/>
                <a:gd name="T84" fmla="*/ 171 w 175"/>
                <a:gd name="T85" fmla="*/ 58 h 154"/>
                <a:gd name="T86" fmla="*/ 169 w 175"/>
                <a:gd name="T87" fmla="*/ 59 h 154"/>
                <a:gd name="T88" fmla="*/ 168 w 175"/>
                <a:gd name="T89" fmla="*/ 61 h 154"/>
                <a:gd name="T90" fmla="*/ 136 w 175"/>
                <a:gd name="T91" fmla="*/ 95 h 154"/>
                <a:gd name="T92" fmla="*/ 135 w 175"/>
                <a:gd name="T93" fmla="*/ 97 h 154"/>
                <a:gd name="T94" fmla="*/ 131 w 175"/>
                <a:gd name="T95" fmla="*/ 97 h 154"/>
                <a:gd name="T96" fmla="*/ 126 w 175"/>
                <a:gd name="T97" fmla="*/ 103 h 154"/>
                <a:gd name="T98" fmla="*/ 111 w 175"/>
                <a:gd name="T99" fmla="*/ 92 h 154"/>
                <a:gd name="T100" fmla="*/ 129 w 175"/>
                <a:gd name="T101" fmla="*/ 74 h 154"/>
                <a:gd name="T102" fmla="*/ 140 w 175"/>
                <a:gd name="T103" fmla="*/ 8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5" h="154">
                  <a:moveTo>
                    <a:pt x="168" y="61"/>
                  </a:moveTo>
                  <a:cubicBezTo>
                    <a:pt x="168" y="61"/>
                    <a:pt x="168" y="61"/>
                    <a:pt x="167" y="62"/>
                  </a:cubicBezTo>
                  <a:cubicBezTo>
                    <a:pt x="167" y="62"/>
                    <a:pt x="167" y="62"/>
                    <a:pt x="167" y="62"/>
                  </a:cubicBezTo>
                  <a:cubicBezTo>
                    <a:pt x="167" y="62"/>
                    <a:pt x="166" y="62"/>
                    <a:pt x="166" y="62"/>
                  </a:cubicBezTo>
                  <a:cubicBezTo>
                    <a:pt x="166" y="63"/>
                    <a:pt x="165" y="63"/>
                    <a:pt x="164" y="63"/>
                  </a:cubicBezTo>
                  <a:cubicBezTo>
                    <a:pt x="164" y="63"/>
                    <a:pt x="164" y="63"/>
                    <a:pt x="163" y="63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2" y="63"/>
                    <a:pt x="161" y="63"/>
                    <a:pt x="161" y="63"/>
                  </a:cubicBezTo>
                  <a:cubicBezTo>
                    <a:pt x="156" y="63"/>
                    <a:pt x="152" y="52"/>
                    <a:pt x="152" y="51"/>
                  </a:cubicBezTo>
                  <a:cubicBezTo>
                    <a:pt x="152" y="48"/>
                    <a:pt x="158" y="40"/>
                    <a:pt x="162" y="40"/>
                  </a:cubicBezTo>
                  <a:cubicBezTo>
                    <a:pt x="162" y="40"/>
                    <a:pt x="163" y="41"/>
                    <a:pt x="163" y="41"/>
                  </a:cubicBezTo>
                  <a:cubicBezTo>
                    <a:pt x="163" y="41"/>
                    <a:pt x="163" y="41"/>
                    <a:pt x="163" y="41"/>
                  </a:cubicBezTo>
                  <a:cubicBezTo>
                    <a:pt x="164" y="41"/>
                    <a:pt x="165" y="42"/>
                    <a:pt x="166" y="42"/>
                  </a:cubicBezTo>
                  <a:cubicBezTo>
                    <a:pt x="166" y="42"/>
                    <a:pt x="166" y="42"/>
                    <a:pt x="166" y="42"/>
                  </a:cubicBezTo>
                  <a:cubicBezTo>
                    <a:pt x="166" y="41"/>
                    <a:pt x="166" y="41"/>
                    <a:pt x="166" y="40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9"/>
                    <a:pt x="166" y="38"/>
                    <a:pt x="166" y="38"/>
                  </a:cubicBezTo>
                  <a:cubicBezTo>
                    <a:pt x="166" y="38"/>
                    <a:pt x="166" y="38"/>
                    <a:pt x="166" y="37"/>
                  </a:cubicBezTo>
                  <a:cubicBezTo>
                    <a:pt x="167" y="37"/>
                    <a:pt x="167" y="36"/>
                    <a:pt x="167" y="35"/>
                  </a:cubicBezTo>
                  <a:cubicBezTo>
                    <a:pt x="167" y="35"/>
                    <a:pt x="167" y="35"/>
                    <a:pt x="167" y="35"/>
                  </a:cubicBezTo>
                  <a:cubicBezTo>
                    <a:pt x="167" y="34"/>
                    <a:pt x="167" y="33"/>
                    <a:pt x="167" y="33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7" y="31"/>
                    <a:pt x="167" y="31"/>
                    <a:pt x="167" y="30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67" y="29"/>
                    <a:pt x="167" y="28"/>
                    <a:pt x="166" y="28"/>
                  </a:cubicBezTo>
                  <a:cubicBezTo>
                    <a:pt x="166" y="28"/>
                    <a:pt x="166" y="27"/>
                    <a:pt x="166" y="27"/>
                  </a:cubicBezTo>
                  <a:cubicBezTo>
                    <a:pt x="166" y="27"/>
                    <a:pt x="166" y="26"/>
                    <a:pt x="166" y="26"/>
                  </a:cubicBezTo>
                  <a:cubicBezTo>
                    <a:pt x="166" y="26"/>
                    <a:pt x="166" y="26"/>
                    <a:pt x="166" y="26"/>
                  </a:cubicBezTo>
                  <a:cubicBezTo>
                    <a:pt x="166" y="25"/>
                    <a:pt x="166" y="25"/>
                    <a:pt x="166" y="25"/>
                  </a:cubicBezTo>
                  <a:cubicBezTo>
                    <a:pt x="164" y="24"/>
                    <a:pt x="162" y="18"/>
                    <a:pt x="159" y="8"/>
                  </a:cubicBezTo>
                  <a:cubicBezTo>
                    <a:pt x="159" y="6"/>
                    <a:pt x="159" y="4"/>
                    <a:pt x="158" y="3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7" y="3"/>
                    <a:pt x="155" y="3"/>
                    <a:pt x="154" y="3"/>
                  </a:cubicBezTo>
                  <a:cubicBezTo>
                    <a:pt x="149" y="3"/>
                    <a:pt x="146" y="2"/>
                    <a:pt x="145" y="0"/>
                  </a:cubicBezTo>
                  <a:cubicBezTo>
                    <a:pt x="145" y="0"/>
                    <a:pt x="142" y="0"/>
                    <a:pt x="141" y="0"/>
                  </a:cubicBezTo>
                  <a:cubicBezTo>
                    <a:pt x="139" y="0"/>
                    <a:pt x="138" y="0"/>
                    <a:pt x="137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136" y="0"/>
                    <a:pt x="136" y="0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1"/>
                    <a:pt x="136" y="2"/>
                    <a:pt x="135" y="2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35" y="3"/>
                    <a:pt x="135" y="3"/>
                    <a:pt x="134" y="3"/>
                  </a:cubicBezTo>
                  <a:cubicBezTo>
                    <a:pt x="134" y="3"/>
                    <a:pt x="134" y="3"/>
                    <a:pt x="134" y="3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2" y="6"/>
                    <a:pt x="131" y="6"/>
                    <a:pt x="129" y="6"/>
                  </a:cubicBezTo>
                  <a:cubicBezTo>
                    <a:pt x="127" y="7"/>
                    <a:pt x="127" y="7"/>
                    <a:pt x="127" y="7"/>
                  </a:cubicBezTo>
                  <a:cubicBezTo>
                    <a:pt x="126" y="12"/>
                    <a:pt x="120" y="16"/>
                    <a:pt x="116" y="16"/>
                  </a:cubicBezTo>
                  <a:cubicBezTo>
                    <a:pt x="115" y="16"/>
                    <a:pt x="113" y="19"/>
                    <a:pt x="113" y="21"/>
                  </a:cubicBezTo>
                  <a:cubicBezTo>
                    <a:pt x="113" y="26"/>
                    <a:pt x="107" y="30"/>
                    <a:pt x="102" y="30"/>
                  </a:cubicBezTo>
                  <a:cubicBezTo>
                    <a:pt x="100" y="30"/>
                    <a:pt x="100" y="30"/>
                    <a:pt x="100" y="33"/>
                  </a:cubicBezTo>
                  <a:cubicBezTo>
                    <a:pt x="100" y="34"/>
                    <a:pt x="100" y="36"/>
                    <a:pt x="99" y="37"/>
                  </a:cubicBezTo>
                  <a:cubicBezTo>
                    <a:pt x="98" y="43"/>
                    <a:pt x="94" y="44"/>
                    <a:pt x="87" y="44"/>
                  </a:cubicBezTo>
                  <a:cubicBezTo>
                    <a:pt x="80" y="44"/>
                    <a:pt x="78" y="43"/>
                    <a:pt x="74" y="4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71" y="38"/>
                    <a:pt x="71" y="38"/>
                    <a:pt x="70" y="38"/>
                  </a:cubicBezTo>
                  <a:cubicBezTo>
                    <a:pt x="69" y="38"/>
                    <a:pt x="68" y="41"/>
                    <a:pt x="68" y="43"/>
                  </a:cubicBezTo>
                  <a:cubicBezTo>
                    <a:pt x="67" y="46"/>
                    <a:pt x="64" y="49"/>
                    <a:pt x="60" y="53"/>
                  </a:cubicBezTo>
                  <a:cubicBezTo>
                    <a:pt x="59" y="54"/>
                    <a:pt x="58" y="55"/>
                    <a:pt x="57" y="56"/>
                  </a:cubicBezTo>
                  <a:cubicBezTo>
                    <a:pt x="56" y="58"/>
                    <a:pt x="54" y="58"/>
                    <a:pt x="51" y="58"/>
                  </a:cubicBezTo>
                  <a:cubicBezTo>
                    <a:pt x="50" y="58"/>
                    <a:pt x="48" y="58"/>
                    <a:pt x="47" y="58"/>
                  </a:cubicBezTo>
                  <a:cubicBezTo>
                    <a:pt x="44" y="57"/>
                    <a:pt x="42" y="58"/>
                    <a:pt x="41" y="56"/>
                  </a:cubicBezTo>
                  <a:cubicBezTo>
                    <a:pt x="40" y="55"/>
                    <a:pt x="40" y="53"/>
                    <a:pt x="40" y="52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0" y="48"/>
                    <a:pt x="42" y="48"/>
                    <a:pt x="42" y="47"/>
                  </a:cubicBezTo>
                  <a:cubicBezTo>
                    <a:pt x="43" y="46"/>
                    <a:pt x="42" y="43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8" y="36"/>
                    <a:pt x="38" y="35"/>
                    <a:pt x="38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37" y="76"/>
                    <a:pt x="34" y="78"/>
                    <a:pt x="32" y="80"/>
                  </a:cubicBezTo>
                  <a:cubicBezTo>
                    <a:pt x="31" y="80"/>
                    <a:pt x="30" y="81"/>
                    <a:pt x="30" y="81"/>
                  </a:cubicBezTo>
                  <a:cubicBezTo>
                    <a:pt x="29" y="83"/>
                    <a:pt x="26" y="83"/>
                    <a:pt x="24" y="83"/>
                  </a:cubicBezTo>
                  <a:cubicBezTo>
                    <a:pt x="23" y="83"/>
                    <a:pt x="21" y="83"/>
                    <a:pt x="19" y="83"/>
                  </a:cubicBezTo>
                  <a:cubicBezTo>
                    <a:pt x="17" y="83"/>
                    <a:pt x="15" y="83"/>
                    <a:pt x="14" y="83"/>
                  </a:cubicBezTo>
                  <a:cubicBezTo>
                    <a:pt x="9" y="83"/>
                    <a:pt x="8" y="79"/>
                    <a:pt x="7" y="77"/>
                  </a:cubicBezTo>
                  <a:cubicBezTo>
                    <a:pt x="7" y="76"/>
                    <a:pt x="7" y="75"/>
                    <a:pt x="6" y="74"/>
                  </a:cubicBezTo>
                  <a:cubicBezTo>
                    <a:pt x="6" y="73"/>
                    <a:pt x="4" y="74"/>
                    <a:pt x="4" y="75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78"/>
                    <a:pt x="2" y="78"/>
                    <a:pt x="2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3" y="84"/>
                    <a:pt x="6" y="90"/>
                    <a:pt x="7" y="95"/>
                  </a:cubicBezTo>
                  <a:cubicBezTo>
                    <a:pt x="8" y="99"/>
                    <a:pt x="11" y="104"/>
                    <a:pt x="14" y="108"/>
                  </a:cubicBezTo>
                  <a:cubicBezTo>
                    <a:pt x="15" y="112"/>
                    <a:pt x="17" y="114"/>
                    <a:pt x="18" y="117"/>
                  </a:cubicBezTo>
                  <a:cubicBezTo>
                    <a:pt x="18" y="118"/>
                    <a:pt x="18" y="118"/>
                    <a:pt x="18" y="118"/>
                  </a:cubicBezTo>
                  <a:cubicBezTo>
                    <a:pt x="20" y="122"/>
                    <a:pt x="21" y="126"/>
                    <a:pt x="19" y="128"/>
                  </a:cubicBezTo>
                  <a:cubicBezTo>
                    <a:pt x="19" y="129"/>
                    <a:pt x="18" y="130"/>
                    <a:pt x="16" y="130"/>
                  </a:cubicBezTo>
                  <a:cubicBezTo>
                    <a:pt x="16" y="130"/>
                    <a:pt x="15" y="130"/>
                    <a:pt x="15" y="130"/>
                  </a:cubicBezTo>
                  <a:cubicBezTo>
                    <a:pt x="15" y="130"/>
                    <a:pt x="15" y="131"/>
                    <a:pt x="18" y="136"/>
                  </a:cubicBezTo>
                  <a:cubicBezTo>
                    <a:pt x="20" y="139"/>
                    <a:pt x="20" y="142"/>
                    <a:pt x="20" y="144"/>
                  </a:cubicBezTo>
                  <a:cubicBezTo>
                    <a:pt x="20" y="144"/>
                    <a:pt x="20" y="145"/>
                    <a:pt x="20" y="145"/>
                  </a:cubicBezTo>
                  <a:cubicBezTo>
                    <a:pt x="23" y="145"/>
                    <a:pt x="23" y="146"/>
                    <a:pt x="24" y="147"/>
                  </a:cubicBezTo>
                  <a:cubicBezTo>
                    <a:pt x="24" y="147"/>
                    <a:pt x="24" y="147"/>
                    <a:pt x="24" y="148"/>
                  </a:cubicBezTo>
                  <a:cubicBezTo>
                    <a:pt x="28" y="148"/>
                    <a:pt x="30" y="151"/>
                    <a:pt x="32" y="153"/>
                  </a:cubicBezTo>
                  <a:cubicBezTo>
                    <a:pt x="32" y="154"/>
                    <a:pt x="33" y="154"/>
                    <a:pt x="34" y="154"/>
                  </a:cubicBezTo>
                  <a:cubicBezTo>
                    <a:pt x="34" y="154"/>
                    <a:pt x="35" y="154"/>
                    <a:pt x="36" y="153"/>
                  </a:cubicBezTo>
                  <a:cubicBezTo>
                    <a:pt x="38" y="150"/>
                    <a:pt x="43" y="148"/>
                    <a:pt x="51" y="148"/>
                  </a:cubicBezTo>
                  <a:cubicBezTo>
                    <a:pt x="54" y="148"/>
                    <a:pt x="54" y="148"/>
                    <a:pt x="56" y="147"/>
                  </a:cubicBezTo>
                  <a:cubicBezTo>
                    <a:pt x="57" y="146"/>
                    <a:pt x="58" y="145"/>
                    <a:pt x="61" y="144"/>
                  </a:cubicBezTo>
                  <a:cubicBezTo>
                    <a:pt x="67" y="143"/>
                    <a:pt x="74" y="142"/>
                    <a:pt x="79" y="144"/>
                  </a:cubicBezTo>
                  <a:cubicBezTo>
                    <a:pt x="83" y="145"/>
                    <a:pt x="86" y="145"/>
                    <a:pt x="88" y="143"/>
                  </a:cubicBezTo>
                  <a:cubicBezTo>
                    <a:pt x="90" y="142"/>
                    <a:pt x="92" y="142"/>
                    <a:pt x="94" y="143"/>
                  </a:cubicBezTo>
                  <a:cubicBezTo>
                    <a:pt x="94" y="143"/>
                    <a:pt x="94" y="143"/>
                    <a:pt x="95" y="143"/>
                  </a:cubicBezTo>
                  <a:cubicBezTo>
                    <a:pt x="95" y="138"/>
                    <a:pt x="101" y="138"/>
                    <a:pt x="103" y="138"/>
                  </a:cubicBezTo>
                  <a:cubicBezTo>
                    <a:pt x="106" y="138"/>
                    <a:pt x="106" y="138"/>
                    <a:pt x="106" y="138"/>
                  </a:cubicBezTo>
                  <a:cubicBezTo>
                    <a:pt x="109" y="138"/>
                    <a:pt x="119" y="132"/>
                    <a:pt x="128" y="124"/>
                  </a:cubicBezTo>
                  <a:cubicBezTo>
                    <a:pt x="136" y="116"/>
                    <a:pt x="150" y="99"/>
                    <a:pt x="154" y="92"/>
                  </a:cubicBezTo>
                  <a:cubicBezTo>
                    <a:pt x="159" y="84"/>
                    <a:pt x="166" y="78"/>
                    <a:pt x="170" y="74"/>
                  </a:cubicBezTo>
                  <a:cubicBezTo>
                    <a:pt x="171" y="73"/>
                    <a:pt x="171" y="73"/>
                    <a:pt x="171" y="73"/>
                  </a:cubicBezTo>
                  <a:cubicBezTo>
                    <a:pt x="172" y="72"/>
                    <a:pt x="174" y="67"/>
                    <a:pt x="175" y="58"/>
                  </a:cubicBezTo>
                  <a:cubicBezTo>
                    <a:pt x="175" y="58"/>
                    <a:pt x="175" y="58"/>
                    <a:pt x="175" y="58"/>
                  </a:cubicBezTo>
                  <a:cubicBezTo>
                    <a:pt x="175" y="58"/>
                    <a:pt x="175" y="58"/>
                    <a:pt x="174" y="58"/>
                  </a:cubicBezTo>
                  <a:cubicBezTo>
                    <a:pt x="174" y="58"/>
                    <a:pt x="174" y="58"/>
                    <a:pt x="174" y="58"/>
                  </a:cubicBezTo>
                  <a:cubicBezTo>
                    <a:pt x="173" y="58"/>
                    <a:pt x="173" y="58"/>
                    <a:pt x="173" y="58"/>
                  </a:cubicBezTo>
                  <a:cubicBezTo>
                    <a:pt x="173" y="58"/>
                    <a:pt x="172" y="58"/>
                    <a:pt x="172" y="58"/>
                  </a:cubicBezTo>
                  <a:cubicBezTo>
                    <a:pt x="172" y="58"/>
                    <a:pt x="172" y="58"/>
                    <a:pt x="172" y="58"/>
                  </a:cubicBezTo>
                  <a:cubicBezTo>
                    <a:pt x="171" y="58"/>
                    <a:pt x="171" y="58"/>
                    <a:pt x="171" y="58"/>
                  </a:cubicBezTo>
                  <a:cubicBezTo>
                    <a:pt x="171" y="58"/>
                    <a:pt x="171" y="58"/>
                    <a:pt x="171" y="58"/>
                  </a:cubicBezTo>
                  <a:cubicBezTo>
                    <a:pt x="171" y="58"/>
                    <a:pt x="170" y="58"/>
                    <a:pt x="170" y="59"/>
                  </a:cubicBezTo>
                  <a:cubicBezTo>
                    <a:pt x="170" y="59"/>
                    <a:pt x="169" y="59"/>
                    <a:pt x="169" y="59"/>
                  </a:cubicBezTo>
                  <a:cubicBezTo>
                    <a:pt x="169" y="59"/>
                    <a:pt x="169" y="59"/>
                    <a:pt x="169" y="59"/>
                  </a:cubicBezTo>
                  <a:cubicBezTo>
                    <a:pt x="169" y="59"/>
                    <a:pt x="169" y="60"/>
                    <a:pt x="169" y="60"/>
                  </a:cubicBezTo>
                  <a:cubicBezTo>
                    <a:pt x="169" y="60"/>
                    <a:pt x="169" y="61"/>
                    <a:pt x="168" y="61"/>
                  </a:cubicBezTo>
                  <a:close/>
                  <a:moveTo>
                    <a:pt x="138" y="91"/>
                  </a:moveTo>
                  <a:cubicBezTo>
                    <a:pt x="137" y="92"/>
                    <a:pt x="136" y="93"/>
                    <a:pt x="136" y="94"/>
                  </a:cubicBezTo>
                  <a:cubicBezTo>
                    <a:pt x="136" y="94"/>
                    <a:pt x="136" y="95"/>
                    <a:pt x="136" y="95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36" y="96"/>
                    <a:pt x="135" y="96"/>
                    <a:pt x="135" y="96"/>
                  </a:cubicBezTo>
                  <a:cubicBezTo>
                    <a:pt x="135" y="96"/>
                    <a:pt x="135" y="97"/>
                    <a:pt x="135" y="97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3" y="97"/>
                    <a:pt x="132" y="97"/>
                    <a:pt x="131" y="97"/>
                  </a:cubicBezTo>
                  <a:cubicBezTo>
                    <a:pt x="130" y="97"/>
                    <a:pt x="129" y="97"/>
                    <a:pt x="129" y="97"/>
                  </a:cubicBezTo>
                  <a:cubicBezTo>
                    <a:pt x="128" y="99"/>
                    <a:pt x="127" y="102"/>
                    <a:pt x="126" y="102"/>
                  </a:cubicBezTo>
                  <a:cubicBezTo>
                    <a:pt x="126" y="103"/>
                    <a:pt x="126" y="103"/>
                    <a:pt x="126" y="103"/>
                  </a:cubicBezTo>
                  <a:cubicBezTo>
                    <a:pt x="126" y="104"/>
                    <a:pt x="126" y="104"/>
                    <a:pt x="126" y="104"/>
                  </a:cubicBezTo>
                  <a:cubicBezTo>
                    <a:pt x="119" y="103"/>
                    <a:pt x="119" y="103"/>
                    <a:pt x="119" y="103"/>
                  </a:cubicBezTo>
                  <a:cubicBezTo>
                    <a:pt x="111" y="92"/>
                    <a:pt x="111" y="92"/>
                    <a:pt x="111" y="92"/>
                  </a:cubicBezTo>
                  <a:cubicBezTo>
                    <a:pt x="111" y="91"/>
                    <a:pt x="111" y="91"/>
                    <a:pt x="111" y="91"/>
                  </a:cubicBezTo>
                  <a:cubicBezTo>
                    <a:pt x="113" y="89"/>
                    <a:pt x="117" y="83"/>
                    <a:pt x="118" y="81"/>
                  </a:cubicBezTo>
                  <a:cubicBezTo>
                    <a:pt x="119" y="78"/>
                    <a:pt x="126" y="74"/>
                    <a:pt x="129" y="74"/>
                  </a:cubicBezTo>
                  <a:cubicBezTo>
                    <a:pt x="132" y="74"/>
                    <a:pt x="133" y="76"/>
                    <a:pt x="133" y="76"/>
                  </a:cubicBezTo>
                  <a:cubicBezTo>
                    <a:pt x="133" y="77"/>
                    <a:pt x="135" y="78"/>
                    <a:pt x="136" y="79"/>
                  </a:cubicBezTo>
                  <a:cubicBezTo>
                    <a:pt x="138" y="82"/>
                    <a:pt x="140" y="83"/>
                    <a:pt x="140" y="86"/>
                  </a:cubicBezTo>
                  <a:cubicBezTo>
                    <a:pt x="140" y="88"/>
                    <a:pt x="139" y="90"/>
                    <a:pt x="138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8" name="Freeform 1253">
              <a:extLst>
                <a:ext uri="{FF2B5EF4-FFF2-40B4-BE49-F238E27FC236}">
                  <a16:creationId xmlns:a16="http://schemas.microsoft.com/office/drawing/2014/main" id="{D2197964-16F7-4C5F-8C7D-3B15D8966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0822" y="5635021"/>
              <a:ext cx="1920" cy="2044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9" name="Freeform 1254">
              <a:extLst>
                <a:ext uri="{FF2B5EF4-FFF2-40B4-BE49-F238E27FC236}">
                  <a16:creationId xmlns:a16="http://schemas.microsoft.com/office/drawing/2014/main" id="{6ED70402-96FA-4D1F-BEA6-D88EE5DF1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901" y="564115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0" name="Freeform 1255">
              <a:extLst>
                <a:ext uri="{FF2B5EF4-FFF2-40B4-BE49-F238E27FC236}">
                  <a16:creationId xmlns:a16="http://schemas.microsoft.com/office/drawing/2014/main" id="{FB30A50E-2E0B-4BA1-BE90-E37E40976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981" y="564524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1" name="Freeform 1256">
              <a:extLst>
                <a:ext uri="{FF2B5EF4-FFF2-40B4-BE49-F238E27FC236}">
                  <a16:creationId xmlns:a16="http://schemas.microsoft.com/office/drawing/2014/main" id="{D57FF9A6-7C0B-405E-B55A-1A379A719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141" y="564524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2" name="Freeform 1257">
              <a:extLst>
                <a:ext uri="{FF2B5EF4-FFF2-40B4-BE49-F238E27FC236}">
                  <a16:creationId xmlns:a16="http://schemas.microsoft.com/office/drawing/2014/main" id="{60CBF126-2F89-4AE8-8945-3BCEDA208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3098" y="5498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3" name="Freeform 1258">
              <a:extLst>
                <a:ext uri="{FF2B5EF4-FFF2-40B4-BE49-F238E27FC236}">
                  <a16:creationId xmlns:a16="http://schemas.microsoft.com/office/drawing/2014/main" id="{1C80E483-1288-4DC5-8EB1-9FECA2B87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693" y="5491929"/>
              <a:ext cx="38405" cy="6133"/>
            </a:xfrm>
            <a:custGeom>
              <a:avLst/>
              <a:gdLst>
                <a:gd name="T0" fmla="*/ 8 w 21"/>
                <a:gd name="T1" fmla="*/ 0 h 3"/>
                <a:gd name="T2" fmla="*/ 4 w 21"/>
                <a:gd name="T3" fmla="*/ 0 h 3"/>
                <a:gd name="T4" fmla="*/ 0 w 21"/>
                <a:gd name="T5" fmla="*/ 0 h 3"/>
                <a:gd name="T6" fmla="*/ 4 w 21"/>
                <a:gd name="T7" fmla="*/ 0 h 3"/>
                <a:gd name="T8" fmla="*/ 8 w 21"/>
                <a:gd name="T9" fmla="*/ 0 h 3"/>
                <a:gd name="T10" fmla="*/ 17 w 21"/>
                <a:gd name="T11" fmla="*/ 3 h 3"/>
                <a:gd name="T12" fmla="*/ 21 w 21"/>
                <a:gd name="T13" fmla="*/ 3 h 3"/>
                <a:gd name="T14" fmla="*/ 17 w 21"/>
                <a:gd name="T15" fmla="*/ 3 h 3"/>
                <a:gd name="T16" fmla="*/ 8 w 21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3">
                  <a:moveTo>
                    <a:pt x="8" y="0"/>
                  </a:moveTo>
                  <a:cubicBezTo>
                    <a:pt x="8" y="0"/>
                    <a:pt x="5" y="0"/>
                    <a:pt x="4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5" y="0"/>
                    <a:pt x="8" y="0"/>
                    <a:pt x="8" y="0"/>
                  </a:cubicBezTo>
                  <a:cubicBezTo>
                    <a:pt x="9" y="2"/>
                    <a:pt x="12" y="3"/>
                    <a:pt x="17" y="3"/>
                  </a:cubicBezTo>
                  <a:cubicBezTo>
                    <a:pt x="18" y="3"/>
                    <a:pt x="20" y="3"/>
                    <a:pt x="21" y="3"/>
                  </a:cubicBezTo>
                  <a:cubicBezTo>
                    <a:pt x="20" y="3"/>
                    <a:pt x="18" y="3"/>
                    <a:pt x="17" y="3"/>
                  </a:cubicBezTo>
                  <a:cubicBezTo>
                    <a:pt x="12" y="3"/>
                    <a:pt x="9" y="2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4" name="Freeform 1259">
              <a:extLst>
                <a:ext uri="{FF2B5EF4-FFF2-40B4-BE49-F238E27FC236}">
                  <a16:creationId xmlns:a16="http://schemas.microsoft.com/office/drawing/2014/main" id="{E6E8B6A7-8800-419D-B8CF-A666AA215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853" y="54960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5" name="Freeform 1260">
              <a:extLst>
                <a:ext uri="{FF2B5EF4-FFF2-40B4-BE49-F238E27FC236}">
                  <a16:creationId xmlns:a16="http://schemas.microsoft.com/office/drawing/2014/main" id="{3E97B37D-EB97-404C-B64C-5865DE019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2270" y="55593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6" name="Freeform 1261">
              <a:extLst>
                <a:ext uri="{FF2B5EF4-FFF2-40B4-BE49-F238E27FC236}">
                  <a16:creationId xmlns:a16="http://schemas.microsoft.com/office/drawing/2014/main" id="{93A5CE8A-D8F5-44B3-96BE-C61FE5B96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773" y="549192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7" name="Freeform 1262">
              <a:extLst>
                <a:ext uri="{FF2B5EF4-FFF2-40B4-BE49-F238E27FC236}">
                  <a16:creationId xmlns:a16="http://schemas.microsoft.com/office/drawing/2014/main" id="{0B5D4C2A-913A-41D2-B22C-14D90FCF2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49" y="5559387"/>
              <a:ext cx="192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8" name="Freeform 1263">
              <a:extLst>
                <a:ext uri="{FF2B5EF4-FFF2-40B4-BE49-F238E27FC236}">
                  <a16:creationId xmlns:a16="http://schemas.microsoft.com/office/drawing/2014/main" id="{806B2023-1E13-44B5-A17C-734B306B1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932" y="5498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9" name="Freeform 1264">
              <a:extLst>
                <a:ext uri="{FF2B5EF4-FFF2-40B4-BE49-F238E27FC236}">
                  <a16:creationId xmlns:a16="http://schemas.microsoft.com/office/drawing/2014/main" id="{2AE411A6-1DDB-458B-9434-9AC79AD98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4190" y="55614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0" name="Freeform 1265">
              <a:extLst>
                <a:ext uri="{FF2B5EF4-FFF2-40B4-BE49-F238E27FC236}">
                  <a16:creationId xmlns:a16="http://schemas.microsoft.com/office/drawing/2014/main" id="{05C67E4B-A678-4369-BFF3-D42A42536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4190" y="55614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1" name="Freeform 1266">
              <a:extLst>
                <a:ext uri="{FF2B5EF4-FFF2-40B4-BE49-F238E27FC236}">
                  <a16:creationId xmlns:a16="http://schemas.microsoft.com/office/drawing/2014/main" id="{C74AF5D6-1F0C-496A-B4E4-7ABF58B2F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4620" y="5612535"/>
              <a:ext cx="1920" cy="2044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2" name="Freeform 1267">
              <a:extLst>
                <a:ext uri="{FF2B5EF4-FFF2-40B4-BE49-F238E27FC236}">
                  <a16:creationId xmlns:a16="http://schemas.microsoft.com/office/drawing/2014/main" id="{176FAB87-D3C7-4F32-BA45-EC1078063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380" y="5608447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3" name="Freeform 1268">
              <a:extLst>
                <a:ext uri="{FF2B5EF4-FFF2-40B4-BE49-F238E27FC236}">
                  <a16:creationId xmlns:a16="http://schemas.microsoft.com/office/drawing/2014/main" id="{2F307A88-7F80-479F-9390-E0924745D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460" y="56125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4" name="Freeform 1269">
              <a:extLst>
                <a:ext uri="{FF2B5EF4-FFF2-40B4-BE49-F238E27FC236}">
                  <a16:creationId xmlns:a16="http://schemas.microsoft.com/office/drawing/2014/main" id="{A64CB8E6-82BC-440E-9FE7-BB00509B5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8859" y="5614580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5" name="Freeform 1270">
              <a:extLst>
                <a:ext uri="{FF2B5EF4-FFF2-40B4-BE49-F238E27FC236}">
                  <a16:creationId xmlns:a16="http://schemas.microsoft.com/office/drawing/2014/main" id="{F678D693-AD2C-4CED-8200-3B899B417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2699" y="55716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6" name="Freeform 1271">
              <a:extLst>
                <a:ext uri="{FF2B5EF4-FFF2-40B4-BE49-F238E27FC236}">
                  <a16:creationId xmlns:a16="http://schemas.microsoft.com/office/drawing/2014/main" id="{4CA18DA6-9B70-4A49-B10E-8DA9BB907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172" y="5682037"/>
              <a:ext cx="7681" cy="0"/>
            </a:xfrm>
            <a:custGeom>
              <a:avLst/>
              <a:gdLst>
                <a:gd name="T0" fmla="*/ 0 w 4"/>
                <a:gd name="T1" fmla="*/ 4 w 4"/>
                <a:gd name="T2" fmla="*/ 2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7" name="Freeform 1272">
              <a:extLst>
                <a:ext uri="{FF2B5EF4-FFF2-40B4-BE49-F238E27FC236}">
                  <a16:creationId xmlns:a16="http://schemas.microsoft.com/office/drawing/2014/main" id="{16267CCE-AED3-4582-A84B-30D581749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049" y="5692258"/>
              <a:ext cx="11521" cy="2044"/>
            </a:xfrm>
            <a:custGeom>
              <a:avLst/>
              <a:gdLst>
                <a:gd name="T0" fmla="*/ 0 w 6"/>
                <a:gd name="T1" fmla="*/ 0 h 1"/>
                <a:gd name="T2" fmla="*/ 6 w 6"/>
                <a:gd name="T3" fmla="*/ 1 h 1"/>
                <a:gd name="T4" fmla="*/ 6 w 6"/>
                <a:gd name="T5" fmla="*/ 0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8" name="Freeform 1273">
              <a:extLst>
                <a:ext uri="{FF2B5EF4-FFF2-40B4-BE49-F238E27FC236}">
                  <a16:creationId xmlns:a16="http://schemas.microsoft.com/office/drawing/2014/main" id="{59C14EE9-9B3C-4D61-91C4-341C7F90C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773" y="56779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9" name="Freeform 1274">
              <a:extLst>
                <a:ext uri="{FF2B5EF4-FFF2-40B4-BE49-F238E27FC236}">
                  <a16:creationId xmlns:a16="http://schemas.microsoft.com/office/drawing/2014/main" id="{7541157E-3CEB-45CA-8AD5-4F4E79472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853" y="567999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0" name="Freeform 1275">
              <a:extLst>
                <a:ext uri="{FF2B5EF4-FFF2-40B4-BE49-F238E27FC236}">
                  <a16:creationId xmlns:a16="http://schemas.microsoft.com/office/drawing/2014/main" id="{068B2D25-D8E3-4D28-A401-845556617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889" y="5126021"/>
              <a:ext cx="232350" cy="261655"/>
            </a:xfrm>
            <a:custGeom>
              <a:avLst/>
              <a:gdLst>
                <a:gd name="T0" fmla="*/ 106 w 127"/>
                <a:gd name="T1" fmla="*/ 77 h 134"/>
                <a:gd name="T2" fmla="*/ 125 w 127"/>
                <a:gd name="T3" fmla="*/ 76 h 134"/>
                <a:gd name="T4" fmla="*/ 127 w 127"/>
                <a:gd name="T5" fmla="*/ 56 h 134"/>
                <a:gd name="T6" fmla="*/ 116 w 127"/>
                <a:gd name="T7" fmla="*/ 57 h 134"/>
                <a:gd name="T8" fmla="*/ 111 w 127"/>
                <a:gd name="T9" fmla="*/ 60 h 134"/>
                <a:gd name="T10" fmla="*/ 108 w 127"/>
                <a:gd name="T11" fmla="*/ 49 h 134"/>
                <a:gd name="T12" fmla="*/ 104 w 127"/>
                <a:gd name="T13" fmla="*/ 41 h 134"/>
                <a:gd name="T14" fmla="*/ 105 w 127"/>
                <a:gd name="T15" fmla="*/ 25 h 134"/>
                <a:gd name="T16" fmla="*/ 102 w 127"/>
                <a:gd name="T17" fmla="*/ 15 h 134"/>
                <a:gd name="T18" fmla="*/ 97 w 127"/>
                <a:gd name="T19" fmla="*/ 15 h 134"/>
                <a:gd name="T20" fmla="*/ 86 w 127"/>
                <a:gd name="T21" fmla="*/ 12 h 134"/>
                <a:gd name="T22" fmla="*/ 82 w 127"/>
                <a:gd name="T23" fmla="*/ 17 h 134"/>
                <a:gd name="T24" fmla="*/ 77 w 127"/>
                <a:gd name="T25" fmla="*/ 23 h 134"/>
                <a:gd name="T26" fmla="*/ 65 w 127"/>
                <a:gd name="T27" fmla="*/ 25 h 134"/>
                <a:gd name="T28" fmla="*/ 51 w 127"/>
                <a:gd name="T29" fmla="*/ 13 h 134"/>
                <a:gd name="T30" fmla="*/ 48 w 127"/>
                <a:gd name="T31" fmla="*/ 0 h 134"/>
                <a:gd name="T32" fmla="*/ 13 w 127"/>
                <a:gd name="T33" fmla="*/ 0 h 134"/>
                <a:gd name="T34" fmla="*/ 12 w 127"/>
                <a:gd name="T35" fmla="*/ 0 h 134"/>
                <a:gd name="T36" fmla="*/ 11 w 127"/>
                <a:gd name="T37" fmla="*/ 0 h 134"/>
                <a:gd name="T38" fmla="*/ 10 w 127"/>
                <a:gd name="T39" fmla="*/ 1 h 134"/>
                <a:gd name="T40" fmla="*/ 8 w 127"/>
                <a:gd name="T41" fmla="*/ 2 h 134"/>
                <a:gd name="T42" fmla="*/ 18 w 127"/>
                <a:gd name="T43" fmla="*/ 24 h 134"/>
                <a:gd name="T44" fmla="*/ 16 w 127"/>
                <a:gd name="T45" fmla="*/ 37 h 134"/>
                <a:gd name="T46" fmla="*/ 23 w 127"/>
                <a:gd name="T47" fmla="*/ 60 h 134"/>
                <a:gd name="T48" fmla="*/ 15 w 127"/>
                <a:gd name="T49" fmla="*/ 78 h 134"/>
                <a:gd name="T50" fmla="*/ 3 w 127"/>
                <a:gd name="T51" fmla="*/ 110 h 134"/>
                <a:gd name="T52" fmla="*/ 0 w 127"/>
                <a:gd name="T53" fmla="*/ 127 h 134"/>
                <a:gd name="T54" fmla="*/ 1 w 127"/>
                <a:gd name="T55" fmla="*/ 126 h 134"/>
                <a:gd name="T56" fmla="*/ 2 w 127"/>
                <a:gd name="T57" fmla="*/ 125 h 134"/>
                <a:gd name="T58" fmla="*/ 3 w 127"/>
                <a:gd name="T59" fmla="*/ 124 h 134"/>
                <a:gd name="T60" fmla="*/ 9 w 127"/>
                <a:gd name="T61" fmla="*/ 127 h 134"/>
                <a:gd name="T62" fmla="*/ 9 w 127"/>
                <a:gd name="T63" fmla="*/ 127 h 134"/>
                <a:gd name="T64" fmla="*/ 31 w 127"/>
                <a:gd name="T65" fmla="*/ 130 h 134"/>
                <a:gd name="T66" fmla="*/ 75 w 127"/>
                <a:gd name="T67" fmla="*/ 134 h 134"/>
                <a:gd name="T68" fmla="*/ 99 w 127"/>
                <a:gd name="T69" fmla="*/ 134 h 134"/>
                <a:gd name="T70" fmla="*/ 115 w 127"/>
                <a:gd name="T71" fmla="*/ 133 h 134"/>
                <a:gd name="T72" fmla="*/ 104 w 127"/>
                <a:gd name="T73" fmla="*/ 11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4">
                  <a:moveTo>
                    <a:pt x="104" y="117"/>
                  </a:moveTo>
                  <a:cubicBezTo>
                    <a:pt x="106" y="77"/>
                    <a:pt x="106" y="77"/>
                    <a:pt x="106" y="77"/>
                  </a:cubicBezTo>
                  <a:cubicBezTo>
                    <a:pt x="123" y="77"/>
                    <a:pt x="123" y="77"/>
                    <a:pt x="123" y="77"/>
                  </a:cubicBezTo>
                  <a:cubicBezTo>
                    <a:pt x="125" y="76"/>
                    <a:pt x="125" y="76"/>
                    <a:pt x="125" y="76"/>
                  </a:cubicBezTo>
                  <a:cubicBezTo>
                    <a:pt x="127" y="56"/>
                    <a:pt x="127" y="56"/>
                    <a:pt x="127" y="56"/>
                  </a:cubicBezTo>
                  <a:cubicBezTo>
                    <a:pt x="127" y="56"/>
                    <a:pt x="127" y="56"/>
                    <a:pt x="127" y="56"/>
                  </a:cubicBezTo>
                  <a:cubicBezTo>
                    <a:pt x="124" y="57"/>
                    <a:pt x="121" y="57"/>
                    <a:pt x="118" y="57"/>
                  </a:cubicBezTo>
                  <a:cubicBezTo>
                    <a:pt x="118" y="57"/>
                    <a:pt x="117" y="57"/>
                    <a:pt x="116" y="57"/>
                  </a:cubicBezTo>
                  <a:cubicBezTo>
                    <a:pt x="115" y="57"/>
                    <a:pt x="115" y="57"/>
                    <a:pt x="114" y="58"/>
                  </a:cubicBezTo>
                  <a:cubicBezTo>
                    <a:pt x="113" y="59"/>
                    <a:pt x="112" y="60"/>
                    <a:pt x="111" y="60"/>
                  </a:cubicBezTo>
                  <a:cubicBezTo>
                    <a:pt x="110" y="60"/>
                    <a:pt x="110" y="60"/>
                    <a:pt x="110" y="60"/>
                  </a:cubicBezTo>
                  <a:cubicBezTo>
                    <a:pt x="106" y="59"/>
                    <a:pt x="107" y="53"/>
                    <a:pt x="108" y="49"/>
                  </a:cubicBezTo>
                  <a:cubicBezTo>
                    <a:pt x="108" y="49"/>
                    <a:pt x="108" y="49"/>
                    <a:pt x="108" y="49"/>
                  </a:cubicBezTo>
                  <a:cubicBezTo>
                    <a:pt x="109" y="47"/>
                    <a:pt x="106" y="44"/>
                    <a:pt x="104" y="41"/>
                  </a:cubicBezTo>
                  <a:cubicBezTo>
                    <a:pt x="101" y="40"/>
                    <a:pt x="102" y="35"/>
                    <a:pt x="104" y="30"/>
                  </a:cubicBezTo>
                  <a:cubicBezTo>
                    <a:pt x="104" y="28"/>
                    <a:pt x="105" y="26"/>
                    <a:pt x="105" y="25"/>
                  </a:cubicBezTo>
                  <a:cubicBezTo>
                    <a:pt x="103" y="23"/>
                    <a:pt x="102" y="18"/>
                    <a:pt x="102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2" y="15"/>
                    <a:pt x="102" y="15"/>
                    <a:pt x="101" y="15"/>
                  </a:cubicBezTo>
                  <a:cubicBezTo>
                    <a:pt x="100" y="15"/>
                    <a:pt x="99" y="15"/>
                    <a:pt x="97" y="15"/>
                  </a:cubicBezTo>
                  <a:cubicBezTo>
                    <a:pt x="93" y="15"/>
                    <a:pt x="91" y="14"/>
                    <a:pt x="90" y="13"/>
                  </a:cubicBezTo>
                  <a:cubicBezTo>
                    <a:pt x="89" y="12"/>
                    <a:pt x="88" y="12"/>
                    <a:pt x="86" y="12"/>
                  </a:cubicBezTo>
                  <a:cubicBezTo>
                    <a:pt x="85" y="12"/>
                    <a:pt x="84" y="12"/>
                    <a:pt x="83" y="13"/>
                  </a:cubicBezTo>
                  <a:cubicBezTo>
                    <a:pt x="83" y="13"/>
                    <a:pt x="82" y="16"/>
                    <a:pt x="82" y="17"/>
                  </a:cubicBezTo>
                  <a:cubicBezTo>
                    <a:pt x="81" y="20"/>
                    <a:pt x="81" y="23"/>
                    <a:pt x="78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3"/>
                    <a:pt x="77" y="23"/>
                    <a:pt x="76" y="23"/>
                  </a:cubicBezTo>
                  <a:cubicBezTo>
                    <a:pt x="74" y="23"/>
                    <a:pt x="69" y="24"/>
                    <a:pt x="65" y="25"/>
                  </a:cubicBezTo>
                  <a:cubicBezTo>
                    <a:pt x="59" y="27"/>
                    <a:pt x="56" y="22"/>
                    <a:pt x="54" y="17"/>
                  </a:cubicBezTo>
                  <a:cubicBezTo>
                    <a:pt x="53" y="14"/>
                    <a:pt x="52" y="14"/>
                    <a:pt x="51" y="13"/>
                  </a:cubicBezTo>
                  <a:cubicBezTo>
                    <a:pt x="49" y="12"/>
                    <a:pt x="48" y="10"/>
                    <a:pt x="49" y="7"/>
                  </a:cubicBezTo>
                  <a:cubicBezTo>
                    <a:pt x="50" y="4"/>
                    <a:pt x="48" y="1"/>
                    <a:pt x="48" y="0"/>
                  </a:cubicBezTo>
                  <a:cubicBezTo>
                    <a:pt x="44" y="0"/>
                    <a:pt x="32" y="0"/>
                    <a:pt x="23" y="0"/>
                  </a:cubicBezTo>
                  <a:cubicBezTo>
                    <a:pt x="15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0" y="9"/>
                    <a:pt x="15" y="19"/>
                    <a:pt x="17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6"/>
                    <a:pt x="18" y="29"/>
                    <a:pt x="17" y="31"/>
                  </a:cubicBezTo>
                  <a:cubicBezTo>
                    <a:pt x="17" y="32"/>
                    <a:pt x="16" y="34"/>
                    <a:pt x="16" y="37"/>
                  </a:cubicBezTo>
                  <a:cubicBezTo>
                    <a:pt x="16" y="39"/>
                    <a:pt x="18" y="44"/>
                    <a:pt x="19" y="48"/>
                  </a:cubicBezTo>
                  <a:cubicBezTo>
                    <a:pt x="21" y="52"/>
                    <a:pt x="23" y="56"/>
                    <a:pt x="23" y="60"/>
                  </a:cubicBezTo>
                  <a:cubicBezTo>
                    <a:pt x="24" y="68"/>
                    <a:pt x="19" y="72"/>
                    <a:pt x="16" y="77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1" y="83"/>
                    <a:pt x="7" y="93"/>
                    <a:pt x="7" y="98"/>
                  </a:cubicBezTo>
                  <a:cubicBezTo>
                    <a:pt x="7" y="103"/>
                    <a:pt x="5" y="107"/>
                    <a:pt x="3" y="110"/>
                  </a:cubicBezTo>
                  <a:cubicBezTo>
                    <a:pt x="2" y="111"/>
                    <a:pt x="1" y="113"/>
                    <a:pt x="1" y="114"/>
                  </a:cubicBezTo>
                  <a:cubicBezTo>
                    <a:pt x="1" y="117"/>
                    <a:pt x="1" y="123"/>
                    <a:pt x="0" y="127"/>
                  </a:cubicBezTo>
                  <a:cubicBezTo>
                    <a:pt x="0" y="127"/>
                    <a:pt x="0" y="127"/>
                    <a:pt x="0" y="126"/>
                  </a:cubicBezTo>
                  <a:cubicBezTo>
                    <a:pt x="0" y="126"/>
                    <a:pt x="1" y="126"/>
                    <a:pt x="1" y="126"/>
                  </a:cubicBezTo>
                  <a:cubicBezTo>
                    <a:pt x="1" y="126"/>
                    <a:pt x="1" y="126"/>
                    <a:pt x="1" y="125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2" y="125"/>
                    <a:pt x="2" y="125"/>
                    <a:pt x="3" y="125"/>
                  </a:cubicBezTo>
                  <a:cubicBezTo>
                    <a:pt x="3" y="125"/>
                    <a:pt x="3" y="124"/>
                    <a:pt x="3" y="124"/>
                  </a:cubicBezTo>
                  <a:cubicBezTo>
                    <a:pt x="4" y="124"/>
                    <a:pt x="4" y="124"/>
                    <a:pt x="5" y="124"/>
                  </a:cubicBezTo>
                  <a:cubicBezTo>
                    <a:pt x="7" y="124"/>
                    <a:pt x="8" y="126"/>
                    <a:pt x="9" y="127"/>
                  </a:cubicBezTo>
                  <a:cubicBezTo>
                    <a:pt x="9" y="127"/>
                    <a:pt x="9" y="127"/>
                    <a:pt x="9" y="127"/>
                  </a:cubicBezTo>
                  <a:cubicBezTo>
                    <a:pt x="9" y="127"/>
                    <a:pt x="9" y="127"/>
                    <a:pt x="9" y="127"/>
                  </a:cubicBezTo>
                  <a:cubicBezTo>
                    <a:pt x="14" y="124"/>
                    <a:pt x="18" y="125"/>
                    <a:pt x="22" y="127"/>
                  </a:cubicBezTo>
                  <a:cubicBezTo>
                    <a:pt x="25" y="129"/>
                    <a:pt x="28" y="130"/>
                    <a:pt x="31" y="130"/>
                  </a:cubicBezTo>
                  <a:cubicBezTo>
                    <a:pt x="71" y="130"/>
                    <a:pt x="71" y="130"/>
                    <a:pt x="71" y="130"/>
                  </a:cubicBezTo>
                  <a:cubicBezTo>
                    <a:pt x="75" y="134"/>
                    <a:pt x="75" y="134"/>
                    <a:pt x="75" y="134"/>
                  </a:cubicBezTo>
                  <a:cubicBezTo>
                    <a:pt x="77" y="133"/>
                    <a:pt x="85" y="133"/>
                    <a:pt x="91" y="133"/>
                  </a:cubicBezTo>
                  <a:cubicBezTo>
                    <a:pt x="97" y="133"/>
                    <a:pt x="99" y="133"/>
                    <a:pt x="99" y="134"/>
                  </a:cubicBezTo>
                  <a:cubicBezTo>
                    <a:pt x="100" y="134"/>
                    <a:pt x="101" y="134"/>
                    <a:pt x="103" y="134"/>
                  </a:cubicBezTo>
                  <a:cubicBezTo>
                    <a:pt x="108" y="134"/>
                    <a:pt x="113" y="133"/>
                    <a:pt x="115" y="133"/>
                  </a:cubicBezTo>
                  <a:cubicBezTo>
                    <a:pt x="116" y="133"/>
                    <a:pt x="116" y="133"/>
                    <a:pt x="116" y="133"/>
                  </a:cubicBezTo>
                  <a:lnTo>
                    <a:pt x="104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1" name="Freeform 1276">
              <a:extLst>
                <a:ext uri="{FF2B5EF4-FFF2-40B4-BE49-F238E27FC236}">
                  <a16:creationId xmlns:a16="http://schemas.microsoft.com/office/drawing/2014/main" id="{53206D01-B83A-4773-8F8F-7A5E1C944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8650" y="536723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2" name="Freeform 1277">
              <a:extLst>
                <a:ext uri="{FF2B5EF4-FFF2-40B4-BE49-F238E27FC236}">
                  <a16:creationId xmlns:a16="http://schemas.microsoft.com/office/drawing/2014/main" id="{FD80F3E3-0A01-4DAE-B05E-FFFB6EF2D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809" y="536927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3" name="Freeform 1278">
              <a:extLst>
                <a:ext uri="{FF2B5EF4-FFF2-40B4-BE49-F238E27FC236}">
                  <a16:creationId xmlns:a16="http://schemas.microsoft.com/office/drawing/2014/main" id="{AB764430-D69D-4968-99B6-8A24C87B1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2490" y="5367234"/>
              <a:ext cx="5761" cy="6133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2" y="0"/>
                    <a:pt x="3" y="2"/>
                    <a:pt x="4" y="3"/>
                  </a:cubicBezTo>
                  <a:cubicBezTo>
                    <a:pt x="3" y="2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4" name="Freeform 1279">
              <a:extLst>
                <a:ext uri="{FF2B5EF4-FFF2-40B4-BE49-F238E27FC236}">
                  <a16:creationId xmlns:a16="http://schemas.microsoft.com/office/drawing/2014/main" id="{1DAE47AF-DDF8-470F-806D-5CD017742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889" y="537132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5" name="Freeform 1280">
              <a:extLst>
                <a:ext uri="{FF2B5EF4-FFF2-40B4-BE49-F238E27FC236}">
                  <a16:creationId xmlns:a16="http://schemas.microsoft.com/office/drawing/2014/main" id="{3811B057-EEF8-49CC-8C2A-144860F5E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675" y="5177126"/>
              <a:ext cx="232350" cy="212594"/>
            </a:xfrm>
            <a:custGeom>
              <a:avLst/>
              <a:gdLst>
                <a:gd name="T0" fmla="*/ 17 w 126"/>
                <a:gd name="T1" fmla="*/ 105 h 109"/>
                <a:gd name="T2" fmla="*/ 22 w 126"/>
                <a:gd name="T3" fmla="*/ 104 h 109"/>
                <a:gd name="T4" fmla="*/ 25 w 126"/>
                <a:gd name="T5" fmla="*/ 104 h 109"/>
                <a:gd name="T6" fmla="*/ 28 w 126"/>
                <a:gd name="T7" fmla="*/ 104 h 109"/>
                <a:gd name="T8" fmla="*/ 34 w 126"/>
                <a:gd name="T9" fmla="*/ 107 h 109"/>
                <a:gd name="T10" fmla="*/ 36 w 126"/>
                <a:gd name="T11" fmla="*/ 107 h 109"/>
                <a:gd name="T12" fmla="*/ 38 w 126"/>
                <a:gd name="T13" fmla="*/ 107 h 109"/>
                <a:gd name="T14" fmla="*/ 51 w 126"/>
                <a:gd name="T15" fmla="*/ 109 h 109"/>
                <a:gd name="T16" fmla="*/ 64 w 126"/>
                <a:gd name="T17" fmla="*/ 96 h 109"/>
                <a:gd name="T18" fmla="*/ 81 w 126"/>
                <a:gd name="T19" fmla="*/ 83 h 109"/>
                <a:gd name="T20" fmla="*/ 88 w 126"/>
                <a:gd name="T21" fmla="*/ 74 h 109"/>
                <a:gd name="T22" fmla="*/ 117 w 126"/>
                <a:gd name="T23" fmla="*/ 63 h 109"/>
                <a:gd name="T24" fmla="*/ 117 w 126"/>
                <a:gd name="T25" fmla="*/ 62 h 109"/>
                <a:gd name="T26" fmla="*/ 116 w 126"/>
                <a:gd name="T27" fmla="*/ 60 h 109"/>
                <a:gd name="T28" fmla="*/ 117 w 126"/>
                <a:gd name="T29" fmla="*/ 58 h 109"/>
                <a:gd name="T30" fmla="*/ 122 w 126"/>
                <a:gd name="T31" fmla="*/ 27 h 109"/>
                <a:gd name="T32" fmla="*/ 125 w 126"/>
                <a:gd name="T33" fmla="*/ 22 h 109"/>
                <a:gd name="T34" fmla="*/ 124 w 126"/>
                <a:gd name="T35" fmla="*/ 19 h 109"/>
                <a:gd name="T36" fmla="*/ 121 w 126"/>
                <a:gd name="T37" fmla="*/ 14 h 109"/>
                <a:gd name="T38" fmla="*/ 108 w 126"/>
                <a:gd name="T39" fmla="*/ 9 h 109"/>
                <a:gd name="T40" fmla="*/ 98 w 126"/>
                <a:gd name="T41" fmla="*/ 5 h 109"/>
                <a:gd name="T42" fmla="*/ 97 w 126"/>
                <a:gd name="T43" fmla="*/ 4 h 109"/>
                <a:gd name="T44" fmla="*/ 95 w 126"/>
                <a:gd name="T45" fmla="*/ 4 h 109"/>
                <a:gd name="T46" fmla="*/ 94 w 126"/>
                <a:gd name="T47" fmla="*/ 3 h 109"/>
                <a:gd name="T48" fmla="*/ 91 w 126"/>
                <a:gd name="T49" fmla="*/ 1 h 109"/>
                <a:gd name="T50" fmla="*/ 90 w 126"/>
                <a:gd name="T51" fmla="*/ 0 h 109"/>
                <a:gd name="T52" fmla="*/ 86 w 126"/>
                <a:gd name="T53" fmla="*/ 2 h 109"/>
                <a:gd name="T54" fmla="*/ 82 w 126"/>
                <a:gd name="T55" fmla="*/ 2 h 109"/>
                <a:gd name="T56" fmla="*/ 76 w 126"/>
                <a:gd name="T57" fmla="*/ 3 h 109"/>
                <a:gd name="T58" fmla="*/ 74 w 126"/>
                <a:gd name="T59" fmla="*/ 22 h 109"/>
                <a:gd name="T60" fmla="*/ 71 w 126"/>
                <a:gd name="T61" fmla="*/ 35 h 109"/>
                <a:gd name="T62" fmla="*/ 81 w 126"/>
                <a:gd name="T63" fmla="*/ 42 h 109"/>
                <a:gd name="T64" fmla="*/ 85 w 126"/>
                <a:gd name="T65" fmla="*/ 58 h 109"/>
                <a:gd name="T66" fmla="*/ 74 w 126"/>
                <a:gd name="T67" fmla="*/ 57 h 109"/>
                <a:gd name="T68" fmla="*/ 55 w 126"/>
                <a:gd name="T69" fmla="*/ 39 h 109"/>
                <a:gd name="T70" fmla="*/ 42 w 126"/>
                <a:gd name="T71" fmla="*/ 42 h 109"/>
                <a:gd name="T72" fmla="*/ 32 w 126"/>
                <a:gd name="T73" fmla="*/ 34 h 109"/>
                <a:gd name="T74" fmla="*/ 25 w 126"/>
                <a:gd name="T75" fmla="*/ 35 h 109"/>
                <a:gd name="T76" fmla="*/ 24 w 126"/>
                <a:gd name="T77" fmla="*/ 35 h 109"/>
                <a:gd name="T78" fmla="*/ 23 w 126"/>
                <a:gd name="T79" fmla="*/ 33 h 109"/>
                <a:gd name="T80" fmla="*/ 17 w 126"/>
                <a:gd name="T81" fmla="*/ 55 h 109"/>
                <a:gd name="T82" fmla="*/ 12 w 126"/>
                <a:gd name="T83" fmla="*/ 10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6" h="109">
                  <a:moveTo>
                    <a:pt x="14" y="105"/>
                  </a:moveTo>
                  <a:cubicBezTo>
                    <a:pt x="15" y="105"/>
                    <a:pt x="15" y="105"/>
                    <a:pt x="16" y="105"/>
                  </a:cubicBezTo>
                  <a:cubicBezTo>
                    <a:pt x="16" y="105"/>
                    <a:pt x="17" y="105"/>
                    <a:pt x="17" y="105"/>
                  </a:cubicBezTo>
                  <a:cubicBezTo>
                    <a:pt x="18" y="105"/>
                    <a:pt x="18" y="105"/>
                    <a:pt x="19" y="105"/>
                  </a:cubicBezTo>
                  <a:cubicBezTo>
                    <a:pt x="19" y="104"/>
                    <a:pt x="19" y="104"/>
                    <a:pt x="20" y="104"/>
                  </a:cubicBezTo>
                  <a:cubicBezTo>
                    <a:pt x="20" y="104"/>
                    <a:pt x="21" y="104"/>
                    <a:pt x="22" y="104"/>
                  </a:cubicBezTo>
                  <a:cubicBezTo>
                    <a:pt x="22" y="104"/>
                    <a:pt x="22" y="104"/>
                    <a:pt x="23" y="104"/>
                  </a:cubicBezTo>
                  <a:cubicBezTo>
                    <a:pt x="23" y="104"/>
                    <a:pt x="24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6" y="104"/>
                    <a:pt x="27" y="104"/>
                    <a:pt x="28" y="104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9" y="104"/>
                    <a:pt x="32" y="104"/>
                    <a:pt x="33" y="105"/>
                  </a:cubicBezTo>
                  <a:cubicBezTo>
                    <a:pt x="33" y="106"/>
                    <a:pt x="34" y="106"/>
                    <a:pt x="34" y="107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35" y="107"/>
                    <a:pt x="35" y="107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7" y="107"/>
                    <a:pt x="37" y="107"/>
                    <a:pt x="38" y="107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107"/>
                    <a:pt x="38" y="107"/>
                    <a:pt x="39" y="107"/>
                  </a:cubicBezTo>
                  <a:cubicBezTo>
                    <a:pt x="40" y="107"/>
                    <a:pt x="41" y="107"/>
                    <a:pt x="43" y="108"/>
                  </a:cubicBezTo>
                  <a:cubicBezTo>
                    <a:pt x="45" y="108"/>
                    <a:pt x="49" y="109"/>
                    <a:pt x="51" y="109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3" y="109"/>
                    <a:pt x="54" y="106"/>
                    <a:pt x="55" y="105"/>
                  </a:cubicBezTo>
                  <a:cubicBezTo>
                    <a:pt x="58" y="101"/>
                    <a:pt x="61" y="97"/>
                    <a:pt x="64" y="96"/>
                  </a:cubicBezTo>
                  <a:cubicBezTo>
                    <a:pt x="68" y="95"/>
                    <a:pt x="72" y="91"/>
                    <a:pt x="73" y="90"/>
                  </a:cubicBezTo>
                  <a:cubicBezTo>
                    <a:pt x="73" y="87"/>
                    <a:pt x="74" y="84"/>
                    <a:pt x="81" y="83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90" y="73"/>
                    <a:pt x="92" y="73"/>
                  </a:cubicBezTo>
                  <a:cubicBezTo>
                    <a:pt x="105" y="68"/>
                    <a:pt x="112" y="65"/>
                    <a:pt x="116" y="64"/>
                  </a:cubicBezTo>
                  <a:cubicBezTo>
                    <a:pt x="116" y="64"/>
                    <a:pt x="117" y="64"/>
                    <a:pt x="117" y="63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7" y="63"/>
                    <a:pt x="117" y="63"/>
                    <a:pt x="117" y="62"/>
                  </a:cubicBezTo>
                  <a:cubicBezTo>
                    <a:pt x="117" y="62"/>
                    <a:pt x="117" y="62"/>
                    <a:pt x="117" y="62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1"/>
                    <a:pt x="116" y="61"/>
                    <a:pt x="116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60"/>
                    <a:pt x="116" y="60"/>
                    <a:pt x="116" y="59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118" y="57"/>
                    <a:pt x="118" y="51"/>
                    <a:pt x="118" y="49"/>
                  </a:cubicBezTo>
                  <a:cubicBezTo>
                    <a:pt x="118" y="46"/>
                    <a:pt x="120" y="46"/>
                    <a:pt x="122" y="45"/>
                  </a:cubicBezTo>
                  <a:cubicBezTo>
                    <a:pt x="120" y="40"/>
                    <a:pt x="121" y="29"/>
                    <a:pt x="122" y="27"/>
                  </a:cubicBezTo>
                  <a:cubicBezTo>
                    <a:pt x="123" y="26"/>
                    <a:pt x="124" y="24"/>
                    <a:pt x="125" y="24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6" y="23"/>
                    <a:pt x="126" y="23"/>
                    <a:pt x="125" y="22"/>
                  </a:cubicBezTo>
                  <a:cubicBezTo>
                    <a:pt x="125" y="22"/>
                    <a:pt x="125" y="22"/>
                    <a:pt x="125" y="22"/>
                  </a:cubicBezTo>
                  <a:cubicBezTo>
                    <a:pt x="125" y="21"/>
                    <a:pt x="125" y="21"/>
                    <a:pt x="124" y="20"/>
                  </a:cubicBezTo>
                  <a:cubicBezTo>
                    <a:pt x="124" y="20"/>
                    <a:pt x="124" y="20"/>
                    <a:pt x="124" y="19"/>
                  </a:cubicBezTo>
                  <a:cubicBezTo>
                    <a:pt x="124" y="18"/>
                    <a:pt x="123" y="16"/>
                    <a:pt x="122" y="15"/>
                  </a:cubicBezTo>
                  <a:cubicBezTo>
                    <a:pt x="122" y="15"/>
                    <a:pt x="122" y="15"/>
                    <a:pt x="122" y="15"/>
                  </a:cubicBezTo>
                  <a:cubicBezTo>
                    <a:pt x="122" y="15"/>
                    <a:pt x="122" y="14"/>
                    <a:pt x="121" y="14"/>
                  </a:cubicBezTo>
                  <a:cubicBezTo>
                    <a:pt x="121" y="14"/>
                    <a:pt x="121" y="14"/>
                    <a:pt x="121" y="14"/>
                  </a:cubicBezTo>
                  <a:cubicBezTo>
                    <a:pt x="120" y="13"/>
                    <a:pt x="113" y="10"/>
                    <a:pt x="109" y="9"/>
                  </a:cubicBezTo>
                  <a:cubicBezTo>
                    <a:pt x="109" y="9"/>
                    <a:pt x="108" y="9"/>
                    <a:pt x="108" y="9"/>
                  </a:cubicBezTo>
                  <a:cubicBezTo>
                    <a:pt x="107" y="8"/>
                    <a:pt x="105" y="7"/>
                    <a:pt x="103" y="6"/>
                  </a:cubicBezTo>
                  <a:cubicBezTo>
                    <a:pt x="101" y="6"/>
                    <a:pt x="99" y="5"/>
                    <a:pt x="98" y="5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4"/>
                    <a:pt x="98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7" y="4"/>
                    <a:pt x="96" y="4"/>
                    <a:pt x="96" y="4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6" y="4"/>
                    <a:pt x="96" y="4"/>
                    <a:pt x="95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3"/>
                    <a:pt x="94" y="3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3" y="3"/>
                    <a:pt x="93" y="3"/>
                    <a:pt x="93" y="2"/>
                  </a:cubicBezTo>
                  <a:cubicBezTo>
                    <a:pt x="93" y="2"/>
                    <a:pt x="92" y="2"/>
                    <a:pt x="92" y="2"/>
                  </a:cubicBezTo>
                  <a:cubicBezTo>
                    <a:pt x="92" y="2"/>
                    <a:pt x="92" y="1"/>
                    <a:pt x="91" y="1"/>
                  </a:cubicBezTo>
                  <a:cubicBezTo>
                    <a:pt x="91" y="1"/>
                    <a:pt x="91" y="1"/>
                    <a:pt x="90" y="1"/>
                  </a:cubicBezTo>
                  <a:cubicBezTo>
                    <a:pt x="90" y="1"/>
                    <a:pt x="90" y="1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9" y="1"/>
                    <a:pt x="89" y="1"/>
                    <a:pt x="88" y="1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87" y="1"/>
                    <a:pt x="86" y="2"/>
                    <a:pt x="86" y="2"/>
                  </a:cubicBezTo>
                  <a:cubicBezTo>
                    <a:pt x="86" y="2"/>
                    <a:pt x="85" y="2"/>
                    <a:pt x="85" y="2"/>
                  </a:cubicBezTo>
                  <a:cubicBezTo>
                    <a:pt x="84" y="2"/>
                    <a:pt x="84" y="2"/>
                    <a:pt x="83" y="2"/>
                  </a:cubicBezTo>
                  <a:cubicBezTo>
                    <a:pt x="83" y="2"/>
                    <a:pt x="83" y="2"/>
                    <a:pt x="82" y="2"/>
                  </a:cubicBezTo>
                  <a:cubicBezTo>
                    <a:pt x="82" y="2"/>
                    <a:pt x="81" y="2"/>
                    <a:pt x="80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2"/>
                    <a:pt x="76" y="3"/>
                    <a:pt x="76" y="3"/>
                  </a:cubicBezTo>
                  <a:cubicBezTo>
                    <a:pt x="76" y="5"/>
                    <a:pt x="77" y="7"/>
                    <a:pt x="75" y="9"/>
                  </a:cubicBezTo>
                  <a:cubicBezTo>
                    <a:pt x="73" y="10"/>
                    <a:pt x="73" y="11"/>
                    <a:pt x="73" y="12"/>
                  </a:cubicBezTo>
                  <a:cubicBezTo>
                    <a:pt x="75" y="13"/>
                    <a:pt x="75" y="17"/>
                    <a:pt x="74" y="22"/>
                  </a:cubicBezTo>
                  <a:cubicBezTo>
                    <a:pt x="74" y="24"/>
                    <a:pt x="73" y="25"/>
                    <a:pt x="73" y="26"/>
                  </a:cubicBezTo>
                  <a:cubicBezTo>
                    <a:pt x="73" y="28"/>
                    <a:pt x="73" y="30"/>
                    <a:pt x="72" y="32"/>
                  </a:cubicBezTo>
                  <a:cubicBezTo>
                    <a:pt x="71" y="33"/>
                    <a:pt x="71" y="34"/>
                    <a:pt x="71" y="35"/>
                  </a:cubicBezTo>
                  <a:cubicBezTo>
                    <a:pt x="71" y="36"/>
                    <a:pt x="72" y="37"/>
                    <a:pt x="73" y="38"/>
                  </a:cubicBezTo>
                  <a:cubicBezTo>
                    <a:pt x="74" y="40"/>
                    <a:pt x="75" y="43"/>
                    <a:pt x="77" y="43"/>
                  </a:cubicBezTo>
                  <a:cubicBezTo>
                    <a:pt x="78" y="44"/>
                    <a:pt x="80" y="43"/>
                    <a:pt x="81" y="42"/>
                  </a:cubicBezTo>
                  <a:cubicBezTo>
                    <a:pt x="82" y="42"/>
                    <a:pt x="83" y="41"/>
                    <a:pt x="84" y="41"/>
                  </a:cubicBezTo>
                  <a:cubicBezTo>
                    <a:pt x="87" y="41"/>
                    <a:pt x="87" y="46"/>
                    <a:pt x="87" y="51"/>
                  </a:cubicBezTo>
                  <a:cubicBezTo>
                    <a:pt x="87" y="55"/>
                    <a:pt x="85" y="57"/>
                    <a:pt x="85" y="58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84" y="58"/>
                    <a:pt x="81" y="59"/>
                    <a:pt x="79" y="59"/>
                  </a:cubicBezTo>
                  <a:cubicBezTo>
                    <a:pt x="77" y="59"/>
                    <a:pt x="75" y="58"/>
                    <a:pt x="74" y="57"/>
                  </a:cubicBezTo>
                  <a:cubicBezTo>
                    <a:pt x="71" y="55"/>
                    <a:pt x="69" y="50"/>
                    <a:pt x="69" y="47"/>
                  </a:cubicBezTo>
                  <a:cubicBezTo>
                    <a:pt x="68" y="47"/>
                    <a:pt x="67" y="46"/>
                    <a:pt x="62" y="46"/>
                  </a:cubicBezTo>
                  <a:cubicBezTo>
                    <a:pt x="60" y="46"/>
                    <a:pt x="57" y="44"/>
                    <a:pt x="55" y="39"/>
                  </a:cubicBezTo>
                  <a:cubicBezTo>
                    <a:pt x="55" y="40"/>
                    <a:pt x="54" y="40"/>
                    <a:pt x="54" y="40"/>
                  </a:cubicBezTo>
                  <a:cubicBezTo>
                    <a:pt x="54" y="43"/>
                    <a:pt x="50" y="43"/>
                    <a:pt x="47" y="43"/>
                  </a:cubicBezTo>
                  <a:cubicBezTo>
                    <a:pt x="46" y="43"/>
                    <a:pt x="44" y="43"/>
                    <a:pt x="42" y="42"/>
                  </a:cubicBezTo>
                  <a:cubicBezTo>
                    <a:pt x="41" y="41"/>
                    <a:pt x="39" y="40"/>
                    <a:pt x="39" y="40"/>
                  </a:cubicBezTo>
                  <a:cubicBezTo>
                    <a:pt x="38" y="41"/>
                    <a:pt x="36" y="41"/>
                    <a:pt x="34" y="39"/>
                  </a:cubicBezTo>
                  <a:cubicBezTo>
                    <a:pt x="33" y="38"/>
                    <a:pt x="32" y="36"/>
                    <a:pt x="32" y="34"/>
                  </a:cubicBezTo>
                  <a:cubicBezTo>
                    <a:pt x="31" y="34"/>
                    <a:pt x="29" y="35"/>
                    <a:pt x="28" y="35"/>
                  </a:cubicBezTo>
                  <a:cubicBezTo>
                    <a:pt x="28" y="35"/>
                    <a:pt x="27" y="36"/>
                    <a:pt x="27" y="36"/>
                  </a:cubicBezTo>
                  <a:cubicBezTo>
                    <a:pt x="26" y="36"/>
                    <a:pt x="26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3" y="34"/>
                    <a:pt x="23" y="34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106"/>
                    <a:pt x="12" y="106"/>
                    <a:pt x="13" y="106"/>
                  </a:cubicBezTo>
                  <a:cubicBezTo>
                    <a:pt x="13" y="105"/>
                    <a:pt x="14" y="105"/>
                    <a:pt x="14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6" name="Freeform 1281">
              <a:extLst>
                <a:ext uri="{FF2B5EF4-FFF2-40B4-BE49-F238E27FC236}">
                  <a16:creationId xmlns:a16="http://schemas.microsoft.com/office/drawing/2014/main" id="{486D533F-0576-4C6C-9C05-0F15E3E1D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9478" y="538154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7" name="Freeform 1282">
              <a:extLst>
                <a:ext uri="{FF2B5EF4-FFF2-40B4-BE49-F238E27FC236}">
                  <a16:creationId xmlns:a16="http://schemas.microsoft.com/office/drawing/2014/main" id="{C17A37E0-FCC2-4C1D-8309-32BDF27DE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043" y="53856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8" name="Freeform 1283">
              <a:extLst>
                <a:ext uri="{FF2B5EF4-FFF2-40B4-BE49-F238E27FC236}">
                  <a16:creationId xmlns:a16="http://schemas.microsoft.com/office/drawing/2014/main" id="{B60A15A2-666D-45B6-BC92-98E6419EB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760" y="53794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9" name="Freeform 1284">
              <a:extLst>
                <a:ext uri="{FF2B5EF4-FFF2-40B4-BE49-F238E27FC236}">
                  <a16:creationId xmlns:a16="http://schemas.microsoft.com/office/drawing/2014/main" id="{B63C03CB-0D39-42E7-BD2B-3D9A1112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000" y="5379499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0" name="Freeform 1285">
              <a:extLst>
                <a:ext uri="{FF2B5EF4-FFF2-40B4-BE49-F238E27FC236}">
                  <a16:creationId xmlns:a16="http://schemas.microsoft.com/office/drawing/2014/main" id="{166AA525-34EE-4233-836A-439BD9A8A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5239" y="5379499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1" name="Freeform 1286">
              <a:extLst>
                <a:ext uri="{FF2B5EF4-FFF2-40B4-BE49-F238E27FC236}">
                  <a16:creationId xmlns:a16="http://schemas.microsoft.com/office/drawing/2014/main" id="{6E033B0D-191B-4553-977C-0D659B2F7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521" y="5379499"/>
              <a:ext cx="9601" cy="2044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1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0"/>
                    <a:pt x="4" y="0"/>
                    <a:pt x="5" y="1"/>
                  </a:cubicBezTo>
                  <a:cubicBezTo>
                    <a:pt x="4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2" name="Freeform 1287">
              <a:extLst>
                <a:ext uri="{FF2B5EF4-FFF2-40B4-BE49-F238E27FC236}">
                  <a16:creationId xmlns:a16="http://schemas.microsoft.com/office/drawing/2014/main" id="{B77B087A-AB38-44E7-A667-8CC7F9343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5638" y="5381543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3" name="Freeform 1288">
              <a:extLst>
                <a:ext uri="{FF2B5EF4-FFF2-40B4-BE49-F238E27FC236}">
                  <a16:creationId xmlns:a16="http://schemas.microsoft.com/office/drawing/2014/main" id="{47883C99-25BF-41F2-A755-DBBA169D2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7883" y="5385632"/>
              <a:ext cx="192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4" name="Freeform 1289">
              <a:extLst>
                <a:ext uri="{FF2B5EF4-FFF2-40B4-BE49-F238E27FC236}">
                  <a16:creationId xmlns:a16="http://schemas.microsoft.com/office/drawing/2014/main" id="{CD2142A0-04CE-4A19-87D8-A1D6A47E3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4" y="5336571"/>
              <a:ext cx="13442" cy="2044"/>
            </a:xfrm>
            <a:custGeom>
              <a:avLst/>
              <a:gdLst>
                <a:gd name="T0" fmla="*/ 0 w 7"/>
                <a:gd name="T1" fmla="*/ 1 h 1"/>
                <a:gd name="T2" fmla="*/ 7 w 7"/>
                <a:gd name="T3" fmla="*/ 0 h 1"/>
                <a:gd name="T4" fmla="*/ 7 w 7"/>
                <a:gd name="T5" fmla="*/ 0 h 1"/>
                <a:gd name="T6" fmla="*/ 0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0" y="1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5" name="Freeform 1290">
              <a:extLst>
                <a:ext uri="{FF2B5EF4-FFF2-40B4-BE49-F238E27FC236}">
                  <a16:creationId xmlns:a16="http://schemas.microsoft.com/office/drawing/2014/main" id="{312771BD-FF28-4B35-AD16-A388811B8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043" y="5385632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6" name="Freeform 1291">
              <a:extLst>
                <a:ext uri="{FF2B5EF4-FFF2-40B4-BE49-F238E27FC236}">
                  <a16:creationId xmlns:a16="http://schemas.microsoft.com/office/drawing/2014/main" id="{FAF82C50-0CCE-4704-974A-539D01F8B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675" y="5352925"/>
              <a:ext cx="23043" cy="30663"/>
            </a:xfrm>
            <a:custGeom>
              <a:avLst/>
              <a:gdLst>
                <a:gd name="T0" fmla="*/ 12 w 12"/>
                <a:gd name="T1" fmla="*/ 15 h 15"/>
                <a:gd name="T2" fmla="*/ 12 w 12"/>
                <a:gd name="T3" fmla="*/ 15 h 15"/>
                <a:gd name="T4" fmla="*/ 0 w 12"/>
                <a:gd name="T5" fmla="*/ 0 h 15"/>
                <a:gd name="T6" fmla="*/ 12 w 12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15"/>
                  </a:moveTo>
                  <a:lnTo>
                    <a:pt x="12" y="15"/>
                  </a:lnTo>
                  <a:lnTo>
                    <a:pt x="0" y="0"/>
                  </a:lnTo>
                  <a:lnTo>
                    <a:pt x="1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7" name="Freeform 1292">
              <a:extLst>
                <a:ext uri="{FF2B5EF4-FFF2-40B4-BE49-F238E27FC236}">
                  <a16:creationId xmlns:a16="http://schemas.microsoft.com/office/drawing/2014/main" id="{5415D52F-D605-4685-B00C-9E6DB5032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773" y="5017680"/>
              <a:ext cx="32644" cy="28618"/>
            </a:xfrm>
            <a:custGeom>
              <a:avLst/>
              <a:gdLst>
                <a:gd name="T0" fmla="*/ 15 w 18"/>
                <a:gd name="T1" fmla="*/ 0 h 14"/>
                <a:gd name="T2" fmla="*/ 14 w 18"/>
                <a:gd name="T3" fmla="*/ 1 h 14"/>
                <a:gd name="T4" fmla="*/ 13 w 18"/>
                <a:gd name="T5" fmla="*/ 1 h 14"/>
                <a:gd name="T6" fmla="*/ 13 w 18"/>
                <a:gd name="T7" fmla="*/ 1 h 14"/>
                <a:gd name="T8" fmla="*/ 12 w 18"/>
                <a:gd name="T9" fmla="*/ 1 h 14"/>
                <a:gd name="T10" fmla="*/ 12 w 18"/>
                <a:gd name="T11" fmla="*/ 1 h 14"/>
                <a:gd name="T12" fmla="*/ 11 w 18"/>
                <a:gd name="T13" fmla="*/ 2 h 14"/>
                <a:gd name="T14" fmla="*/ 11 w 18"/>
                <a:gd name="T15" fmla="*/ 2 h 14"/>
                <a:gd name="T16" fmla="*/ 8 w 18"/>
                <a:gd name="T17" fmla="*/ 3 h 14"/>
                <a:gd name="T18" fmla="*/ 8 w 18"/>
                <a:gd name="T19" fmla="*/ 3 h 14"/>
                <a:gd name="T20" fmla="*/ 7 w 18"/>
                <a:gd name="T21" fmla="*/ 3 h 14"/>
                <a:gd name="T22" fmla="*/ 6 w 18"/>
                <a:gd name="T23" fmla="*/ 3 h 14"/>
                <a:gd name="T24" fmla="*/ 6 w 18"/>
                <a:gd name="T25" fmla="*/ 3 h 14"/>
                <a:gd name="T26" fmla="*/ 5 w 18"/>
                <a:gd name="T27" fmla="*/ 3 h 14"/>
                <a:gd name="T28" fmla="*/ 5 w 18"/>
                <a:gd name="T29" fmla="*/ 3 h 14"/>
                <a:gd name="T30" fmla="*/ 4 w 18"/>
                <a:gd name="T31" fmla="*/ 4 h 14"/>
                <a:gd name="T32" fmla="*/ 3 w 18"/>
                <a:gd name="T33" fmla="*/ 9 h 14"/>
                <a:gd name="T34" fmla="*/ 3 w 18"/>
                <a:gd name="T35" fmla="*/ 11 h 14"/>
                <a:gd name="T36" fmla="*/ 1 w 18"/>
                <a:gd name="T37" fmla="*/ 11 h 14"/>
                <a:gd name="T38" fmla="*/ 0 w 18"/>
                <a:gd name="T39" fmla="*/ 12 h 14"/>
                <a:gd name="T40" fmla="*/ 1 w 18"/>
                <a:gd name="T41" fmla="*/ 13 h 14"/>
                <a:gd name="T42" fmla="*/ 1 w 18"/>
                <a:gd name="T43" fmla="*/ 13 h 14"/>
                <a:gd name="T44" fmla="*/ 1 w 18"/>
                <a:gd name="T45" fmla="*/ 14 h 14"/>
                <a:gd name="T46" fmla="*/ 1 w 18"/>
                <a:gd name="T47" fmla="*/ 14 h 14"/>
                <a:gd name="T48" fmla="*/ 2 w 18"/>
                <a:gd name="T49" fmla="*/ 14 h 14"/>
                <a:gd name="T50" fmla="*/ 3 w 18"/>
                <a:gd name="T51" fmla="*/ 14 h 14"/>
                <a:gd name="T52" fmla="*/ 5 w 18"/>
                <a:gd name="T53" fmla="*/ 14 h 14"/>
                <a:gd name="T54" fmla="*/ 8 w 18"/>
                <a:gd name="T55" fmla="*/ 14 h 14"/>
                <a:gd name="T56" fmla="*/ 8 w 18"/>
                <a:gd name="T57" fmla="*/ 13 h 14"/>
                <a:gd name="T58" fmla="*/ 8 w 18"/>
                <a:gd name="T59" fmla="*/ 10 h 14"/>
                <a:gd name="T60" fmla="*/ 10 w 18"/>
                <a:gd name="T61" fmla="*/ 11 h 14"/>
                <a:gd name="T62" fmla="*/ 10 w 18"/>
                <a:gd name="T63" fmla="*/ 11 h 14"/>
                <a:gd name="T64" fmla="*/ 15 w 18"/>
                <a:gd name="T65" fmla="*/ 10 h 14"/>
                <a:gd name="T66" fmla="*/ 15 w 18"/>
                <a:gd name="T67" fmla="*/ 10 h 14"/>
                <a:gd name="T68" fmla="*/ 18 w 18"/>
                <a:gd name="T69" fmla="*/ 10 h 14"/>
                <a:gd name="T70" fmla="*/ 16 w 18"/>
                <a:gd name="T71" fmla="*/ 4 h 14"/>
                <a:gd name="T72" fmla="*/ 15 w 18"/>
                <a:gd name="T73" fmla="*/ 0 h 14"/>
                <a:gd name="T74" fmla="*/ 15 w 18"/>
                <a:gd name="T7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" h="14">
                  <a:moveTo>
                    <a:pt x="15" y="0"/>
                  </a:moveTo>
                  <a:cubicBezTo>
                    <a:pt x="15" y="0"/>
                    <a:pt x="14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9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4"/>
                    <a:pt x="3" y="7"/>
                    <a:pt x="3" y="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2" y="14"/>
                    <a:pt x="3" y="14"/>
                    <a:pt x="3" y="14"/>
                  </a:cubicBezTo>
                  <a:cubicBezTo>
                    <a:pt x="4" y="14"/>
                    <a:pt x="4" y="14"/>
                    <a:pt x="5" y="14"/>
                  </a:cubicBezTo>
                  <a:cubicBezTo>
                    <a:pt x="6" y="14"/>
                    <a:pt x="7" y="14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3" y="11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7" y="5"/>
                    <a:pt x="16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8" name="Freeform 1293">
              <a:extLst>
                <a:ext uri="{FF2B5EF4-FFF2-40B4-BE49-F238E27FC236}">
                  <a16:creationId xmlns:a16="http://schemas.microsoft.com/office/drawing/2014/main" id="{E0E173DF-C557-4AA5-8C33-55C1F8E2F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405" y="4725362"/>
              <a:ext cx="207387" cy="292317"/>
            </a:xfrm>
            <a:custGeom>
              <a:avLst/>
              <a:gdLst>
                <a:gd name="T0" fmla="*/ 22 w 113"/>
                <a:gd name="T1" fmla="*/ 13 h 150"/>
                <a:gd name="T2" fmla="*/ 21 w 113"/>
                <a:gd name="T3" fmla="*/ 14 h 150"/>
                <a:gd name="T4" fmla="*/ 21 w 113"/>
                <a:gd name="T5" fmla="*/ 14 h 150"/>
                <a:gd name="T6" fmla="*/ 21 w 113"/>
                <a:gd name="T7" fmla="*/ 15 h 150"/>
                <a:gd name="T8" fmla="*/ 20 w 113"/>
                <a:gd name="T9" fmla="*/ 15 h 150"/>
                <a:gd name="T10" fmla="*/ 20 w 113"/>
                <a:gd name="T11" fmla="*/ 15 h 150"/>
                <a:gd name="T12" fmla="*/ 26 w 113"/>
                <a:gd name="T13" fmla="*/ 24 h 150"/>
                <a:gd name="T14" fmla="*/ 30 w 113"/>
                <a:gd name="T15" fmla="*/ 28 h 150"/>
                <a:gd name="T16" fmla="*/ 33 w 113"/>
                <a:gd name="T17" fmla="*/ 31 h 150"/>
                <a:gd name="T18" fmla="*/ 56 w 113"/>
                <a:gd name="T19" fmla="*/ 39 h 150"/>
                <a:gd name="T20" fmla="*/ 71 w 113"/>
                <a:gd name="T21" fmla="*/ 42 h 150"/>
                <a:gd name="T22" fmla="*/ 78 w 113"/>
                <a:gd name="T23" fmla="*/ 45 h 150"/>
                <a:gd name="T24" fmla="*/ 76 w 113"/>
                <a:gd name="T25" fmla="*/ 48 h 150"/>
                <a:gd name="T26" fmla="*/ 47 w 113"/>
                <a:gd name="T27" fmla="*/ 78 h 150"/>
                <a:gd name="T28" fmla="*/ 39 w 113"/>
                <a:gd name="T29" fmla="*/ 81 h 150"/>
                <a:gd name="T30" fmla="*/ 37 w 113"/>
                <a:gd name="T31" fmla="*/ 81 h 150"/>
                <a:gd name="T32" fmla="*/ 33 w 113"/>
                <a:gd name="T33" fmla="*/ 81 h 150"/>
                <a:gd name="T34" fmla="*/ 23 w 113"/>
                <a:gd name="T35" fmla="*/ 86 h 150"/>
                <a:gd name="T36" fmla="*/ 18 w 113"/>
                <a:gd name="T37" fmla="*/ 89 h 150"/>
                <a:gd name="T38" fmla="*/ 18 w 113"/>
                <a:gd name="T39" fmla="*/ 89 h 150"/>
                <a:gd name="T40" fmla="*/ 16 w 113"/>
                <a:gd name="T41" fmla="*/ 89 h 150"/>
                <a:gd name="T42" fmla="*/ 16 w 113"/>
                <a:gd name="T43" fmla="*/ 89 h 150"/>
                <a:gd name="T44" fmla="*/ 14 w 113"/>
                <a:gd name="T45" fmla="*/ 89 h 150"/>
                <a:gd name="T46" fmla="*/ 13 w 113"/>
                <a:gd name="T47" fmla="*/ 89 h 150"/>
                <a:gd name="T48" fmla="*/ 12 w 113"/>
                <a:gd name="T49" fmla="*/ 90 h 150"/>
                <a:gd name="T50" fmla="*/ 11 w 113"/>
                <a:gd name="T51" fmla="*/ 90 h 150"/>
                <a:gd name="T52" fmla="*/ 10 w 113"/>
                <a:gd name="T53" fmla="*/ 90 h 150"/>
                <a:gd name="T54" fmla="*/ 5 w 113"/>
                <a:gd name="T55" fmla="*/ 97 h 150"/>
                <a:gd name="T56" fmla="*/ 0 w 113"/>
                <a:gd name="T57" fmla="*/ 105 h 150"/>
                <a:gd name="T58" fmla="*/ 1 w 113"/>
                <a:gd name="T59" fmla="*/ 144 h 150"/>
                <a:gd name="T60" fmla="*/ 5 w 113"/>
                <a:gd name="T61" fmla="*/ 150 h 150"/>
                <a:gd name="T62" fmla="*/ 19 w 113"/>
                <a:gd name="T63" fmla="*/ 135 h 150"/>
                <a:gd name="T64" fmla="*/ 28 w 113"/>
                <a:gd name="T65" fmla="*/ 126 h 150"/>
                <a:gd name="T66" fmla="*/ 48 w 113"/>
                <a:gd name="T67" fmla="*/ 110 h 150"/>
                <a:gd name="T68" fmla="*/ 76 w 113"/>
                <a:gd name="T69" fmla="*/ 83 h 150"/>
                <a:gd name="T70" fmla="*/ 88 w 113"/>
                <a:gd name="T71" fmla="*/ 63 h 150"/>
                <a:gd name="T72" fmla="*/ 99 w 113"/>
                <a:gd name="T73" fmla="*/ 45 h 150"/>
                <a:gd name="T74" fmla="*/ 109 w 113"/>
                <a:gd name="T75" fmla="*/ 24 h 150"/>
                <a:gd name="T76" fmla="*/ 110 w 113"/>
                <a:gd name="T77" fmla="*/ 15 h 150"/>
                <a:gd name="T78" fmla="*/ 113 w 113"/>
                <a:gd name="T79" fmla="*/ 4 h 150"/>
                <a:gd name="T80" fmla="*/ 112 w 113"/>
                <a:gd name="T81" fmla="*/ 0 h 150"/>
                <a:gd name="T82" fmla="*/ 109 w 113"/>
                <a:gd name="T83" fmla="*/ 1 h 150"/>
                <a:gd name="T84" fmla="*/ 82 w 113"/>
                <a:gd name="T85" fmla="*/ 9 h 150"/>
                <a:gd name="T86" fmla="*/ 65 w 113"/>
                <a:gd name="T87" fmla="*/ 13 h 150"/>
                <a:gd name="T88" fmla="*/ 59 w 113"/>
                <a:gd name="T89" fmla="*/ 15 h 150"/>
                <a:gd name="T90" fmla="*/ 57 w 113"/>
                <a:gd name="T91" fmla="*/ 15 h 150"/>
                <a:gd name="T92" fmla="*/ 54 w 113"/>
                <a:gd name="T93" fmla="*/ 15 h 150"/>
                <a:gd name="T94" fmla="*/ 51 w 113"/>
                <a:gd name="T95" fmla="*/ 15 h 150"/>
                <a:gd name="T96" fmla="*/ 39 w 113"/>
                <a:gd name="T97" fmla="*/ 20 h 150"/>
                <a:gd name="T98" fmla="*/ 29 w 113"/>
                <a:gd name="T99" fmla="*/ 13 h 150"/>
                <a:gd name="T100" fmla="*/ 25 w 113"/>
                <a:gd name="T101" fmla="*/ 9 h 150"/>
                <a:gd name="T102" fmla="*/ 24 w 113"/>
                <a:gd name="T103" fmla="*/ 10 h 150"/>
                <a:gd name="T104" fmla="*/ 24 w 113"/>
                <a:gd name="T105" fmla="*/ 10 h 150"/>
                <a:gd name="T106" fmla="*/ 22 w 113"/>
                <a:gd name="T107" fmla="*/ 1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50">
                  <a:moveTo>
                    <a:pt x="22" y="13"/>
                  </a:moveTo>
                  <a:cubicBezTo>
                    <a:pt x="22" y="13"/>
                    <a:pt x="21" y="13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5"/>
                    <a:pt x="21" y="15"/>
                  </a:cubicBezTo>
                  <a:cubicBezTo>
                    <a:pt x="21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2" y="18"/>
                    <a:pt x="25" y="24"/>
                    <a:pt x="26" y="24"/>
                  </a:cubicBezTo>
                  <a:cubicBezTo>
                    <a:pt x="28" y="25"/>
                    <a:pt x="29" y="26"/>
                    <a:pt x="30" y="28"/>
                  </a:cubicBezTo>
                  <a:cubicBezTo>
                    <a:pt x="31" y="29"/>
                    <a:pt x="33" y="31"/>
                    <a:pt x="33" y="31"/>
                  </a:cubicBezTo>
                  <a:cubicBezTo>
                    <a:pt x="36" y="32"/>
                    <a:pt x="48" y="36"/>
                    <a:pt x="56" y="39"/>
                  </a:cubicBezTo>
                  <a:cubicBezTo>
                    <a:pt x="65" y="42"/>
                    <a:pt x="70" y="42"/>
                    <a:pt x="71" y="42"/>
                  </a:cubicBezTo>
                  <a:cubicBezTo>
                    <a:pt x="73" y="42"/>
                    <a:pt x="77" y="43"/>
                    <a:pt x="78" y="45"/>
                  </a:cubicBezTo>
                  <a:cubicBezTo>
                    <a:pt x="78" y="46"/>
                    <a:pt x="78" y="47"/>
                    <a:pt x="76" y="48"/>
                  </a:cubicBezTo>
                  <a:cubicBezTo>
                    <a:pt x="74" y="50"/>
                    <a:pt x="50" y="74"/>
                    <a:pt x="47" y="78"/>
                  </a:cubicBezTo>
                  <a:cubicBezTo>
                    <a:pt x="44" y="81"/>
                    <a:pt x="42" y="81"/>
                    <a:pt x="39" y="81"/>
                  </a:cubicBezTo>
                  <a:cubicBezTo>
                    <a:pt x="39" y="81"/>
                    <a:pt x="38" y="81"/>
                    <a:pt x="37" y="81"/>
                  </a:cubicBezTo>
                  <a:cubicBezTo>
                    <a:pt x="36" y="81"/>
                    <a:pt x="34" y="81"/>
                    <a:pt x="33" y="81"/>
                  </a:cubicBezTo>
                  <a:cubicBezTo>
                    <a:pt x="29" y="81"/>
                    <a:pt x="25" y="84"/>
                    <a:pt x="23" y="86"/>
                  </a:cubicBezTo>
                  <a:cubicBezTo>
                    <a:pt x="21" y="88"/>
                    <a:pt x="19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7" y="89"/>
                    <a:pt x="17" y="89"/>
                    <a:pt x="16" y="89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15" y="89"/>
                    <a:pt x="15" y="89"/>
                    <a:pt x="14" y="89"/>
                  </a:cubicBezTo>
                  <a:cubicBezTo>
                    <a:pt x="14" y="89"/>
                    <a:pt x="14" y="89"/>
                    <a:pt x="13" y="89"/>
                  </a:cubicBezTo>
                  <a:cubicBezTo>
                    <a:pt x="13" y="90"/>
                    <a:pt x="13" y="90"/>
                    <a:pt x="12" y="90"/>
                  </a:cubicBezTo>
                  <a:cubicBezTo>
                    <a:pt x="12" y="90"/>
                    <a:pt x="11" y="90"/>
                    <a:pt x="11" y="90"/>
                  </a:cubicBezTo>
                  <a:cubicBezTo>
                    <a:pt x="11" y="90"/>
                    <a:pt x="10" y="90"/>
                    <a:pt x="10" y="90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1" y="144"/>
                    <a:pt x="1" y="144"/>
                    <a:pt x="1" y="144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8" y="146"/>
                    <a:pt x="13" y="141"/>
                    <a:pt x="19" y="135"/>
                  </a:cubicBezTo>
                  <a:cubicBezTo>
                    <a:pt x="22" y="132"/>
                    <a:pt x="25" y="129"/>
                    <a:pt x="28" y="126"/>
                  </a:cubicBezTo>
                  <a:cubicBezTo>
                    <a:pt x="38" y="116"/>
                    <a:pt x="43" y="113"/>
                    <a:pt x="48" y="110"/>
                  </a:cubicBezTo>
                  <a:cubicBezTo>
                    <a:pt x="53" y="108"/>
                    <a:pt x="66" y="95"/>
                    <a:pt x="76" y="83"/>
                  </a:cubicBezTo>
                  <a:cubicBezTo>
                    <a:pt x="81" y="77"/>
                    <a:pt x="87" y="68"/>
                    <a:pt x="88" y="63"/>
                  </a:cubicBezTo>
                  <a:cubicBezTo>
                    <a:pt x="89" y="58"/>
                    <a:pt x="94" y="51"/>
                    <a:pt x="99" y="45"/>
                  </a:cubicBezTo>
                  <a:cubicBezTo>
                    <a:pt x="103" y="40"/>
                    <a:pt x="109" y="27"/>
                    <a:pt x="109" y="24"/>
                  </a:cubicBezTo>
                  <a:cubicBezTo>
                    <a:pt x="109" y="22"/>
                    <a:pt x="109" y="19"/>
                    <a:pt x="110" y="15"/>
                  </a:cubicBezTo>
                  <a:cubicBezTo>
                    <a:pt x="111" y="12"/>
                    <a:pt x="112" y="8"/>
                    <a:pt x="113" y="4"/>
                  </a:cubicBezTo>
                  <a:cubicBezTo>
                    <a:pt x="113" y="2"/>
                    <a:pt x="112" y="1"/>
                    <a:pt x="112" y="0"/>
                  </a:cubicBezTo>
                  <a:cubicBezTo>
                    <a:pt x="111" y="0"/>
                    <a:pt x="110" y="0"/>
                    <a:pt x="109" y="1"/>
                  </a:cubicBezTo>
                  <a:cubicBezTo>
                    <a:pt x="106" y="7"/>
                    <a:pt x="89" y="9"/>
                    <a:pt x="82" y="9"/>
                  </a:cubicBezTo>
                  <a:cubicBezTo>
                    <a:pt x="74" y="9"/>
                    <a:pt x="68" y="10"/>
                    <a:pt x="65" y="13"/>
                  </a:cubicBezTo>
                  <a:cubicBezTo>
                    <a:pt x="64" y="15"/>
                    <a:pt x="61" y="15"/>
                    <a:pt x="59" y="15"/>
                  </a:cubicBezTo>
                  <a:cubicBezTo>
                    <a:pt x="58" y="15"/>
                    <a:pt x="57" y="15"/>
                    <a:pt x="57" y="15"/>
                  </a:cubicBezTo>
                  <a:cubicBezTo>
                    <a:pt x="56" y="15"/>
                    <a:pt x="55" y="15"/>
                    <a:pt x="54" y="15"/>
                  </a:cubicBezTo>
                  <a:cubicBezTo>
                    <a:pt x="52" y="15"/>
                    <a:pt x="51" y="15"/>
                    <a:pt x="51" y="15"/>
                  </a:cubicBezTo>
                  <a:cubicBezTo>
                    <a:pt x="49" y="18"/>
                    <a:pt x="44" y="20"/>
                    <a:pt x="39" y="20"/>
                  </a:cubicBezTo>
                  <a:cubicBezTo>
                    <a:pt x="34" y="20"/>
                    <a:pt x="31" y="17"/>
                    <a:pt x="29" y="13"/>
                  </a:cubicBezTo>
                  <a:cubicBezTo>
                    <a:pt x="28" y="11"/>
                    <a:pt x="27" y="10"/>
                    <a:pt x="25" y="9"/>
                  </a:cubicBezTo>
                  <a:cubicBezTo>
                    <a:pt x="25" y="9"/>
                    <a:pt x="25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11"/>
                    <a:pt x="22" y="12"/>
                    <a:pt x="2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9" name="Freeform 1294">
              <a:extLst>
                <a:ext uri="{FF2B5EF4-FFF2-40B4-BE49-F238E27FC236}">
                  <a16:creationId xmlns:a16="http://schemas.microsoft.com/office/drawing/2014/main" id="{B39909CC-BCFA-405A-9B14-4E257DFF8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864" y="4161169"/>
              <a:ext cx="228510" cy="196241"/>
            </a:xfrm>
            <a:custGeom>
              <a:avLst/>
              <a:gdLst>
                <a:gd name="T0" fmla="*/ 40 w 125"/>
                <a:gd name="T1" fmla="*/ 94 h 100"/>
                <a:gd name="T2" fmla="*/ 40 w 125"/>
                <a:gd name="T3" fmla="*/ 92 h 100"/>
                <a:gd name="T4" fmla="*/ 40 w 125"/>
                <a:gd name="T5" fmla="*/ 91 h 100"/>
                <a:gd name="T6" fmla="*/ 40 w 125"/>
                <a:gd name="T7" fmla="*/ 90 h 100"/>
                <a:gd name="T8" fmla="*/ 40 w 125"/>
                <a:gd name="T9" fmla="*/ 90 h 100"/>
                <a:gd name="T10" fmla="*/ 59 w 125"/>
                <a:gd name="T11" fmla="*/ 77 h 100"/>
                <a:gd name="T12" fmla="*/ 64 w 125"/>
                <a:gd name="T13" fmla="*/ 76 h 100"/>
                <a:gd name="T14" fmla="*/ 73 w 125"/>
                <a:gd name="T15" fmla="*/ 72 h 100"/>
                <a:gd name="T16" fmla="*/ 81 w 125"/>
                <a:gd name="T17" fmla="*/ 67 h 100"/>
                <a:gd name="T18" fmla="*/ 91 w 125"/>
                <a:gd name="T19" fmla="*/ 62 h 100"/>
                <a:gd name="T20" fmla="*/ 96 w 125"/>
                <a:gd name="T21" fmla="*/ 59 h 100"/>
                <a:gd name="T22" fmla="*/ 96 w 125"/>
                <a:gd name="T23" fmla="*/ 54 h 100"/>
                <a:gd name="T24" fmla="*/ 100 w 125"/>
                <a:gd name="T25" fmla="*/ 49 h 100"/>
                <a:gd name="T26" fmla="*/ 106 w 125"/>
                <a:gd name="T27" fmla="*/ 47 h 100"/>
                <a:gd name="T28" fmla="*/ 122 w 125"/>
                <a:gd name="T29" fmla="*/ 44 h 100"/>
                <a:gd name="T30" fmla="*/ 125 w 125"/>
                <a:gd name="T31" fmla="*/ 42 h 100"/>
                <a:gd name="T32" fmla="*/ 120 w 125"/>
                <a:gd name="T33" fmla="*/ 28 h 100"/>
                <a:gd name="T34" fmla="*/ 117 w 125"/>
                <a:gd name="T35" fmla="*/ 14 h 100"/>
                <a:gd name="T36" fmla="*/ 116 w 125"/>
                <a:gd name="T37" fmla="*/ 12 h 100"/>
                <a:gd name="T38" fmla="*/ 116 w 125"/>
                <a:gd name="T39" fmla="*/ 11 h 100"/>
                <a:gd name="T40" fmla="*/ 104 w 125"/>
                <a:gd name="T41" fmla="*/ 8 h 100"/>
                <a:gd name="T42" fmla="*/ 99 w 125"/>
                <a:gd name="T43" fmla="*/ 8 h 100"/>
                <a:gd name="T44" fmla="*/ 83 w 125"/>
                <a:gd name="T45" fmla="*/ 5 h 100"/>
                <a:gd name="T46" fmla="*/ 75 w 125"/>
                <a:gd name="T47" fmla="*/ 1 h 100"/>
                <a:gd name="T48" fmla="*/ 64 w 125"/>
                <a:gd name="T49" fmla="*/ 23 h 100"/>
                <a:gd name="T50" fmla="*/ 41 w 125"/>
                <a:gd name="T51" fmla="*/ 36 h 100"/>
                <a:gd name="T52" fmla="*/ 35 w 125"/>
                <a:gd name="T53" fmla="*/ 45 h 100"/>
                <a:gd name="T54" fmla="*/ 32 w 125"/>
                <a:gd name="T55" fmla="*/ 67 h 100"/>
                <a:gd name="T56" fmla="*/ 18 w 125"/>
                <a:gd name="T57" fmla="*/ 88 h 100"/>
                <a:gd name="T58" fmla="*/ 0 w 125"/>
                <a:gd name="T59" fmla="*/ 99 h 100"/>
                <a:gd name="T60" fmla="*/ 34 w 125"/>
                <a:gd name="T61" fmla="*/ 99 h 100"/>
                <a:gd name="T62" fmla="*/ 36 w 125"/>
                <a:gd name="T63" fmla="*/ 99 h 100"/>
                <a:gd name="T64" fmla="*/ 38 w 125"/>
                <a:gd name="T65" fmla="*/ 100 h 100"/>
                <a:gd name="T66" fmla="*/ 40 w 125"/>
                <a:gd name="T67" fmla="*/ 100 h 100"/>
                <a:gd name="T68" fmla="*/ 40 w 125"/>
                <a:gd name="T69" fmla="*/ 9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100">
                  <a:moveTo>
                    <a:pt x="40" y="94"/>
                  </a:moveTo>
                  <a:cubicBezTo>
                    <a:pt x="40" y="94"/>
                    <a:pt x="40" y="94"/>
                    <a:pt x="40" y="94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40" y="91"/>
                    <a:pt x="40" y="91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40" y="89"/>
                    <a:pt x="40" y="87"/>
                    <a:pt x="59" y="77"/>
                  </a:cubicBezTo>
                  <a:cubicBezTo>
                    <a:pt x="60" y="76"/>
                    <a:pt x="61" y="76"/>
                    <a:pt x="63" y="76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5" y="72"/>
                    <a:pt x="70" y="72"/>
                    <a:pt x="73" y="72"/>
                  </a:cubicBezTo>
                  <a:cubicBezTo>
                    <a:pt x="74" y="72"/>
                    <a:pt x="76" y="72"/>
                    <a:pt x="77" y="72"/>
                  </a:cubicBezTo>
                  <a:cubicBezTo>
                    <a:pt x="79" y="72"/>
                    <a:pt x="81" y="70"/>
                    <a:pt x="81" y="67"/>
                  </a:cubicBezTo>
                  <a:cubicBezTo>
                    <a:pt x="81" y="63"/>
                    <a:pt x="86" y="63"/>
                    <a:pt x="89" y="63"/>
                  </a:cubicBezTo>
                  <a:cubicBezTo>
                    <a:pt x="90" y="63"/>
                    <a:pt x="90" y="63"/>
                    <a:pt x="91" y="62"/>
                  </a:cubicBezTo>
                  <a:cubicBezTo>
                    <a:pt x="92" y="62"/>
                    <a:pt x="92" y="62"/>
                    <a:pt x="93" y="61"/>
                  </a:cubicBezTo>
                  <a:cubicBezTo>
                    <a:pt x="93" y="61"/>
                    <a:pt x="94" y="59"/>
                    <a:pt x="96" y="59"/>
                  </a:cubicBezTo>
                  <a:cubicBezTo>
                    <a:pt x="96" y="59"/>
                    <a:pt x="96" y="58"/>
                    <a:pt x="96" y="57"/>
                  </a:cubicBezTo>
                  <a:cubicBezTo>
                    <a:pt x="96" y="56"/>
                    <a:pt x="96" y="55"/>
                    <a:pt x="96" y="54"/>
                  </a:cubicBezTo>
                  <a:cubicBezTo>
                    <a:pt x="96" y="52"/>
                    <a:pt x="96" y="49"/>
                    <a:pt x="99" y="49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1" y="49"/>
                    <a:pt x="101" y="49"/>
                    <a:pt x="102" y="49"/>
                  </a:cubicBezTo>
                  <a:cubicBezTo>
                    <a:pt x="104" y="49"/>
                    <a:pt x="106" y="48"/>
                    <a:pt x="106" y="47"/>
                  </a:cubicBezTo>
                  <a:cubicBezTo>
                    <a:pt x="106" y="44"/>
                    <a:pt x="111" y="44"/>
                    <a:pt x="114" y="44"/>
                  </a:cubicBezTo>
                  <a:cubicBezTo>
                    <a:pt x="117" y="44"/>
                    <a:pt x="120" y="44"/>
                    <a:pt x="122" y="44"/>
                  </a:cubicBezTo>
                  <a:cubicBezTo>
                    <a:pt x="123" y="44"/>
                    <a:pt x="124" y="44"/>
                    <a:pt x="125" y="44"/>
                  </a:cubicBezTo>
                  <a:cubicBezTo>
                    <a:pt x="125" y="44"/>
                    <a:pt x="125" y="43"/>
                    <a:pt x="125" y="42"/>
                  </a:cubicBezTo>
                  <a:cubicBezTo>
                    <a:pt x="125" y="40"/>
                    <a:pt x="123" y="37"/>
                    <a:pt x="122" y="36"/>
                  </a:cubicBezTo>
                  <a:cubicBezTo>
                    <a:pt x="119" y="36"/>
                    <a:pt x="120" y="32"/>
                    <a:pt x="120" y="28"/>
                  </a:cubicBezTo>
                  <a:cubicBezTo>
                    <a:pt x="120" y="27"/>
                    <a:pt x="120" y="25"/>
                    <a:pt x="120" y="24"/>
                  </a:cubicBezTo>
                  <a:cubicBezTo>
                    <a:pt x="120" y="19"/>
                    <a:pt x="119" y="16"/>
                    <a:pt x="117" y="14"/>
                  </a:cubicBezTo>
                  <a:cubicBezTo>
                    <a:pt x="117" y="13"/>
                    <a:pt x="117" y="13"/>
                    <a:pt x="117" y="12"/>
                  </a:cubicBezTo>
                  <a:cubicBezTo>
                    <a:pt x="117" y="12"/>
                    <a:pt x="116" y="12"/>
                    <a:pt x="116" y="12"/>
                  </a:cubicBezTo>
                  <a:cubicBezTo>
                    <a:pt x="116" y="12"/>
                    <a:pt x="116" y="11"/>
                    <a:pt x="116" y="11"/>
                  </a:cubicBezTo>
                  <a:cubicBezTo>
                    <a:pt x="116" y="11"/>
                    <a:pt x="116" y="11"/>
                    <a:pt x="116" y="11"/>
                  </a:cubicBezTo>
                  <a:cubicBezTo>
                    <a:pt x="114" y="11"/>
                    <a:pt x="112" y="10"/>
                    <a:pt x="110" y="9"/>
                  </a:cubicBezTo>
                  <a:cubicBezTo>
                    <a:pt x="108" y="9"/>
                    <a:pt x="106" y="8"/>
                    <a:pt x="104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2" y="8"/>
                    <a:pt x="100" y="8"/>
                    <a:pt x="99" y="8"/>
                  </a:cubicBezTo>
                  <a:cubicBezTo>
                    <a:pt x="97" y="8"/>
                    <a:pt x="95" y="9"/>
                    <a:pt x="93" y="9"/>
                  </a:cubicBezTo>
                  <a:cubicBezTo>
                    <a:pt x="90" y="9"/>
                    <a:pt x="86" y="8"/>
                    <a:pt x="83" y="5"/>
                  </a:cubicBezTo>
                  <a:cubicBezTo>
                    <a:pt x="80" y="2"/>
                    <a:pt x="78" y="0"/>
                    <a:pt x="77" y="0"/>
                  </a:cubicBezTo>
                  <a:cubicBezTo>
                    <a:pt x="76" y="0"/>
                    <a:pt x="76" y="0"/>
                    <a:pt x="75" y="1"/>
                  </a:cubicBezTo>
                  <a:cubicBezTo>
                    <a:pt x="74" y="2"/>
                    <a:pt x="71" y="9"/>
                    <a:pt x="69" y="13"/>
                  </a:cubicBezTo>
                  <a:cubicBezTo>
                    <a:pt x="67" y="17"/>
                    <a:pt x="65" y="21"/>
                    <a:pt x="64" y="23"/>
                  </a:cubicBezTo>
                  <a:cubicBezTo>
                    <a:pt x="60" y="28"/>
                    <a:pt x="50" y="32"/>
                    <a:pt x="45" y="32"/>
                  </a:cubicBezTo>
                  <a:cubicBezTo>
                    <a:pt x="43" y="32"/>
                    <a:pt x="43" y="33"/>
                    <a:pt x="41" y="36"/>
                  </a:cubicBezTo>
                  <a:cubicBezTo>
                    <a:pt x="40" y="38"/>
                    <a:pt x="39" y="40"/>
                    <a:pt x="38" y="41"/>
                  </a:cubicBezTo>
                  <a:cubicBezTo>
                    <a:pt x="36" y="42"/>
                    <a:pt x="36" y="44"/>
                    <a:pt x="35" y="45"/>
                  </a:cubicBezTo>
                  <a:cubicBezTo>
                    <a:pt x="35" y="47"/>
                    <a:pt x="34" y="50"/>
                    <a:pt x="31" y="52"/>
                  </a:cubicBezTo>
                  <a:cubicBezTo>
                    <a:pt x="28" y="54"/>
                    <a:pt x="30" y="63"/>
                    <a:pt x="32" y="67"/>
                  </a:cubicBezTo>
                  <a:cubicBezTo>
                    <a:pt x="32" y="68"/>
                    <a:pt x="32" y="69"/>
                    <a:pt x="32" y="71"/>
                  </a:cubicBezTo>
                  <a:cubicBezTo>
                    <a:pt x="31" y="76"/>
                    <a:pt x="23" y="85"/>
                    <a:pt x="18" y="88"/>
                  </a:cubicBezTo>
                  <a:cubicBezTo>
                    <a:pt x="16" y="89"/>
                    <a:pt x="14" y="90"/>
                    <a:pt x="13" y="92"/>
                  </a:cubicBezTo>
                  <a:cubicBezTo>
                    <a:pt x="10" y="95"/>
                    <a:pt x="7" y="98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5" y="99"/>
                    <a:pt x="35" y="99"/>
                    <a:pt x="36" y="99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7" y="99"/>
                    <a:pt x="37" y="99"/>
                    <a:pt x="38" y="99"/>
                  </a:cubicBezTo>
                  <a:cubicBezTo>
                    <a:pt x="38" y="99"/>
                    <a:pt x="38" y="99"/>
                    <a:pt x="38" y="100"/>
                  </a:cubicBezTo>
                  <a:cubicBezTo>
                    <a:pt x="38" y="100"/>
                    <a:pt x="39" y="100"/>
                    <a:pt x="39" y="100"/>
                  </a:cubicBezTo>
                  <a:cubicBezTo>
                    <a:pt x="39" y="100"/>
                    <a:pt x="39" y="100"/>
                    <a:pt x="40" y="100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97"/>
                    <a:pt x="40" y="95"/>
                    <a:pt x="40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0" name="Freeform 1295">
              <a:extLst>
                <a:ext uri="{FF2B5EF4-FFF2-40B4-BE49-F238E27FC236}">
                  <a16:creationId xmlns:a16="http://schemas.microsoft.com/office/drawing/2014/main" id="{4B9F34BA-39BF-405F-BFA5-2F43C82F6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558" y="4124374"/>
              <a:ext cx="76810" cy="165578"/>
            </a:xfrm>
            <a:custGeom>
              <a:avLst/>
              <a:gdLst>
                <a:gd name="T0" fmla="*/ 25 w 42"/>
                <a:gd name="T1" fmla="*/ 85 h 85"/>
                <a:gd name="T2" fmla="*/ 26 w 42"/>
                <a:gd name="T3" fmla="*/ 83 h 85"/>
                <a:gd name="T4" fmla="*/ 29 w 42"/>
                <a:gd name="T5" fmla="*/ 69 h 85"/>
                <a:gd name="T6" fmla="*/ 39 w 42"/>
                <a:gd name="T7" fmla="*/ 60 h 85"/>
                <a:gd name="T8" fmla="*/ 42 w 42"/>
                <a:gd name="T9" fmla="*/ 59 h 85"/>
                <a:gd name="T10" fmla="*/ 42 w 42"/>
                <a:gd name="T11" fmla="*/ 57 h 85"/>
                <a:gd name="T12" fmla="*/ 42 w 42"/>
                <a:gd name="T13" fmla="*/ 54 h 85"/>
                <a:gd name="T14" fmla="*/ 37 w 42"/>
                <a:gd name="T15" fmla="*/ 46 h 85"/>
                <a:gd name="T16" fmla="*/ 30 w 42"/>
                <a:gd name="T17" fmla="*/ 34 h 85"/>
                <a:gd name="T18" fmla="*/ 37 w 42"/>
                <a:gd name="T19" fmla="*/ 25 h 85"/>
                <a:gd name="T20" fmla="*/ 31 w 42"/>
                <a:gd name="T21" fmla="*/ 14 h 85"/>
                <a:gd name="T22" fmla="*/ 36 w 42"/>
                <a:gd name="T23" fmla="*/ 6 h 85"/>
                <a:gd name="T24" fmla="*/ 34 w 42"/>
                <a:gd name="T25" fmla="*/ 7 h 85"/>
                <a:gd name="T26" fmla="*/ 24 w 42"/>
                <a:gd name="T27" fmla="*/ 0 h 85"/>
                <a:gd name="T28" fmla="*/ 11 w 42"/>
                <a:gd name="T29" fmla="*/ 5 h 85"/>
                <a:gd name="T30" fmla="*/ 11 w 42"/>
                <a:gd name="T31" fmla="*/ 8 h 85"/>
                <a:gd name="T32" fmla="*/ 11 w 42"/>
                <a:gd name="T33" fmla="*/ 11 h 85"/>
                <a:gd name="T34" fmla="*/ 10 w 42"/>
                <a:gd name="T35" fmla="*/ 14 h 85"/>
                <a:gd name="T36" fmla="*/ 10 w 42"/>
                <a:gd name="T37" fmla="*/ 16 h 85"/>
                <a:gd name="T38" fmla="*/ 11 w 42"/>
                <a:gd name="T39" fmla="*/ 17 h 85"/>
                <a:gd name="T40" fmla="*/ 11 w 42"/>
                <a:gd name="T41" fmla="*/ 18 h 85"/>
                <a:gd name="T42" fmla="*/ 11 w 42"/>
                <a:gd name="T43" fmla="*/ 19 h 85"/>
                <a:gd name="T44" fmla="*/ 12 w 42"/>
                <a:gd name="T45" fmla="*/ 27 h 85"/>
                <a:gd name="T46" fmla="*/ 4 w 42"/>
                <a:gd name="T47" fmla="*/ 37 h 85"/>
                <a:gd name="T48" fmla="*/ 4 w 42"/>
                <a:gd name="T49" fmla="*/ 50 h 85"/>
                <a:gd name="T50" fmla="*/ 13 w 42"/>
                <a:gd name="T51" fmla="*/ 60 h 85"/>
                <a:gd name="T52" fmla="*/ 19 w 42"/>
                <a:gd name="T53" fmla="*/ 65 h 85"/>
                <a:gd name="T54" fmla="*/ 19 w 42"/>
                <a:gd name="T55" fmla="*/ 66 h 85"/>
                <a:gd name="T56" fmla="*/ 20 w 42"/>
                <a:gd name="T57" fmla="*/ 67 h 85"/>
                <a:gd name="T58" fmla="*/ 20 w 42"/>
                <a:gd name="T59" fmla="*/ 68 h 85"/>
                <a:gd name="T60" fmla="*/ 21 w 42"/>
                <a:gd name="T61" fmla="*/ 70 h 85"/>
                <a:gd name="T62" fmla="*/ 21 w 42"/>
                <a:gd name="T63" fmla="*/ 71 h 85"/>
                <a:gd name="T64" fmla="*/ 22 w 42"/>
                <a:gd name="T65" fmla="*/ 73 h 85"/>
                <a:gd name="T66" fmla="*/ 22 w 42"/>
                <a:gd name="T67" fmla="*/ 74 h 85"/>
                <a:gd name="T68" fmla="*/ 22 w 42"/>
                <a:gd name="T69" fmla="*/ 76 h 85"/>
                <a:gd name="T70" fmla="*/ 23 w 42"/>
                <a:gd name="T71" fmla="*/ 78 h 85"/>
                <a:gd name="T72" fmla="*/ 23 w 42"/>
                <a:gd name="T73" fmla="*/ 79 h 85"/>
                <a:gd name="T74" fmla="*/ 23 w 42"/>
                <a:gd name="T75" fmla="*/ 81 h 85"/>
                <a:gd name="T76" fmla="*/ 24 w 42"/>
                <a:gd name="T77" fmla="*/ 82 h 85"/>
                <a:gd name="T78" fmla="*/ 24 w 42"/>
                <a:gd name="T79" fmla="*/ 83 h 85"/>
                <a:gd name="T80" fmla="*/ 24 w 42"/>
                <a:gd name="T81" fmla="*/ 84 h 85"/>
                <a:gd name="T82" fmla="*/ 24 w 42"/>
                <a:gd name="T8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" h="85">
                  <a:moveTo>
                    <a:pt x="24" y="85"/>
                  </a:moveTo>
                  <a:cubicBezTo>
                    <a:pt x="24" y="85"/>
                    <a:pt x="25" y="85"/>
                    <a:pt x="25" y="85"/>
                  </a:cubicBezTo>
                  <a:cubicBezTo>
                    <a:pt x="25" y="85"/>
                    <a:pt x="25" y="84"/>
                    <a:pt x="25" y="84"/>
                  </a:cubicBezTo>
                  <a:cubicBezTo>
                    <a:pt x="26" y="84"/>
                    <a:pt x="26" y="84"/>
                    <a:pt x="26" y="83"/>
                  </a:cubicBezTo>
                  <a:cubicBezTo>
                    <a:pt x="27" y="81"/>
                    <a:pt x="28" y="77"/>
                    <a:pt x="28" y="76"/>
                  </a:cubicBezTo>
                  <a:cubicBezTo>
                    <a:pt x="27" y="74"/>
                    <a:pt x="27" y="71"/>
                    <a:pt x="29" y="69"/>
                  </a:cubicBezTo>
                  <a:cubicBezTo>
                    <a:pt x="30" y="68"/>
                    <a:pt x="31" y="67"/>
                    <a:pt x="32" y="66"/>
                  </a:cubicBezTo>
                  <a:cubicBezTo>
                    <a:pt x="36" y="62"/>
                    <a:pt x="38" y="61"/>
                    <a:pt x="39" y="60"/>
                  </a:cubicBezTo>
                  <a:cubicBezTo>
                    <a:pt x="39" y="60"/>
                    <a:pt x="40" y="60"/>
                    <a:pt x="40" y="60"/>
                  </a:cubicBezTo>
                  <a:cubicBezTo>
                    <a:pt x="42" y="60"/>
                    <a:pt x="42" y="60"/>
                    <a:pt x="42" y="59"/>
                  </a:cubicBezTo>
                  <a:cubicBezTo>
                    <a:pt x="42" y="58"/>
                    <a:pt x="42" y="58"/>
                    <a:pt x="42" y="57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42" y="56"/>
                    <a:pt x="42" y="55"/>
                    <a:pt x="42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0" y="52"/>
                    <a:pt x="38" y="50"/>
                    <a:pt x="38" y="48"/>
                  </a:cubicBezTo>
                  <a:cubicBezTo>
                    <a:pt x="38" y="47"/>
                    <a:pt x="37" y="46"/>
                    <a:pt x="37" y="46"/>
                  </a:cubicBezTo>
                  <a:cubicBezTo>
                    <a:pt x="34" y="49"/>
                    <a:pt x="26" y="46"/>
                    <a:pt x="25" y="41"/>
                  </a:cubicBezTo>
                  <a:cubicBezTo>
                    <a:pt x="24" y="37"/>
                    <a:pt x="27" y="35"/>
                    <a:pt x="30" y="34"/>
                  </a:cubicBezTo>
                  <a:cubicBezTo>
                    <a:pt x="31" y="33"/>
                    <a:pt x="33" y="32"/>
                    <a:pt x="34" y="31"/>
                  </a:cubicBezTo>
                  <a:cubicBezTo>
                    <a:pt x="36" y="29"/>
                    <a:pt x="37" y="27"/>
                    <a:pt x="37" y="25"/>
                  </a:cubicBezTo>
                  <a:cubicBezTo>
                    <a:pt x="37" y="22"/>
                    <a:pt x="36" y="20"/>
                    <a:pt x="35" y="19"/>
                  </a:cubicBezTo>
                  <a:cubicBezTo>
                    <a:pt x="33" y="17"/>
                    <a:pt x="32" y="16"/>
                    <a:pt x="31" y="14"/>
                  </a:cubicBezTo>
                  <a:cubicBezTo>
                    <a:pt x="31" y="11"/>
                    <a:pt x="33" y="9"/>
                    <a:pt x="35" y="7"/>
                  </a:cubicBezTo>
                  <a:cubicBezTo>
                    <a:pt x="36" y="7"/>
                    <a:pt x="36" y="7"/>
                    <a:pt x="36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6"/>
                    <a:pt x="35" y="7"/>
                    <a:pt x="34" y="7"/>
                  </a:cubicBezTo>
                  <a:cubicBezTo>
                    <a:pt x="33" y="7"/>
                    <a:pt x="30" y="6"/>
                    <a:pt x="29" y="2"/>
                  </a:cubicBezTo>
                  <a:cubicBezTo>
                    <a:pt x="29" y="1"/>
                    <a:pt x="27" y="0"/>
                    <a:pt x="24" y="0"/>
                  </a:cubicBezTo>
                  <a:cubicBezTo>
                    <a:pt x="21" y="0"/>
                    <a:pt x="18" y="1"/>
                    <a:pt x="17" y="2"/>
                  </a:cubicBezTo>
                  <a:cubicBezTo>
                    <a:pt x="16" y="4"/>
                    <a:pt x="14" y="4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1" y="8"/>
                    <a:pt x="11" y="9"/>
                    <a:pt x="11" y="10"/>
                  </a:cubicBezTo>
                  <a:cubicBezTo>
                    <a:pt x="11" y="10"/>
                    <a:pt x="11" y="11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3"/>
                    <a:pt x="10" y="13"/>
                    <a:pt x="10" y="14"/>
                  </a:cubicBezTo>
                  <a:cubicBezTo>
                    <a:pt x="10" y="14"/>
                    <a:pt x="10" y="14"/>
                    <a:pt x="10" y="15"/>
                  </a:cubicBezTo>
                  <a:cubicBezTo>
                    <a:pt x="10" y="15"/>
                    <a:pt x="10" y="15"/>
                    <a:pt x="10" y="16"/>
                  </a:cubicBezTo>
                  <a:cubicBezTo>
                    <a:pt x="10" y="16"/>
                    <a:pt x="10" y="16"/>
                    <a:pt x="10" y="17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17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21"/>
                    <a:pt x="13" y="24"/>
                    <a:pt x="12" y="27"/>
                  </a:cubicBezTo>
                  <a:cubicBezTo>
                    <a:pt x="11" y="30"/>
                    <a:pt x="9" y="33"/>
                    <a:pt x="7" y="34"/>
                  </a:cubicBezTo>
                  <a:cubicBezTo>
                    <a:pt x="6" y="34"/>
                    <a:pt x="5" y="36"/>
                    <a:pt x="4" y="37"/>
                  </a:cubicBezTo>
                  <a:cubicBezTo>
                    <a:pt x="3" y="39"/>
                    <a:pt x="2" y="41"/>
                    <a:pt x="0" y="41"/>
                  </a:cubicBezTo>
                  <a:cubicBezTo>
                    <a:pt x="0" y="43"/>
                    <a:pt x="2" y="49"/>
                    <a:pt x="4" y="50"/>
                  </a:cubicBezTo>
                  <a:cubicBezTo>
                    <a:pt x="10" y="52"/>
                    <a:pt x="10" y="56"/>
                    <a:pt x="10" y="59"/>
                  </a:cubicBezTo>
                  <a:cubicBezTo>
                    <a:pt x="11" y="59"/>
                    <a:pt x="12" y="60"/>
                    <a:pt x="13" y="60"/>
                  </a:cubicBezTo>
                  <a:cubicBezTo>
                    <a:pt x="15" y="62"/>
                    <a:pt x="17" y="63"/>
                    <a:pt x="18" y="64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0" y="68"/>
                    <a:pt x="20" y="69"/>
                    <a:pt x="20" y="69"/>
                  </a:cubicBezTo>
                  <a:cubicBezTo>
                    <a:pt x="20" y="69"/>
                    <a:pt x="21" y="69"/>
                    <a:pt x="21" y="7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1" y="70"/>
                    <a:pt x="21" y="71"/>
                    <a:pt x="21" y="71"/>
                  </a:cubicBezTo>
                  <a:cubicBezTo>
                    <a:pt x="21" y="71"/>
                    <a:pt x="21" y="71"/>
                    <a:pt x="21" y="72"/>
                  </a:cubicBezTo>
                  <a:cubicBezTo>
                    <a:pt x="21" y="72"/>
                    <a:pt x="22" y="72"/>
                    <a:pt x="22" y="73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2" y="74"/>
                    <a:pt x="22" y="75"/>
                    <a:pt x="22" y="75"/>
                  </a:cubicBezTo>
                  <a:cubicBezTo>
                    <a:pt x="22" y="75"/>
                    <a:pt x="22" y="76"/>
                    <a:pt x="22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7"/>
                    <a:pt x="23" y="77"/>
                    <a:pt x="23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3" y="79"/>
                    <a:pt x="23" y="79"/>
                  </a:cubicBezTo>
                  <a:cubicBezTo>
                    <a:pt x="23" y="79"/>
                    <a:pt x="23" y="80"/>
                    <a:pt x="23" y="80"/>
                  </a:cubicBezTo>
                  <a:cubicBezTo>
                    <a:pt x="23" y="80"/>
                    <a:pt x="23" y="80"/>
                    <a:pt x="23" y="81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4" y="82"/>
                    <a:pt x="24" y="82"/>
                    <a:pt x="24" y="83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5"/>
                    <a:pt x="24" y="85"/>
                    <a:pt x="24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1" name="Freeform 1296">
              <a:extLst>
                <a:ext uri="{FF2B5EF4-FFF2-40B4-BE49-F238E27FC236}">
                  <a16:creationId xmlns:a16="http://schemas.microsoft.com/office/drawing/2014/main" id="{D5474ADA-0B8C-4C44-874B-125BA29E4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128462"/>
              <a:ext cx="422455" cy="431321"/>
            </a:xfrm>
            <a:custGeom>
              <a:avLst/>
              <a:gdLst>
                <a:gd name="T0" fmla="*/ 0 w 230"/>
                <a:gd name="T1" fmla="*/ 122 h 221"/>
                <a:gd name="T2" fmla="*/ 2 w 230"/>
                <a:gd name="T3" fmla="*/ 123 h 221"/>
                <a:gd name="T4" fmla="*/ 41 w 230"/>
                <a:gd name="T5" fmla="*/ 149 h 221"/>
                <a:gd name="T6" fmla="*/ 47 w 230"/>
                <a:gd name="T7" fmla="*/ 153 h 221"/>
                <a:gd name="T8" fmla="*/ 112 w 230"/>
                <a:gd name="T9" fmla="*/ 197 h 221"/>
                <a:gd name="T10" fmla="*/ 136 w 230"/>
                <a:gd name="T11" fmla="*/ 218 h 221"/>
                <a:gd name="T12" fmla="*/ 142 w 230"/>
                <a:gd name="T13" fmla="*/ 220 h 221"/>
                <a:gd name="T14" fmla="*/ 146 w 230"/>
                <a:gd name="T15" fmla="*/ 219 h 221"/>
                <a:gd name="T16" fmla="*/ 183 w 230"/>
                <a:gd name="T17" fmla="*/ 198 h 221"/>
                <a:gd name="T18" fmla="*/ 230 w 230"/>
                <a:gd name="T19" fmla="*/ 167 h 221"/>
                <a:gd name="T20" fmla="*/ 229 w 230"/>
                <a:gd name="T21" fmla="*/ 164 h 221"/>
                <a:gd name="T22" fmla="*/ 228 w 230"/>
                <a:gd name="T23" fmla="*/ 163 h 221"/>
                <a:gd name="T24" fmla="*/ 227 w 230"/>
                <a:gd name="T25" fmla="*/ 162 h 221"/>
                <a:gd name="T26" fmla="*/ 227 w 230"/>
                <a:gd name="T27" fmla="*/ 161 h 221"/>
                <a:gd name="T28" fmla="*/ 218 w 230"/>
                <a:gd name="T29" fmla="*/ 159 h 221"/>
                <a:gd name="T30" fmla="*/ 208 w 230"/>
                <a:gd name="T31" fmla="*/ 145 h 221"/>
                <a:gd name="T32" fmla="*/ 207 w 230"/>
                <a:gd name="T33" fmla="*/ 130 h 221"/>
                <a:gd name="T34" fmla="*/ 205 w 230"/>
                <a:gd name="T35" fmla="*/ 124 h 221"/>
                <a:gd name="T36" fmla="*/ 207 w 230"/>
                <a:gd name="T37" fmla="*/ 105 h 221"/>
                <a:gd name="T38" fmla="*/ 202 w 230"/>
                <a:gd name="T39" fmla="*/ 89 h 221"/>
                <a:gd name="T40" fmla="*/ 203 w 230"/>
                <a:gd name="T41" fmla="*/ 86 h 221"/>
                <a:gd name="T42" fmla="*/ 203 w 230"/>
                <a:gd name="T43" fmla="*/ 84 h 221"/>
                <a:gd name="T44" fmla="*/ 194 w 230"/>
                <a:gd name="T45" fmla="*/ 62 h 221"/>
                <a:gd name="T46" fmla="*/ 179 w 230"/>
                <a:gd name="T47" fmla="*/ 38 h 221"/>
                <a:gd name="T48" fmla="*/ 188 w 230"/>
                <a:gd name="T49" fmla="*/ 28 h 221"/>
                <a:gd name="T50" fmla="*/ 191 w 230"/>
                <a:gd name="T51" fmla="*/ 19 h 221"/>
                <a:gd name="T52" fmla="*/ 190 w 230"/>
                <a:gd name="T53" fmla="*/ 17 h 221"/>
                <a:gd name="T54" fmla="*/ 189 w 230"/>
                <a:gd name="T55" fmla="*/ 14 h 221"/>
                <a:gd name="T56" fmla="*/ 189 w 230"/>
                <a:gd name="T57" fmla="*/ 11 h 221"/>
                <a:gd name="T58" fmla="*/ 190 w 230"/>
                <a:gd name="T59" fmla="*/ 7 h 221"/>
                <a:gd name="T60" fmla="*/ 190 w 230"/>
                <a:gd name="T61" fmla="*/ 3 h 221"/>
                <a:gd name="T62" fmla="*/ 176 w 230"/>
                <a:gd name="T63" fmla="*/ 1 h 221"/>
                <a:gd name="T64" fmla="*/ 153 w 230"/>
                <a:gd name="T65" fmla="*/ 4 h 221"/>
                <a:gd name="T66" fmla="*/ 112 w 230"/>
                <a:gd name="T67" fmla="*/ 7 h 221"/>
                <a:gd name="T68" fmla="*/ 79 w 230"/>
                <a:gd name="T69" fmla="*/ 25 h 221"/>
                <a:gd name="T70" fmla="*/ 76 w 230"/>
                <a:gd name="T71" fmla="*/ 28 h 221"/>
                <a:gd name="T72" fmla="*/ 80 w 230"/>
                <a:gd name="T73" fmla="*/ 45 h 221"/>
                <a:gd name="T74" fmla="*/ 85 w 230"/>
                <a:gd name="T75" fmla="*/ 59 h 221"/>
                <a:gd name="T76" fmla="*/ 78 w 230"/>
                <a:gd name="T77" fmla="*/ 65 h 221"/>
                <a:gd name="T78" fmla="*/ 58 w 230"/>
                <a:gd name="T79" fmla="*/ 70 h 221"/>
                <a:gd name="T80" fmla="*/ 56 w 230"/>
                <a:gd name="T81" fmla="*/ 71 h 221"/>
                <a:gd name="T82" fmla="*/ 52 w 230"/>
                <a:gd name="T83" fmla="*/ 80 h 221"/>
                <a:gd name="T84" fmla="*/ 45 w 230"/>
                <a:gd name="T85" fmla="*/ 84 h 221"/>
                <a:gd name="T86" fmla="*/ 29 w 230"/>
                <a:gd name="T87" fmla="*/ 93 h 221"/>
                <a:gd name="T88" fmla="*/ 20 w 230"/>
                <a:gd name="T89" fmla="*/ 97 h 221"/>
                <a:gd name="T90" fmla="*/ 19 w 230"/>
                <a:gd name="T91" fmla="*/ 97 h 221"/>
                <a:gd name="T92" fmla="*/ 0 w 230"/>
                <a:gd name="T93" fmla="*/ 109 h 221"/>
                <a:gd name="T94" fmla="*/ 0 w 230"/>
                <a:gd name="T95" fmla="*/ 12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0" h="221">
                  <a:moveTo>
                    <a:pt x="0" y="122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1" y="123"/>
                    <a:pt x="1" y="123"/>
                    <a:pt x="1" y="123"/>
                  </a:cubicBezTo>
                  <a:cubicBezTo>
                    <a:pt x="1" y="123"/>
                    <a:pt x="2" y="123"/>
                    <a:pt x="2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4"/>
                    <a:pt x="3" y="124"/>
                    <a:pt x="3" y="124"/>
                  </a:cubicBezTo>
                  <a:cubicBezTo>
                    <a:pt x="3" y="124"/>
                    <a:pt x="3" y="124"/>
                    <a:pt x="3" y="124"/>
                  </a:cubicBezTo>
                  <a:cubicBezTo>
                    <a:pt x="10" y="128"/>
                    <a:pt x="26" y="139"/>
                    <a:pt x="41" y="149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7" y="153"/>
                    <a:pt x="47" y="153"/>
                    <a:pt x="47" y="153"/>
                  </a:cubicBezTo>
                  <a:cubicBezTo>
                    <a:pt x="47" y="153"/>
                    <a:pt x="47" y="153"/>
                    <a:pt x="47" y="153"/>
                  </a:cubicBezTo>
                  <a:cubicBezTo>
                    <a:pt x="63" y="164"/>
                    <a:pt x="109" y="194"/>
                    <a:pt x="111" y="196"/>
                  </a:cubicBezTo>
                  <a:cubicBezTo>
                    <a:pt x="111" y="196"/>
                    <a:pt x="112" y="197"/>
                    <a:pt x="112" y="197"/>
                  </a:cubicBezTo>
                  <a:cubicBezTo>
                    <a:pt x="114" y="200"/>
                    <a:pt x="117" y="204"/>
                    <a:pt x="118" y="206"/>
                  </a:cubicBezTo>
                  <a:cubicBezTo>
                    <a:pt x="120" y="206"/>
                    <a:pt x="126" y="207"/>
                    <a:pt x="130" y="210"/>
                  </a:cubicBezTo>
                  <a:cubicBezTo>
                    <a:pt x="133" y="212"/>
                    <a:pt x="135" y="215"/>
                    <a:pt x="136" y="218"/>
                  </a:cubicBezTo>
                  <a:cubicBezTo>
                    <a:pt x="136" y="219"/>
                    <a:pt x="137" y="220"/>
                    <a:pt x="137" y="221"/>
                  </a:cubicBezTo>
                  <a:cubicBezTo>
                    <a:pt x="138" y="221"/>
                    <a:pt x="140" y="220"/>
                    <a:pt x="142" y="220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143" y="220"/>
                    <a:pt x="143" y="220"/>
                    <a:pt x="143" y="220"/>
                  </a:cubicBezTo>
                  <a:cubicBezTo>
                    <a:pt x="144" y="220"/>
                    <a:pt x="144" y="220"/>
                    <a:pt x="144" y="220"/>
                  </a:cubicBezTo>
                  <a:cubicBezTo>
                    <a:pt x="146" y="219"/>
                    <a:pt x="146" y="219"/>
                    <a:pt x="146" y="219"/>
                  </a:cubicBezTo>
                  <a:cubicBezTo>
                    <a:pt x="148" y="219"/>
                    <a:pt x="155" y="216"/>
                    <a:pt x="159" y="215"/>
                  </a:cubicBezTo>
                  <a:cubicBezTo>
                    <a:pt x="161" y="215"/>
                    <a:pt x="162" y="214"/>
                    <a:pt x="162" y="214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230" y="168"/>
                    <a:pt x="230" y="168"/>
                    <a:pt x="230" y="168"/>
                  </a:cubicBezTo>
                  <a:cubicBezTo>
                    <a:pt x="230" y="168"/>
                    <a:pt x="230" y="168"/>
                    <a:pt x="230" y="168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0" y="166"/>
                    <a:pt x="229" y="166"/>
                    <a:pt x="229" y="166"/>
                  </a:cubicBezTo>
                  <a:cubicBezTo>
                    <a:pt x="229" y="165"/>
                    <a:pt x="229" y="165"/>
                    <a:pt x="229" y="165"/>
                  </a:cubicBezTo>
                  <a:cubicBezTo>
                    <a:pt x="229" y="165"/>
                    <a:pt x="229" y="164"/>
                    <a:pt x="229" y="164"/>
                  </a:cubicBezTo>
                  <a:cubicBezTo>
                    <a:pt x="229" y="164"/>
                    <a:pt x="229" y="164"/>
                    <a:pt x="228" y="163"/>
                  </a:cubicBezTo>
                  <a:cubicBezTo>
                    <a:pt x="228" y="163"/>
                    <a:pt x="228" y="163"/>
                    <a:pt x="228" y="163"/>
                  </a:cubicBezTo>
                  <a:cubicBezTo>
                    <a:pt x="228" y="163"/>
                    <a:pt x="228" y="163"/>
                    <a:pt x="228" y="163"/>
                  </a:cubicBezTo>
                  <a:cubicBezTo>
                    <a:pt x="228" y="162"/>
                    <a:pt x="228" y="162"/>
                    <a:pt x="228" y="162"/>
                  </a:cubicBezTo>
                  <a:cubicBezTo>
                    <a:pt x="228" y="162"/>
                    <a:pt x="228" y="162"/>
                    <a:pt x="228" y="162"/>
                  </a:cubicBezTo>
                  <a:cubicBezTo>
                    <a:pt x="228" y="162"/>
                    <a:pt x="227" y="162"/>
                    <a:pt x="227" y="162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7" y="162"/>
                    <a:pt x="227" y="161"/>
                    <a:pt x="227" y="161"/>
                  </a:cubicBezTo>
                  <a:cubicBezTo>
                    <a:pt x="227" y="161"/>
                    <a:pt x="227" y="161"/>
                    <a:pt x="227" y="161"/>
                  </a:cubicBezTo>
                  <a:cubicBezTo>
                    <a:pt x="227" y="161"/>
                    <a:pt x="227" y="161"/>
                    <a:pt x="227" y="161"/>
                  </a:cubicBezTo>
                  <a:cubicBezTo>
                    <a:pt x="225" y="161"/>
                    <a:pt x="223" y="161"/>
                    <a:pt x="222" y="160"/>
                  </a:cubicBezTo>
                  <a:cubicBezTo>
                    <a:pt x="221" y="159"/>
                    <a:pt x="220" y="159"/>
                    <a:pt x="218" y="159"/>
                  </a:cubicBezTo>
                  <a:cubicBezTo>
                    <a:pt x="214" y="159"/>
                    <a:pt x="209" y="157"/>
                    <a:pt x="209" y="153"/>
                  </a:cubicBezTo>
                  <a:cubicBezTo>
                    <a:pt x="208" y="151"/>
                    <a:pt x="209" y="150"/>
                    <a:pt x="209" y="149"/>
                  </a:cubicBezTo>
                  <a:cubicBezTo>
                    <a:pt x="209" y="148"/>
                    <a:pt x="209" y="147"/>
                    <a:pt x="208" y="145"/>
                  </a:cubicBezTo>
                  <a:cubicBezTo>
                    <a:pt x="207" y="143"/>
                    <a:pt x="206" y="142"/>
                    <a:pt x="205" y="141"/>
                  </a:cubicBezTo>
                  <a:cubicBezTo>
                    <a:pt x="203" y="139"/>
                    <a:pt x="202" y="138"/>
                    <a:pt x="202" y="136"/>
                  </a:cubicBezTo>
                  <a:cubicBezTo>
                    <a:pt x="202" y="135"/>
                    <a:pt x="204" y="133"/>
                    <a:pt x="207" y="130"/>
                  </a:cubicBezTo>
                  <a:cubicBezTo>
                    <a:pt x="207" y="130"/>
                    <a:pt x="207" y="130"/>
                    <a:pt x="207" y="130"/>
                  </a:cubicBezTo>
                  <a:cubicBezTo>
                    <a:pt x="206" y="128"/>
                    <a:pt x="206" y="127"/>
                    <a:pt x="206" y="126"/>
                  </a:cubicBezTo>
                  <a:cubicBezTo>
                    <a:pt x="206" y="125"/>
                    <a:pt x="205" y="125"/>
                    <a:pt x="205" y="124"/>
                  </a:cubicBezTo>
                  <a:cubicBezTo>
                    <a:pt x="205" y="122"/>
                    <a:pt x="204" y="120"/>
                    <a:pt x="206" y="117"/>
                  </a:cubicBezTo>
                  <a:cubicBezTo>
                    <a:pt x="207" y="116"/>
                    <a:pt x="208" y="115"/>
                    <a:pt x="207" y="112"/>
                  </a:cubicBezTo>
                  <a:cubicBezTo>
                    <a:pt x="205" y="110"/>
                    <a:pt x="206" y="107"/>
                    <a:pt x="207" y="105"/>
                  </a:cubicBezTo>
                  <a:cubicBezTo>
                    <a:pt x="207" y="103"/>
                    <a:pt x="208" y="102"/>
                    <a:pt x="207" y="100"/>
                  </a:cubicBezTo>
                  <a:cubicBezTo>
                    <a:pt x="206" y="98"/>
                    <a:pt x="205" y="96"/>
                    <a:pt x="204" y="95"/>
                  </a:cubicBezTo>
                  <a:cubicBezTo>
                    <a:pt x="202" y="92"/>
                    <a:pt x="201" y="90"/>
                    <a:pt x="202" y="89"/>
                  </a:cubicBezTo>
                  <a:cubicBezTo>
                    <a:pt x="202" y="88"/>
                    <a:pt x="202" y="88"/>
                    <a:pt x="202" y="87"/>
                  </a:cubicBezTo>
                  <a:cubicBezTo>
                    <a:pt x="202" y="87"/>
                    <a:pt x="202" y="87"/>
                    <a:pt x="202" y="87"/>
                  </a:cubicBezTo>
                  <a:cubicBezTo>
                    <a:pt x="203" y="87"/>
                    <a:pt x="203" y="86"/>
                    <a:pt x="203" y="86"/>
                  </a:cubicBezTo>
                  <a:cubicBezTo>
                    <a:pt x="203" y="86"/>
                    <a:pt x="203" y="86"/>
                    <a:pt x="203" y="86"/>
                  </a:cubicBezTo>
                  <a:cubicBezTo>
                    <a:pt x="203" y="86"/>
                    <a:pt x="203" y="86"/>
                    <a:pt x="203" y="86"/>
                  </a:cubicBezTo>
                  <a:cubicBezTo>
                    <a:pt x="203" y="85"/>
                    <a:pt x="203" y="84"/>
                    <a:pt x="203" y="84"/>
                  </a:cubicBezTo>
                  <a:cubicBezTo>
                    <a:pt x="203" y="83"/>
                    <a:pt x="203" y="83"/>
                    <a:pt x="203" y="83"/>
                  </a:cubicBezTo>
                  <a:cubicBezTo>
                    <a:pt x="203" y="78"/>
                    <a:pt x="200" y="67"/>
                    <a:pt x="198" y="65"/>
                  </a:cubicBezTo>
                  <a:cubicBezTo>
                    <a:pt x="197" y="64"/>
                    <a:pt x="196" y="63"/>
                    <a:pt x="194" y="62"/>
                  </a:cubicBezTo>
                  <a:cubicBezTo>
                    <a:pt x="191" y="60"/>
                    <a:pt x="189" y="59"/>
                    <a:pt x="189" y="57"/>
                  </a:cubicBezTo>
                  <a:cubicBezTo>
                    <a:pt x="189" y="55"/>
                    <a:pt x="189" y="53"/>
                    <a:pt x="186" y="51"/>
                  </a:cubicBezTo>
                  <a:cubicBezTo>
                    <a:pt x="181" y="49"/>
                    <a:pt x="178" y="42"/>
                    <a:pt x="179" y="38"/>
                  </a:cubicBezTo>
                  <a:cubicBezTo>
                    <a:pt x="179" y="36"/>
                    <a:pt x="181" y="36"/>
                    <a:pt x="182" y="36"/>
                  </a:cubicBezTo>
                  <a:cubicBezTo>
                    <a:pt x="182" y="35"/>
                    <a:pt x="183" y="34"/>
                    <a:pt x="184" y="33"/>
                  </a:cubicBezTo>
                  <a:cubicBezTo>
                    <a:pt x="185" y="31"/>
                    <a:pt x="187" y="29"/>
                    <a:pt x="188" y="28"/>
                  </a:cubicBezTo>
                  <a:cubicBezTo>
                    <a:pt x="189" y="28"/>
                    <a:pt x="190" y="26"/>
                    <a:pt x="191" y="24"/>
                  </a:cubicBezTo>
                  <a:cubicBezTo>
                    <a:pt x="191" y="23"/>
                    <a:pt x="191" y="23"/>
                    <a:pt x="191" y="22"/>
                  </a:cubicBezTo>
                  <a:cubicBezTo>
                    <a:pt x="191" y="21"/>
                    <a:pt x="191" y="20"/>
                    <a:pt x="191" y="19"/>
                  </a:cubicBezTo>
                  <a:cubicBezTo>
                    <a:pt x="191" y="19"/>
                    <a:pt x="190" y="19"/>
                    <a:pt x="190" y="18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90" y="18"/>
                    <a:pt x="190" y="17"/>
                    <a:pt x="190" y="17"/>
                  </a:cubicBezTo>
                  <a:cubicBezTo>
                    <a:pt x="190" y="17"/>
                    <a:pt x="190" y="16"/>
                    <a:pt x="190" y="16"/>
                  </a:cubicBezTo>
                  <a:cubicBezTo>
                    <a:pt x="190" y="16"/>
                    <a:pt x="190" y="16"/>
                    <a:pt x="190" y="15"/>
                  </a:cubicBezTo>
                  <a:cubicBezTo>
                    <a:pt x="189" y="15"/>
                    <a:pt x="189" y="15"/>
                    <a:pt x="189" y="14"/>
                  </a:cubicBezTo>
                  <a:cubicBezTo>
                    <a:pt x="189" y="14"/>
                    <a:pt x="189" y="14"/>
                    <a:pt x="189" y="13"/>
                  </a:cubicBezTo>
                  <a:cubicBezTo>
                    <a:pt x="189" y="13"/>
                    <a:pt x="189" y="13"/>
                    <a:pt x="189" y="12"/>
                  </a:cubicBezTo>
                  <a:cubicBezTo>
                    <a:pt x="189" y="12"/>
                    <a:pt x="189" y="11"/>
                    <a:pt x="189" y="11"/>
                  </a:cubicBezTo>
                  <a:cubicBezTo>
                    <a:pt x="189" y="10"/>
                    <a:pt x="189" y="10"/>
                    <a:pt x="189" y="10"/>
                  </a:cubicBezTo>
                  <a:cubicBezTo>
                    <a:pt x="190" y="9"/>
                    <a:pt x="190" y="9"/>
                    <a:pt x="190" y="8"/>
                  </a:cubicBezTo>
                  <a:cubicBezTo>
                    <a:pt x="190" y="8"/>
                    <a:pt x="190" y="7"/>
                    <a:pt x="190" y="7"/>
                  </a:cubicBezTo>
                  <a:cubicBezTo>
                    <a:pt x="190" y="6"/>
                    <a:pt x="190" y="6"/>
                    <a:pt x="190" y="5"/>
                  </a:cubicBezTo>
                  <a:cubicBezTo>
                    <a:pt x="190" y="4"/>
                    <a:pt x="190" y="4"/>
                    <a:pt x="190" y="3"/>
                  </a:cubicBezTo>
                  <a:cubicBezTo>
                    <a:pt x="190" y="3"/>
                    <a:pt x="190" y="3"/>
                    <a:pt x="190" y="3"/>
                  </a:cubicBezTo>
                  <a:cubicBezTo>
                    <a:pt x="188" y="2"/>
                    <a:pt x="185" y="2"/>
                    <a:pt x="181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79" y="0"/>
                    <a:pt x="178" y="1"/>
                    <a:pt x="176" y="1"/>
                  </a:cubicBezTo>
                  <a:cubicBezTo>
                    <a:pt x="174" y="1"/>
                    <a:pt x="172" y="2"/>
                    <a:pt x="170" y="2"/>
                  </a:cubicBezTo>
                  <a:cubicBezTo>
                    <a:pt x="170" y="2"/>
                    <a:pt x="168" y="3"/>
                    <a:pt x="166" y="3"/>
                  </a:cubicBezTo>
                  <a:cubicBezTo>
                    <a:pt x="161" y="5"/>
                    <a:pt x="156" y="7"/>
                    <a:pt x="153" y="4"/>
                  </a:cubicBezTo>
                  <a:cubicBezTo>
                    <a:pt x="153" y="4"/>
                    <a:pt x="153" y="4"/>
                    <a:pt x="149" y="4"/>
                  </a:cubicBezTo>
                  <a:cubicBezTo>
                    <a:pt x="143" y="4"/>
                    <a:pt x="134" y="5"/>
                    <a:pt x="126" y="6"/>
                  </a:cubicBezTo>
                  <a:cubicBezTo>
                    <a:pt x="120" y="7"/>
                    <a:pt x="115" y="7"/>
                    <a:pt x="112" y="7"/>
                  </a:cubicBezTo>
                  <a:cubicBezTo>
                    <a:pt x="108" y="8"/>
                    <a:pt x="106" y="10"/>
                    <a:pt x="103" y="13"/>
                  </a:cubicBezTo>
                  <a:cubicBezTo>
                    <a:pt x="100" y="15"/>
                    <a:pt x="98" y="17"/>
                    <a:pt x="95" y="17"/>
                  </a:cubicBezTo>
                  <a:cubicBezTo>
                    <a:pt x="90" y="17"/>
                    <a:pt x="83" y="21"/>
                    <a:pt x="79" y="25"/>
                  </a:cubicBezTo>
                  <a:cubicBezTo>
                    <a:pt x="78" y="26"/>
                    <a:pt x="77" y="27"/>
                    <a:pt x="76" y="27"/>
                  </a:cubicBezTo>
                  <a:cubicBezTo>
                    <a:pt x="76" y="27"/>
                    <a:pt x="76" y="27"/>
                    <a:pt x="76" y="28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9" y="31"/>
                    <a:pt x="80" y="35"/>
                    <a:pt x="80" y="41"/>
                  </a:cubicBezTo>
                  <a:cubicBezTo>
                    <a:pt x="80" y="42"/>
                    <a:pt x="80" y="44"/>
                    <a:pt x="80" y="45"/>
                  </a:cubicBezTo>
                  <a:cubicBezTo>
                    <a:pt x="80" y="47"/>
                    <a:pt x="80" y="49"/>
                    <a:pt x="80" y="49"/>
                  </a:cubicBezTo>
                  <a:cubicBezTo>
                    <a:pt x="83" y="51"/>
                    <a:pt x="85" y="57"/>
                    <a:pt x="85" y="58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6" y="61"/>
                    <a:pt x="85" y="63"/>
                    <a:pt x="84" y="64"/>
                  </a:cubicBezTo>
                  <a:cubicBezTo>
                    <a:pt x="83" y="65"/>
                    <a:pt x="82" y="65"/>
                    <a:pt x="81" y="65"/>
                  </a:cubicBezTo>
                  <a:cubicBezTo>
                    <a:pt x="80" y="65"/>
                    <a:pt x="79" y="65"/>
                    <a:pt x="78" y="65"/>
                  </a:cubicBezTo>
                  <a:cubicBezTo>
                    <a:pt x="76" y="65"/>
                    <a:pt x="73" y="65"/>
                    <a:pt x="70" y="65"/>
                  </a:cubicBezTo>
                  <a:cubicBezTo>
                    <a:pt x="68" y="65"/>
                    <a:pt x="67" y="65"/>
                    <a:pt x="66" y="65"/>
                  </a:cubicBezTo>
                  <a:cubicBezTo>
                    <a:pt x="65" y="68"/>
                    <a:pt x="61" y="70"/>
                    <a:pt x="58" y="70"/>
                  </a:cubicBezTo>
                  <a:cubicBezTo>
                    <a:pt x="57" y="70"/>
                    <a:pt x="56" y="70"/>
                    <a:pt x="56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71"/>
                    <a:pt x="56" y="71"/>
                    <a:pt x="56" y="71"/>
                  </a:cubicBezTo>
                  <a:cubicBezTo>
                    <a:pt x="56" y="72"/>
                    <a:pt x="56" y="73"/>
                    <a:pt x="56" y="74"/>
                  </a:cubicBezTo>
                  <a:cubicBezTo>
                    <a:pt x="56" y="76"/>
                    <a:pt x="56" y="78"/>
                    <a:pt x="55" y="79"/>
                  </a:cubicBezTo>
                  <a:cubicBezTo>
                    <a:pt x="54" y="80"/>
                    <a:pt x="54" y="80"/>
                    <a:pt x="52" y="80"/>
                  </a:cubicBezTo>
                  <a:cubicBezTo>
                    <a:pt x="52" y="80"/>
                    <a:pt x="52" y="80"/>
                    <a:pt x="52" y="81"/>
                  </a:cubicBezTo>
                  <a:cubicBezTo>
                    <a:pt x="51" y="82"/>
                    <a:pt x="50" y="83"/>
                    <a:pt x="47" y="83"/>
                  </a:cubicBezTo>
                  <a:cubicBezTo>
                    <a:pt x="47" y="84"/>
                    <a:pt x="46" y="84"/>
                    <a:pt x="45" y="84"/>
                  </a:cubicBezTo>
                  <a:cubicBezTo>
                    <a:pt x="44" y="84"/>
                    <a:pt x="41" y="84"/>
                    <a:pt x="41" y="84"/>
                  </a:cubicBezTo>
                  <a:cubicBezTo>
                    <a:pt x="41" y="89"/>
                    <a:pt x="38" y="92"/>
                    <a:pt x="33" y="93"/>
                  </a:cubicBezTo>
                  <a:cubicBezTo>
                    <a:pt x="32" y="93"/>
                    <a:pt x="30" y="93"/>
                    <a:pt x="29" y="93"/>
                  </a:cubicBezTo>
                  <a:cubicBezTo>
                    <a:pt x="28" y="93"/>
                    <a:pt x="26" y="93"/>
                    <a:pt x="25" y="94"/>
                  </a:cubicBezTo>
                  <a:cubicBezTo>
                    <a:pt x="25" y="94"/>
                    <a:pt x="25" y="94"/>
                    <a:pt x="25" y="95"/>
                  </a:cubicBezTo>
                  <a:cubicBezTo>
                    <a:pt x="24" y="96"/>
                    <a:pt x="23" y="97"/>
                    <a:pt x="2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97"/>
                    <a:pt x="17" y="97"/>
                    <a:pt x="17" y="97"/>
                  </a:cubicBezTo>
                  <a:cubicBezTo>
                    <a:pt x="12" y="100"/>
                    <a:pt x="2" y="106"/>
                    <a:pt x="0" y="108"/>
                  </a:cubicBezTo>
                  <a:cubicBezTo>
                    <a:pt x="0" y="108"/>
                    <a:pt x="0" y="108"/>
                    <a:pt x="0" y="109"/>
                  </a:cubicBezTo>
                  <a:cubicBezTo>
                    <a:pt x="0" y="110"/>
                    <a:pt x="0" y="114"/>
                    <a:pt x="0" y="118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2" name="Freeform 1297">
              <a:extLst>
                <a:ext uri="{FF2B5EF4-FFF2-40B4-BE49-F238E27FC236}">
                  <a16:creationId xmlns:a16="http://schemas.microsoft.com/office/drawing/2014/main" id="{B0CBFF8F-2E4A-4D3E-9CC0-D38AAC3E5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8692" y="41836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3" name="Freeform 1298">
              <a:extLst>
                <a:ext uri="{FF2B5EF4-FFF2-40B4-BE49-F238E27FC236}">
                  <a16:creationId xmlns:a16="http://schemas.microsoft.com/office/drawing/2014/main" id="{AE0ABB92-F2DE-45EA-84A2-101544130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3901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4" name="Freeform 1299">
              <a:extLst>
                <a:ext uri="{FF2B5EF4-FFF2-40B4-BE49-F238E27FC236}">
                  <a16:creationId xmlns:a16="http://schemas.microsoft.com/office/drawing/2014/main" id="{0F79995C-1B11-4B52-80B1-EC2738FB1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4999" y="4314483"/>
              <a:ext cx="9601" cy="4088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2 h 2"/>
                <a:gd name="T4" fmla="*/ 0 w 5"/>
                <a:gd name="T5" fmla="*/ 2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4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4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5" name="Freeform 1300">
              <a:extLst>
                <a:ext uri="{FF2B5EF4-FFF2-40B4-BE49-F238E27FC236}">
                  <a16:creationId xmlns:a16="http://schemas.microsoft.com/office/drawing/2014/main" id="{D30E4023-F519-46E3-BB6F-2B9119B5A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8692" y="418161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6" name="Freeform 1301">
              <a:extLst>
                <a:ext uri="{FF2B5EF4-FFF2-40B4-BE49-F238E27FC236}">
                  <a16:creationId xmlns:a16="http://schemas.microsoft.com/office/drawing/2014/main" id="{ECFAB82E-B1CC-4FB5-8154-F94F7930B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079" y="4155037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7" name="Freeform 1302">
              <a:extLst>
                <a:ext uri="{FF2B5EF4-FFF2-40B4-BE49-F238E27FC236}">
                  <a16:creationId xmlns:a16="http://schemas.microsoft.com/office/drawing/2014/main" id="{D3C3F931-2262-4D1E-8365-75C9E5AB3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999" y="41632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8" name="Freeform 1303">
              <a:extLst>
                <a:ext uri="{FF2B5EF4-FFF2-40B4-BE49-F238E27FC236}">
                  <a16:creationId xmlns:a16="http://schemas.microsoft.com/office/drawing/2014/main" id="{8145E79E-9225-49F0-9E43-EB35FD075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1042" y="4291997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9" name="Freeform 1304">
              <a:extLst>
                <a:ext uri="{FF2B5EF4-FFF2-40B4-BE49-F238E27FC236}">
                  <a16:creationId xmlns:a16="http://schemas.microsoft.com/office/drawing/2014/main" id="{F84EEF42-4F07-4696-9392-E763DF779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920" y="4165258"/>
              <a:ext cx="0" cy="613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0" name="Freeform 1305">
              <a:extLst>
                <a:ext uri="{FF2B5EF4-FFF2-40B4-BE49-F238E27FC236}">
                  <a16:creationId xmlns:a16="http://schemas.microsoft.com/office/drawing/2014/main" id="{27186DC6-B280-4638-AD1A-7E60D16C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079" y="4150948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1" name="Freeform 1306">
              <a:extLst>
                <a:ext uri="{FF2B5EF4-FFF2-40B4-BE49-F238E27FC236}">
                  <a16:creationId xmlns:a16="http://schemas.microsoft.com/office/drawing/2014/main" id="{FBB9BEFF-161A-4A6A-A7AA-F245A98AE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079" y="414890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2" name="Freeform 1307">
              <a:extLst>
                <a:ext uri="{FF2B5EF4-FFF2-40B4-BE49-F238E27FC236}">
                  <a16:creationId xmlns:a16="http://schemas.microsoft.com/office/drawing/2014/main" id="{C43FFEAF-85CE-4AA7-B709-BD0E01284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999" y="415912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3" name="Freeform 1308">
              <a:extLst>
                <a:ext uri="{FF2B5EF4-FFF2-40B4-BE49-F238E27FC236}">
                  <a16:creationId xmlns:a16="http://schemas.microsoft.com/office/drawing/2014/main" id="{8774B5C8-B083-4644-99B2-27F81925F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999" y="4142772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4" name="Freeform 1309">
              <a:extLst>
                <a:ext uri="{FF2B5EF4-FFF2-40B4-BE49-F238E27FC236}">
                  <a16:creationId xmlns:a16="http://schemas.microsoft.com/office/drawing/2014/main" id="{732C03C7-5DB8-49BA-9568-D3A2AD702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999" y="4134595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5" name="Freeform 1310">
              <a:extLst>
                <a:ext uri="{FF2B5EF4-FFF2-40B4-BE49-F238E27FC236}">
                  <a16:creationId xmlns:a16="http://schemas.microsoft.com/office/drawing/2014/main" id="{47221D3A-1793-4C47-BF9F-40E1FED74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803" y="4232715"/>
              <a:ext cx="305319" cy="310715"/>
            </a:xfrm>
            <a:custGeom>
              <a:avLst/>
              <a:gdLst>
                <a:gd name="T0" fmla="*/ 3 w 166"/>
                <a:gd name="T1" fmla="*/ 34 h 159"/>
                <a:gd name="T2" fmla="*/ 2 w 166"/>
                <a:gd name="T3" fmla="*/ 35 h 159"/>
                <a:gd name="T4" fmla="*/ 1 w 166"/>
                <a:gd name="T5" fmla="*/ 35 h 159"/>
                <a:gd name="T6" fmla="*/ 0 w 166"/>
                <a:gd name="T7" fmla="*/ 36 h 159"/>
                <a:gd name="T8" fmla="*/ 0 w 166"/>
                <a:gd name="T9" fmla="*/ 36 h 159"/>
                <a:gd name="T10" fmla="*/ 1 w 166"/>
                <a:gd name="T11" fmla="*/ 40 h 159"/>
                <a:gd name="T12" fmla="*/ 5 w 166"/>
                <a:gd name="T13" fmla="*/ 53 h 159"/>
                <a:gd name="T14" fmla="*/ 3 w 166"/>
                <a:gd name="T15" fmla="*/ 67 h 159"/>
                <a:gd name="T16" fmla="*/ 4 w 166"/>
                <a:gd name="T17" fmla="*/ 73 h 159"/>
                <a:gd name="T18" fmla="*/ 5 w 166"/>
                <a:gd name="T19" fmla="*/ 79 h 159"/>
                <a:gd name="T20" fmla="*/ 0 w 166"/>
                <a:gd name="T21" fmla="*/ 84 h 159"/>
                <a:gd name="T22" fmla="*/ 5 w 166"/>
                <a:gd name="T23" fmla="*/ 89 h 159"/>
                <a:gd name="T24" fmla="*/ 7 w 166"/>
                <a:gd name="T25" fmla="*/ 99 h 159"/>
                <a:gd name="T26" fmla="*/ 18 w 166"/>
                <a:gd name="T27" fmla="*/ 103 h 159"/>
                <a:gd name="T28" fmla="*/ 22 w 166"/>
                <a:gd name="T29" fmla="*/ 105 h 159"/>
                <a:gd name="T30" fmla="*/ 23 w 166"/>
                <a:gd name="T31" fmla="*/ 105 h 159"/>
                <a:gd name="T32" fmla="*/ 24 w 166"/>
                <a:gd name="T33" fmla="*/ 106 h 159"/>
                <a:gd name="T34" fmla="*/ 25 w 166"/>
                <a:gd name="T35" fmla="*/ 108 h 159"/>
                <a:gd name="T36" fmla="*/ 26 w 166"/>
                <a:gd name="T37" fmla="*/ 109 h 159"/>
                <a:gd name="T38" fmla="*/ 27 w 166"/>
                <a:gd name="T39" fmla="*/ 111 h 159"/>
                <a:gd name="T40" fmla="*/ 28 w 166"/>
                <a:gd name="T41" fmla="*/ 113 h 159"/>
                <a:gd name="T42" fmla="*/ 28 w 166"/>
                <a:gd name="T43" fmla="*/ 114 h 159"/>
                <a:gd name="T44" fmla="*/ 43 w 166"/>
                <a:gd name="T45" fmla="*/ 117 h 159"/>
                <a:gd name="T46" fmla="*/ 51 w 166"/>
                <a:gd name="T47" fmla="*/ 124 h 159"/>
                <a:gd name="T48" fmla="*/ 153 w 166"/>
                <a:gd name="T49" fmla="*/ 159 h 159"/>
                <a:gd name="T50" fmla="*/ 164 w 166"/>
                <a:gd name="T51" fmla="*/ 154 h 159"/>
                <a:gd name="T52" fmla="*/ 164 w 166"/>
                <a:gd name="T53" fmla="*/ 131 h 159"/>
                <a:gd name="T54" fmla="*/ 163 w 166"/>
                <a:gd name="T55" fmla="*/ 39 h 159"/>
                <a:gd name="T56" fmla="*/ 165 w 166"/>
                <a:gd name="T57" fmla="*/ 24 h 159"/>
                <a:gd name="T58" fmla="*/ 166 w 166"/>
                <a:gd name="T59" fmla="*/ 13 h 159"/>
                <a:gd name="T60" fmla="*/ 152 w 166"/>
                <a:gd name="T61" fmla="*/ 10 h 159"/>
                <a:gd name="T62" fmla="*/ 135 w 166"/>
                <a:gd name="T63" fmla="*/ 1 h 159"/>
                <a:gd name="T64" fmla="*/ 113 w 166"/>
                <a:gd name="T65" fmla="*/ 17 h 159"/>
                <a:gd name="T66" fmla="*/ 104 w 166"/>
                <a:gd name="T67" fmla="*/ 32 h 159"/>
                <a:gd name="T68" fmla="*/ 74 w 166"/>
                <a:gd name="T69" fmla="*/ 21 h 159"/>
                <a:gd name="T70" fmla="*/ 60 w 166"/>
                <a:gd name="T71" fmla="*/ 11 h 159"/>
                <a:gd name="T72" fmla="*/ 49 w 166"/>
                <a:gd name="T73" fmla="*/ 5 h 159"/>
                <a:gd name="T74" fmla="*/ 35 w 166"/>
                <a:gd name="T75" fmla="*/ 3 h 159"/>
                <a:gd name="T76" fmla="*/ 23 w 166"/>
                <a:gd name="T77" fmla="*/ 1 h 159"/>
                <a:gd name="T78" fmla="*/ 23 w 166"/>
                <a:gd name="T79" fmla="*/ 3 h 159"/>
                <a:gd name="T80" fmla="*/ 23 w 166"/>
                <a:gd name="T81" fmla="*/ 4 h 159"/>
                <a:gd name="T82" fmla="*/ 23 w 166"/>
                <a:gd name="T83" fmla="*/ 4 h 159"/>
                <a:gd name="T84" fmla="*/ 18 w 166"/>
                <a:gd name="T85" fmla="*/ 9 h 159"/>
                <a:gd name="T86" fmla="*/ 16 w 166"/>
                <a:gd name="T87" fmla="*/ 10 h 159"/>
                <a:gd name="T88" fmla="*/ 9 w 166"/>
                <a:gd name="T89" fmla="*/ 17 h 159"/>
                <a:gd name="T90" fmla="*/ 7 w 166"/>
                <a:gd name="T91" fmla="*/ 3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" h="159">
                  <a:moveTo>
                    <a:pt x="3" y="34"/>
                  </a:moveTo>
                  <a:cubicBezTo>
                    <a:pt x="3" y="34"/>
                    <a:pt x="3" y="34"/>
                    <a:pt x="3" y="34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1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2" y="41"/>
                    <a:pt x="4" y="43"/>
                    <a:pt x="5" y="45"/>
                  </a:cubicBezTo>
                  <a:cubicBezTo>
                    <a:pt x="6" y="49"/>
                    <a:pt x="5" y="51"/>
                    <a:pt x="5" y="53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7" y="62"/>
                    <a:pt x="5" y="65"/>
                    <a:pt x="3" y="67"/>
                  </a:cubicBezTo>
                  <a:cubicBezTo>
                    <a:pt x="3" y="68"/>
                    <a:pt x="3" y="69"/>
                    <a:pt x="3" y="70"/>
                  </a:cubicBezTo>
                  <a:cubicBezTo>
                    <a:pt x="3" y="71"/>
                    <a:pt x="4" y="72"/>
                    <a:pt x="4" y="73"/>
                  </a:cubicBezTo>
                  <a:cubicBezTo>
                    <a:pt x="4" y="73"/>
                    <a:pt x="4" y="74"/>
                    <a:pt x="4" y="75"/>
                  </a:cubicBezTo>
                  <a:cubicBezTo>
                    <a:pt x="5" y="76"/>
                    <a:pt x="6" y="78"/>
                    <a:pt x="5" y="79"/>
                  </a:cubicBezTo>
                  <a:cubicBezTo>
                    <a:pt x="5" y="79"/>
                    <a:pt x="4" y="80"/>
                    <a:pt x="4" y="80"/>
                  </a:cubicBezTo>
                  <a:cubicBezTo>
                    <a:pt x="2" y="82"/>
                    <a:pt x="1" y="83"/>
                    <a:pt x="0" y="84"/>
                  </a:cubicBezTo>
                  <a:cubicBezTo>
                    <a:pt x="0" y="84"/>
                    <a:pt x="1" y="85"/>
                    <a:pt x="2" y="85"/>
                  </a:cubicBezTo>
                  <a:cubicBezTo>
                    <a:pt x="3" y="86"/>
                    <a:pt x="4" y="88"/>
                    <a:pt x="5" y="89"/>
                  </a:cubicBezTo>
                  <a:cubicBezTo>
                    <a:pt x="7" y="93"/>
                    <a:pt x="7" y="95"/>
                    <a:pt x="7" y="97"/>
                  </a:cubicBezTo>
                  <a:cubicBezTo>
                    <a:pt x="7" y="98"/>
                    <a:pt x="6" y="98"/>
                    <a:pt x="7" y="99"/>
                  </a:cubicBezTo>
                  <a:cubicBezTo>
                    <a:pt x="7" y="100"/>
                    <a:pt x="10" y="102"/>
                    <a:pt x="12" y="102"/>
                  </a:cubicBezTo>
                  <a:cubicBezTo>
                    <a:pt x="15" y="102"/>
                    <a:pt x="16" y="103"/>
                    <a:pt x="18" y="103"/>
                  </a:cubicBezTo>
                  <a:cubicBezTo>
                    <a:pt x="19" y="104"/>
                    <a:pt x="20" y="104"/>
                    <a:pt x="21" y="104"/>
                  </a:cubicBezTo>
                  <a:cubicBezTo>
                    <a:pt x="21" y="104"/>
                    <a:pt x="22" y="104"/>
                    <a:pt x="22" y="105"/>
                  </a:cubicBezTo>
                  <a:cubicBezTo>
                    <a:pt x="22" y="105"/>
                    <a:pt x="22" y="105"/>
                    <a:pt x="23" y="105"/>
                  </a:cubicBezTo>
                  <a:cubicBezTo>
                    <a:pt x="23" y="105"/>
                    <a:pt x="23" y="105"/>
                    <a:pt x="23" y="105"/>
                  </a:cubicBezTo>
                  <a:cubicBezTo>
                    <a:pt x="24" y="105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5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6" y="109"/>
                    <a:pt x="26" y="110"/>
                    <a:pt x="27" y="110"/>
                  </a:cubicBezTo>
                  <a:cubicBezTo>
                    <a:pt x="27" y="110"/>
                    <a:pt x="27" y="111"/>
                    <a:pt x="27" y="111"/>
                  </a:cubicBezTo>
                  <a:cubicBezTo>
                    <a:pt x="27" y="111"/>
                    <a:pt x="27" y="111"/>
                    <a:pt x="27" y="112"/>
                  </a:cubicBezTo>
                  <a:cubicBezTo>
                    <a:pt x="27" y="112"/>
                    <a:pt x="28" y="113"/>
                    <a:pt x="28" y="113"/>
                  </a:cubicBezTo>
                  <a:cubicBezTo>
                    <a:pt x="28" y="113"/>
                    <a:pt x="28" y="113"/>
                    <a:pt x="28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1" y="114"/>
                    <a:pt x="38" y="115"/>
                    <a:pt x="42" y="117"/>
                  </a:cubicBezTo>
                  <a:cubicBezTo>
                    <a:pt x="42" y="117"/>
                    <a:pt x="42" y="117"/>
                    <a:pt x="43" y="117"/>
                  </a:cubicBezTo>
                  <a:cubicBezTo>
                    <a:pt x="43" y="117"/>
                    <a:pt x="44" y="117"/>
                    <a:pt x="44" y="117"/>
                  </a:cubicBezTo>
                  <a:cubicBezTo>
                    <a:pt x="47" y="120"/>
                    <a:pt x="50" y="122"/>
                    <a:pt x="51" y="124"/>
                  </a:cubicBezTo>
                  <a:cubicBezTo>
                    <a:pt x="69" y="114"/>
                    <a:pt x="69" y="114"/>
                    <a:pt x="69" y="114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3" y="154"/>
                    <a:pt x="153" y="154"/>
                    <a:pt x="153" y="154"/>
                  </a:cubicBezTo>
                  <a:cubicBezTo>
                    <a:pt x="164" y="154"/>
                    <a:pt x="164" y="154"/>
                    <a:pt x="164" y="154"/>
                  </a:cubicBezTo>
                  <a:cubicBezTo>
                    <a:pt x="164" y="135"/>
                    <a:pt x="164" y="135"/>
                    <a:pt x="164" y="135"/>
                  </a:cubicBezTo>
                  <a:cubicBezTo>
                    <a:pt x="164" y="131"/>
                    <a:pt x="164" y="131"/>
                    <a:pt x="164" y="131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4" y="43"/>
                    <a:pt x="163" y="41"/>
                    <a:pt x="163" y="39"/>
                  </a:cubicBezTo>
                  <a:cubicBezTo>
                    <a:pt x="162" y="35"/>
                    <a:pt x="161" y="31"/>
                    <a:pt x="164" y="28"/>
                  </a:cubicBezTo>
                  <a:cubicBezTo>
                    <a:pt x="165" y="26"/>
                    <a:pt x="165" y="26"/>
                    <a:pt x="165" y="24"/>
                  </a:cubicBezTo>
                  <a:cubicBezTo>
                    <a:pt x="164" y="22"/>
                    <a:pt x="164" y="19"/>
                    <a:pt x="165" y="14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6" y="12"/>
                    <a:pt x="161" y="11"/>
                    <a:pt x="157" y="11"/>
                  </a:cubicBezTo>
                  <a:cubicBezTo>
                    <a:pt x="156" y="10"/>
                    <a:pt x="154" y="10"/>
                    <a:pt x="152" y="10"/>
                  </a:cubicBezTo>
                  <a:cubicBezTo>
                    <a:pt x="147" y="9"/>
                    <a:pt x="145" y="7"/>
                    <a:pt x="143" y="5"/>
                  </a:cubicBezTo>
                  <a:cubicBezTo>
                    <a:pt x="142" y="3"/>
                    <a:pt x="140" y="1"/>
                    <a:pt x="135" y="1"/>
                  </a:cubicBezTo>
                  <a:cubicBezTo>
                    <a:pt x="125" y="0"/>
                    <a:pt x="112" y="9"/>
                    <a:pt x="112" y="12"/>
                  </a:cubicBezTo>
                  <a:cubicBezTo>
                    <a:pt x="112" y="13"/>
                    <a:pt x="113" y="15"/>
                    <a:pt x="113" y="17"/>
                  </a:cubicBezTo>
                  <a:cubicBezTo>
                    <a:pt x="115" y="20"/>
                    <a:pt x="116" y="24"/>
                    <a:pt x="113" y="28"/>
                  </a:cubicBezTo>
                  <a:cubicBezTo>
                    <a:pt x="111" y="31"/>
                    <a:pt x="108" y="32"/>
                    <a:pt x="104" y="32"/>
                  </a:cubicBezTo>
                  <a:cubicBezTo>
                    <a:pt x="100" y="32"/>
                    <a:pt x="96" y="31"/>
                    <a:pt x="93" y="28"/>
                  </a:cubicBezTo>
                  <a:cubicBezTo>
                    <a:pt x="87" y="23"/>
                    <a:pt x="79" y="21"/>
                    <a:pt x="74" y="21"/>
                  </a:cubicBezTo>
                  <a:cubicBezTo>
                    <a:pt x="69" y="21"/>
                    <a:pt x="65" y="20"/>
                    <a:pt x="62" y="17"/>
                  </a:cubicBezTo>
                  <a:cubicBezTo>
                    <a:pt x="61" y="15"/>
                    <a:pt x="60" y="13"/>
                    <a:pt x="60" y="11"/>
                  </a:cubicBezTo>
                  <a:cubicBezTo>
                    <a:pt x="61" y="10"/>
                    <a:pt x="61" y="8"/>
                    <a:pt x="55" y="7"/>
                  </a:cubicBezTo>
                  <a:cubicBezTo>
                    <a:pt x="53" y="6"/>
                    <a:pt x="51" y="6"/>
                    <a:pt x="49" y="5"/>
                  </a:cubicBezTo>
                  <a:cubicBezTo>
                    <a:pt x="46" y="4"/>
                    <a:pt x="43" y="2"/>
                    <a:pt x="39" y="2"/>
                  </a:cubicBezTo>
                  <a:cubicBezTo>
                    <a:pt x="38" y="2"/>
                    <a:pt x="36" y="2"/>
                    <a:pt x="35" y="3"/>
                  </a:cubicBezTo>
                  <a:cubicBezTo>
                    <a:pt x="31" y="3"/>
                    <a:pt x="26" y="2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3"/>
                    <a:pt x="23" y="3"/>
                  </a:cubicBezTo>
                  <a:cubicBezTo>
                    <a:pt x="23" y="3"/>
                    <a:pt x="23" y="3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8"/>
                    <a:pt x="20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7" y="9"/>
                    <a:pt x="16" y="10"/>
                    <a:pt x="16" y="10"/>
                  </a:cubicBezTo>
                  <a:cubicBezTo>
                    <a:pt x="14" y="12"/>
                    <a:pt x="13" y="13"/>
                    <a:pt x="12" y="14"/>
                  </a:cubicBezTo>
                  <a:cubicBezTo>
                    <a:pt x="11" y="15"/>
                    <a:pt x="10" y="16"/>
                    <a:pt x="9" y="17"/>
                  </a:cubicBezTo>
                  <a:cubicBezTo>
                    <a:pt x="8" y="18"/>
                    <a:pt x="8" y="19"/>
                    <a:pt x="9" y="20"/>
                  </a:cubicBezTo>
                  <a:cubicBezTo>
                    <a:pt x="10" y="22"/>
                    <a:pt x="8" y="28"/>
                    <a:pt x="7" y="30"/>
                  </a:cubicBezTo>
                  <a:cubicBezTo>
                    <a:pt x="6" y="32"/>
                    <a:pt x="4" y="33"/>
                    <a:pt x="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6" name="Rectangle 1311">
              <a:extLst>
                <a:ext uri="{FF2B5EF4-FFF2-40B4-BE49-F238E27FC236}">
                  <a16:creationId xmlns:a16="http://schemas.microsoft.com/office/drawing/2014/main" id="{6A0AFE8E-75B2-4591-86F7-C31855D63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9048" y="4240892"/>
              <a:ext cx="1920" cy="20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7" name="Freeform 1312">
              <a:extLst>
                <a:ext uri="{FF2B5EF4-FFF2-40B4-BE49-F238E27FC236}">
                  <a16:creationId xmlns:a16="http://schemas.microsoft.com/office/drawing/2014/main" id="{9FFEEA57-2097-4D12-B4A7-4AE25762C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048" y="42347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8" name="Freeform 1313">
              <a:extLst>
                <a:ext uri="{FF2B5EF4-FFF2-40B4-BE49-F238E27FC236}">
                  <a16:creationId xmlns:a16="http://schemas.microsoft.com/office/drawing/2014/main" id="{B40F4788-6A84-4FDF-922F-EEDB3F602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2564" y="4289952"/>
              <a:ext cx="7681" cy="8177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0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2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9" name="Freeform 1314">
              <a:extLst>
                <a:ext uri="{FF2B5EF4-FFF2-40B4-BE49-F238E27FC236}">
                  <a16:creationId xmlns:a16="http://schemas.microsoft.com/office/drawing/2014/main" id="{20952CB8-2630-48CB-B119-8B51B532D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085" y="4251113"/>
              <a:ext cx="11521" cy="14309"/>
            </a:xfrm>
            <a:custGeom>
              <a:avLst/>
              <a:gdLst>
                <a:gd name="T0" fmla="*/ 7 w 7"/>
                <a:gd name="T1" fmla="*/ 0 h 7"/>
                <a:gd name="T2" fmla="*/ 3 w 7"/>
                <a:gd name="T3" fmla="*/ 4 h 7"/>
                <a:gd name="T4" fmla="*/ 0 w 7"/>
                <a:gd name="T5" fmla="*/ 7 h 7"/>
                <a:gd name="T6" fmla="*/ 3 w 7"/>
                <a:gd name="T7" fmla="*/ 4 h 7"/>
                <a:gd name="T8" fmla="*/ 7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cubicBezTo>
                    <a:pt x="5" y="2"/>
                    <a:pt x="4" y="3"/>
                    <a:pt x="3" y="4"/>
                  </a:cubicBezTo>
                  <a:cubicBezTo>
                    <a:pt x="2" y="5"/>
                    <a:pt x="1" y="6"/>
                    <a:pt x="0" y="7"/>
                  </a:cubicBezTo>
                  <a:cubicBezTo>
                    <a:pt x="1" y="6"/>
                    <a:pt x="2" y="5"/>
                    <a:pt x="3" y="4"/>
                  </a:cubicBezTo>
                  <a:cubicBezTo>
                    <a:pt x="4" y="3"/>
                    <a:pt x="5" y="2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0" name="Freeform 1315">
              <a:extLst>
                <a:ext uri="{FF2B5EF4-FFF2-40B4-BE49-F238E27FC236}">
                  <a16:creationId xmlns:a16="http://schemas.microsoft.com/office/drawing/2014/main" id="{DE97A05E-BEF6-4557-8231-5A85B578B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048" y="423680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1" name="Freeform 1316">
              <a:extLst>
                <a:ext uri="{FF2B5EF4-FFF2-40B4-BE49-F238E27FC236}">
                  <a16:creationId xmlns:a16="http://schemas.microsoft.com/office/drawing/2014/main" id="{F64F78CC-3897-4B86-9AEE-84E746B7C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723" y="430017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2" name="Oval 1317">
              <a:extLst>
                <a:ext uri="{FF2B5EF4-FFF2-40B4-BE49-F238E27FC236}">
                  <a16:creationId xmlns:a16="http://schemas.microsoft.com/office/drawing/2014/main" id="{64436E18-61AB-4CC5-9E00-FDAC11567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6803" y="4302217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3" name="Freeform 1318">
              <a:extLst>
                <a:ext uri="{FF2B5EF4-FFF2-40B4-BE49-F238E27FC236}">
                  <a16:creationId xmlns:a16="http://schemas.microsoft.com/office/drawing/2014/main" id="{717F7785-CE89-468D-9D04-17CD32D33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048" y="4437133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4" name="Freeform 1319">
              <a:extLst>
                <a:ext uri="{FF2B5EF4-FFF2-40B4-BE49-F238E27FC236}">
                  <a16:creationId xmlns:a16="http://schemas.microsoft.com/office/drawing/2014/main" id="{743CD816-37BE-43B3-8A4C-051931F26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7128" y="443713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5" name="Freeform 1320">
              <a:extLst>
                <a:ext uri="{FF2B5EF4-FFF2-40B4-BE49-F238E27FC236}">
                  <a16:creationId xmlns:a16="http://schemas.microsoft.com/office/drawing/2014/main" id="{9B564D44-D21F-4709-8329-DC203B720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889" y="444326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6" name="Freeform 1321">
              <a:extLst>
                <a:ext uri="{FF2B5EF4-FFF2-40B4-BE49-F238E27FC236}">
                  <a16:creationId xmlns:a16="http://schemas.microsoft.com/office/drawing/2014/main" id="{45650AA4-4245-47C9-A5C0-A4DDFC373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643" y="4298129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7" name="Freeform 1322">
              <a:extLst>
                <a:ext uri="{FF2B5EF4-FFF2-40B4-BE49-F238E27FC236}">
                  <a16:creationId xmlns:a16="http://schemas.microsoft.com/office/drawing/2014/main" id="{F7C2673E-9F94-47A3-9D6A-F95F89FEC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8650" y="4453487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8" name="Freeform 1323">
              <a:extLst>
                <a:ext uri="{FF2B5EF4-FFF2-40B4-BE49-F238E27FC236}">
                  <a16:creationId xmlns:a16="http://schemas.microsoft.com/office/drawing/2014/main" id="{AB962C70-D954-4CF9-80FA-195C66F18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0969" y="4439177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9" name="Freeform 1324">
              <a:extLst>
                <a:ext uri="{FF2B5EF4-FFF2-40B4-BE49-F238E27FC236}">
                  <a16:creationId xmlns:a16="http://schemas.microsoft.com/office/drawing/2014/main" id="{2ED47B62-F432-4AAC-918C-3F3862A7A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723" y="43001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0" name="Freeform 1325">
              <a:extLst>
                <a:ext uri="{FF2B5EF4-FFF2-40B4-BE49-F238E27FC236}">
                  <a16:creationId xmlns:a16="http://schemas.microsoft.com/office/drawing/2014/main" id="{532896FD-D757-4195-AE28-02C83626D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809" y="4445310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1" name="Freeform 1326">
              <a:extLst>
                <a:ext uri="{FF2B5EF4-FFF2-40B4-BE49-F238E27FC236}">
                  <a16:creationId xmlns:a16="http://schemas.microsoft.com/office/drawing/2014/main" id="{219560C6-FD53-4044-A445-6EA8DA1BB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729" y="4449398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2" name="Freeform 1327">
              <a:extLst>
                <a:ext uri="{FF2B5EF4-FFF2-40B4-BE49-F238E27FC236}">
                  <a16:creationId xmlns:a16="http://schemas.microsoft.com/office/drawing/2014/main" id="{57710C7C-712C-4C74-9212-B48915A4C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803" y="4300173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3" name="Freeform 1328">
              <a:extLst>
                <a:ext uri="{FF2B5EF4-FFF2-40B4-BE49-F238E27FC236}">
                  <a16:creationId xmlns:a16="http://schemas.microsoft.com/office/drawing/2014/main" id="{5323E8D3-CC55-4D41-B70D-D0C15ED50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723" y="4298129"/>
              <a:ext cx="3840" cy="2044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  <a:gd name="T8" fmla="*/ 2 w 2"/>
                <a:gd name="T9" fmla="*/ 0 h 1"/>
                <a:gd name="T10" fmla="*/ 1 w 2"/>
                <a:gd name="T11" fmla="*/ 1 h 1"/>
                <a:gd name="T12" fmla="*/ 0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4" name="Freeform 1329">
              <a:extLst>
                <a:ext uri="{FF2B5EF4-FFF2-40B4-BE49-F238E27FC236}">
                  <a16:creationId xmlns:a16="http://schemas.microsoft.com/office/drawing/2014/main" id="{5FE2CD5E-5C9E-484C-82BC-EF2CC6799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373" y="4684479"/>
              <a:ext cx="30724" cy="8177"/>
            </a:xfrm>
            <a:custGeom>
              <a:avLst/>
              <a:gdLst>
                <a:gd name="T0" fmla="*/ 0 w 17"/>
                <a:gd name="T1" fmla="*/ 5 h 5"/>
                <a:gd name="T2" fmla="*/ 0 w 17"/>
                <a:gd name="T3" fmla="*/ 5 h 5"/>
                <a:gd name="T4" fmla="*/ 0 w 17"/>
                <a:gd name="T5" fmla="*/ 5 h 5"/>
                <a:gd name="T6" fmla="*/ 1 w 17"/>
                <a:gd name="T7" fmla="*/ 5 h 5"/>
                <a:gd name="T8" fmla="*/ 12 w 17"/>
                <a:gd name="T9" fmla="*/ 2 h 5"/>
                <a:gd name="T10" fmla="*/ 17 w 17"/>
                <a:gd name="T11" fmla="*/ 1 h 5"/>
                <a:gd name="T12" fmla="*/ 14 w 17"/>
                <a:gd name="T13" fmla="*/ 1 h 5"/>
                <a:gd name="T14" fmla="*/ 11 w 17"/>
                <a:gd name="T15" fmla="*/ 2 h 5"/>
                <a:gd name="T16" fmla="*/ 11 w 17"/>
                <a:gd name="T17" fmla="*/ 2 h 5"/>
                <a:gd name="T18" fmla="*/ 8 w 17"/>
                <a:gd name="T19" fmla="*/ 3 h 5"/>
                <a:gd name="T20" fmla="*/ 8 w 17"/>
                <a:gd name="T21" fmla="*/ 3 h 5"/>
                <a:gd name="T22" fmla="*/ 4 w 17"/>
                <a:gd name="T23" fmla="*/ 3 h 5"/>
                <a:gd name="T24" fmla="*/ 4 w 17"/>
                <a:gd name="T25" fmla="*/ 3 h 5"/>
                <a:gd name="T26" fmla="*/ 1 w 17"/>
                <a:gd name="T27" fmla="*/ 3 h 5"/>
                <a:gd name="T28" fmla="*/ 1 w 17"/>
                <a:gd name="T29" fmla="*/ 3 h 5"/>
                <a:gd name="T30" fmla="*/ 0 w 17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4" y="5"/>
                    <a:pt x="11" y="4"/>
                    <a:pt x="12" y="2"/>
                  </a:cubicBezTo>
                  <a:cubicBezTo>
                    <a:pt x="14" y="1"/>
                    <a:pt x="15" y="1"/>
                    <a:pt x="17" y="1"/>
                  </a:cubicBezTo>
                  <a:cubicBezTo>
                    <a:pt x="16" y="0"/>
                    <a:pt x="15" y="0"/>
                    <a:pt x="14" y="1"/>
                  </a:cubicBezTo>
                  <a:cubicBezTo>
                    <a:pt x="13" y="1"/>
                    <a:pt x="12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9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5" name="Freeform 1330">
              <a:extLst>
                <a:ext uri="{FF2B5EF4-FFF2-40B4-BE49-F238E27FC236}">
                  <a16:creationId xmlns:a16="http://schemas.microsoft.com/office/drawing/2014/main" id="{C72A28B2-0413-4BA2-A50B-89FBCA2D1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31" y="4621109"/>
              <a:ext cx="113295" cy="91988"/>
            </a:xfrm>
            <a:custGeom>
              <a:avLst/>
              <a:gdLst>
                <a:gd name="T0" fmla="*/ 39 w 62"/>
                <a:gd name="T1" fmla="*/ 42 h 47"/>
                <a:gd name="T2" fmla="*/ 56 w 62"/>
                <a:gd name="T3" fmla="*/ 47 h 47"/>
                <a:gd name="T4" fmla="*/ 58 w 62"/>
                <a:gd name="T5" fmla="*/ 47 h 47"/>
                <a:gd name="T6" fmla="*/ 60 w 62"/>
                <a:gd name="T7" fmla="*/ 47 h 47"/>
                <a:gd name="T8" fmla="*/ 61 w 62"/>
                <a:gd name="T9" fmla="*/ 47 h 47"/>
                <a:gd name="T10" fmla="*/ 62 w 62"/>
                <a:gd name="T11" fmla="*/ 44 h 47"/>
                <a:gd name="T12" fmla="*/ 62 w 62"/>
                <a:gd name="T13" fmla="*/ 43 h 47"/>
                <a:gd name="T14" fmla="*/ 62 w 62"/>
                <a:gd name="T15" fmla="*/ 42 h 47"/>
                <a:gd name="T16" fmla="*/ 62 w 62"/>
                <a:gd name="T17" fmla="*/ 41 h 47"/>
                <a:gd name="T18" fmla="*/ 62 w 62"/>
                <a:gd name="T19" fmla="*/ 41 h 47"/>
                <a:gd name="T20" fmla="*/ 62 w 62"/>
                <a:gd name="T21" fmla="*/ 40 h 47"/>
                <a:gd name="T22" fmla="*/ 54 w 62"/>
                <a:gd name="T23" fmla="*/ 27 h 47"/>
                <a:gd name="T24" fmla="*/ 52 w 62"/>
                <a:gd name="T25" fmla="*/ 24 h 47"/>
                <a:gd name="T26" fmla="*/ 52 w 62"/>
                <a:gd name="T27" fmla="*/ 24 h 47"/>
                <a:gd name="T28" fmla="*/ 52 w 62"/>
                <a:gd name="T29" fmla="*/ 21 h 47"/>
                <a:gd name="T30" fmla="*/ 51 w 62"/>
                <a:gd name="T31" fmla="*/ 20 h 47"/>
                <a:gd name="T32" fmla="*/ 50 w 62"/>
                <a:gd name="T33" fmla="*/ 19 h 47"/>
                <a:gd name="T34" fmla="*/ 49 w 62"/>
                <a:gd name="T35" fmla="*/ 18 h 47"/>
                <a:gd name="T36" fmla="*/ 40 w 62"/>
                <a:gd name="T37" fmla="*/ 9 h 47"/>
                <a:gd name="T38" fmla="*/ 35 w 62"/>
                <a:gd name="T39" fmla="*/ 7 h 47"/>
                <a:gd name="T40" fmla="*/ 29 w 62"/>
                <a:gd name="T41" fmla="*/ 1 h 47"/>
                <a:gd name="T42" fmla="*/ 21 w 62"/>
                <a:gd name="T43" fmla="*/ 2 h 47"/>
                <a:gd name="T44" fmla="*/ 10 w 62"/>
                <a:gd name="T45" fmla="*/ 2 h 47"/>
                <a:gd name="T46" fmla="*/ 9 w 62"/>
                <a:gd name="T47" fmla="*/ 4 h 47"/>
                <a:gd name="T48" fmla="*/ 8 w 62"/>
                <a:gd name="T49" fmla="*/ 5 h 47"/>
                <a:gd name="T50" fmla="*/ 7 w 62"/>
                <a:gd name="T51" fmla="*/ 6 h 47"/>
                <a:gd name="T52" fmla="*/ 6 w 62"/>
                <a:gd name="T53" fmla="*/ 7 h 47"/>
                <a:gd name="T54" fmla="*/ 3 w 62"/>
                <a:gd name="T55" fmla="*/ 16 h 47"/>
                <a:gd name="T56" fmla="*/ 8 w 62"/>
                <a:gd name="T57" fmla="*/ 31 h 47"/>
                <a:gd name="T58" fmla="*/ 10 w 62"/>
                <a:gd name="T59" fmla="*/ 31 h 47"/>
                <a:gd name="T60" fmla="*/ 13 w 62"/>
                <a:gd name="T61" fmla="*/ 31 h 47"/>
                <a:gd name="T62" fmla="*/ 16 w 62"/>
                <a:gd name="T63" fmla="*/ 30 h 47"/>
                <a:gd name="T64" fmla="*/ 22 w 62"/>
                <a:gd name="T65" fmla="*/ 28 h 47"/>
                <a:gd name="T66" fmla="*/ 31 w 62"/>
                <a:gd name="T67" fmla="*/ 33 h 47"/>
                <a:gd name="T68" fmla="*/ 41 w 62"/>
                <a:gd name="T69" fmla="*/ 36 h 47"/>
                <a:gd name="T70" fmla="*/ 30 w 62"/>
                <a:gd name="T71" fmla="*/ 40 h 47"/>
                <a:gd name="T72" fmla="*/ 22 w 62"/>
                <a:gd name="T73" fmla="*/ 37 h 47"/>
                <a:gd name="T74" fmla="*/ 8 w 62"/>
                <a:gd name="T75" fmla="*/ 41 h 47"/>
                <a:gd name="T76" fmla="*/ 7 w 62"/>
                <a:gd name="T77" fmla="*/ 41 h 47"/>
                <a:gd name="T78" fmla="*/ 7 w 62"/>
                <a:gd name="T79" fmla="*/ 41 h 47"/>
                <a:gd name="T80" fmla="*/ 8 w 62"/>
                <a:gd name="T81" fmla="*/ 44 h 47"/>
                <a:gd name="T82" fmla="*/ 10 w 62"/>
                <a:gd name="T83" fmla="*/ 44 h 47"/>
                <a:gd name="T84" fmla="*/ 12 w 62"/>
                <a:gd name="T85" fmla="*/ 44 h 47"/>
                <a:gd name="T86" fmla="*/ 13 w 62"/>
                <a:gd name="T87" fmla="*/ 45 h 47"/>
                <a:gd name="T88" fmla="*/ 13 w 62"/>
                <a:gd name="T89" fmla="*/ 46 h 47"/>
                <a:gd name="T90" fmla="*/ 15 w 62"/>
                <a:gd name="T91" fmla="*/ 46 h 47"/>
                <a:gd name="T92" fmla="*/ 16 w 62"/>
                <a:gd name="T93" fmla="*/ 45 h 47"/>
                <a:gd name="T94" fmla="*/ 18 w 62"/>
                <a:gd name="T95" fmla="*/ 44 h 47"/>
                <a:gd name="T96" fmla="*/ 19 w 62"/>
                <a:gd name="T97" fmla="*/ 43 h 47"/>
                <a:gd name="T98" fmla="*/ 36 w 62"/>
                <a:gd name="T99" fmla="*/ 4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47">
                  <a:moveTo>
                    <a:pt x="36" y="41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6" y="43"/>
                    <a:pt x="48" y="45"/>
                    <a:pt x="48" y="46"/>
                  </a:cubicBezTo>
                  <a:cubicBezTo>
                    <a:pt x="49" y="47"/>
                    <a:pt x="52" y="47"/>
                    <a:pt x="56" y="47"/>
                  </a:cubicBezTo>
                  <a:cubicBezTo>
                    <a:pt x="56" y="47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9" y="47"/>
                    <a:pt x="59" y="47"/>
                  </a:cubicBezTo>
                  <a:cubicBezTo>
                    <a:pt x="59" y="47"/>
                    <a:pt x="60" y="47"/>
                    <a:pt x="60" y="47"/>
                  </a:cubicBezTo>
                  <a:cubicBezTo>
                    <a:pt x="60" y="47"/>
                    <a:pt x="60" y="47"/>
                    <a:pt x="61" y="47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45"/>
                    <a:pt x="62" y="45"/>
                    <a:pt x="62" y="44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2" y="43"/>
                    <a:pt x="62" y="42"/>
                    <a:pt x="62" y="42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1" y="39"/>
                    <a:pt x="59" y="37"/>
                    <a:pt x="57" y="35"/>
                  </a:cubicBezTo>
                  <a:cubicBezTo>
                    <a:pt x="55" y="33"/>
                    <a:pt x="54" y="29"/>
                    <a:pt x="54" y="27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3"/>
                    <a:pt x="52" y="23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1" y="21"/>
                    <a:pt x="51" y="21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0"/>
                    <a:pt x="50" y="19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9"/>
                    <a:pt x="49" y="18"/>
                    <a:pt x="49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18"/>
                    <a:pt x="48" y="17"/>
                    <a:pt x="47" y="17"/>
                  </a:cubicBezTo>
                  <a:cubicBezTo>
                    <a:pt x="44" y="16"/>
                    <a:pt x="41" y="12"/>
                    <a:pt x="40" y="9"/>
                  </a:cubicBezTo>
                  <a:cubicBezTo>
                    <a:pt x="39" y="9"/>
                    <a:pt x="39" y="8"/>
                    <a:pt x="39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5"/>
                    <a:pt x="31" y="2"/>
                    <a:pt x="29" y="1"/>
                  </a:cubicBezTo>
                  <a:cubicBezTo>
                    <a:pt x="27" y="0"/>
                    <a:pt x="23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18" y="3"/>
                    <a:pt x="15" y="3"/>
                  </a:cubicBezTo>
                  <a:cubicBezTo>
                    <a:pt x="13" y="3"/>
                    <a:pt x="12" y="2"/>
                    <a:pt x="10" y="2"/>
                  </a:cubicBezTo>
                  <a:cubicBezTo>
                    <a:pt x="10" y="2"/>
                    <a:pt x="10" y="2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9" y="4"/>
                    <a:pt x="9" y="4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10"/>
                    <a:pt x="5" y="14"/>
                    <a:pt x="3" y="16"/>
                  </a:cubicBezTo>
                  <a:cubicBezTo>
                    <a:pt x="0" y="20"/>
                    <a:pt x="4" y="27"/>
                    <a:pt x="7" y="29"/>
                  </a:cubicBezTo>
                  <a:cubicBezTo>
                    <a:pt x="7" y="30"/>
                    <a:pt x="8" y="30"/>
                    <a:pt x="8" y="31"/>
                  </a:cubicBezTo>
                  <a:cubicBezTo>
                    <a:pt x="8" y="31"/>
                    <a:pt x="9" y="31"/>
                    <a:pt x="9" y="31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2" y="31"/>
                    <a:pt x="12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5" y="31"/>
                    <a:pt x="15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0"/>
                    <a:pt x="18" y="29"/>
                    <a:pt x="19" y="29"/>
                  </a:cubicBezTo>
                  <a:cubicBezTo>
                    <a:pt x="20" y="28"/>
                    <a:pt x="21" y="28"/>
                    <a:pt x="22" y="28"/>
                  </a:cubicBezTo>
                  <a:cubicBezTo>
                    <a:pt x="25" y="28"/>
                    <a:pt x="26" y="30"/>
                    <a:pt x="27" y="31"/>
                  </a:cubicBezTo>
                  <a:cubicBezTo>
                    <a:pt x="28" y="32"/>
                    <a:pt x="29" y="33"/>
                    <a:pt x="31" y="33"/>
                  </a:cubicBezTo>
                  <a:cubicBezTo>
                    <a:pt x="37" y="34"/>
                    <a:pt x="38" y="34"/>
                    <a:pt x="38" y="3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4" y="41"/>
                    <a:pt x="30" y="40"/>
                  </a:cubicBezTo>
                  <a:cubicBezTo>
                    <a:pt x="28" y="40"/>
                    <a:pt x="27" y="39"/>
                    <a:pt x="25" y="38"/>
                  </a:cubicBezTo>
                  <a:cubicBezTo>
                    <a:pt x="24" y="38"/>
                    <a:pt x="23" y="37"/>
                    <a:pt x="22" y="37"/>
                  </a:cubicBezTo>
                  <a:cubicBezTo>
                    <a:pt x="19" y="40"/>
                    <a:pt x="10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8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2"/>
                    <a:pt x="7" y="43"/>
                    <a:pt x="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9" y="44"/>
                    <a:pt x="10" y="44"/>
                  </a:cubicBezTo>
                  <a:cubicBezTo>
                    <a:pt x="10" y="44"/>
                    <a:pt x="10" y="44"/>
                    <a:pt x="11" y="44"/>
                  </a:cubicBezTo>
                  <a:cubicBezTo>
                    <a:pt x="11" y="44"/>
                    <a:pt x="11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5" y="46"/>
                    <a:pt x="15" y="46"/>
                  </a:cubicBezTo>
                  <a:cubicBezTo>
                    <a:pt x="15" y="45"/>
                    <a:pt x="15" y="45"/>
                    <a:pt x="16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45"/>
                    <a:pt x="17" y="45"/>
                    <a:pt x="17" y="44"/>
                  </a:cubicBezTo>
                  <a:cubicBezTo>
                    <a:pt x="17" y="44"/>
                    <a:pt x="18" y="44"/>
                    <a:pt x="18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3"/>
                    <a:pt x="33" y="42"/>
                    <a:pt x="35" y="42"/>
                  </a:cubicBezTo>
                  <a:cubicBezTo>
                    <a:pt x="36" y="42"/>
                    <a:pt x="36" y="42"/>
                    <a:pt x="36" y="42"/>
                  </a:cubicBezTo>
                  <a:lnTo>
                    <a:pt x="36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6" name="Freeform 1331">
              <a:extLst>
                <a:ext uri="{FF2B5EF4-FFF2-40B4-BE49-F238E27FC236}">
                  <a16:creationId xmlns:a16="http://schemas.microsoft.com/office/drawing/2014/main" id="{0A02C23E-DF0A-46C9-B0CC-2C1261517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93" y="4700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7" name="Freeform 1332">
              <a:extLst>
                <a:ext uri="{FF2B5EF4-FFF2-40B4-BE49-F238E27FC236}">
                  <a16:creationId xmlns:a16="http://schemas.microsoft.com/office/drawing/2014/main" id="{4B2AF0B6-B42F-4B37-8B52-D9C936E73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373" y="4700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8" name="Freeform 1333">
              <a:extLst>
                <a:ext uri="{FF2B5EF4-FFF2-40B4-BE49-F238E27FC236}">
                  <a16:creationId xmlns:a16="http://schemas.microsoft.com/office/drawing/2014/main" id="{4E1A6AFB-A784-48D2-AFA0-2636C624F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373" y="470083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9" name="Freeform 1334">
              <a:extLst>
                <a:ext uri="{FF2B5EF4-FFF2-40B4-BE49-F238E27FC236}">
                  <a16:creationId xmlns:a16="http://schemas.microsoft.com/office/drawing/2014/main" id="{901EB99F-5DD0-4C9C-AEED-2893F9A34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8735" y="4678346"/>
              <a:ext cx="5761" cy="2044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0" name="Freeform 1335">
              <a:extLst>
                <a:ext uri="{FF2B5EF4-FFF2-40B4-BE49-F238E27FC236}">
                  <a16:creationId xmlns:a16="http://schemas.microsoft.com/office/drawing/2014/main" id="{732AE821-D30E-48C3-809E-AD794FEB5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894" y="4680390"/>
              <a:ext cx="1920" cy="2044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1" name="Freeform 1336">
              <a:extLst>
                <a:ext uri="{FF2B5EF4-FFF2-40B4-BE49-F238E27FC236}">
                  <a16:creationId xmlns:a16="http://schemas.microsoft.com/office/drawing/2014/main" id="{B2ACBA60-72B1-43CA-8ECA-206705BAB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9133" y="4682435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2" name="Freeform 1337">
              <a:extLst>
                <a:ext uri="{FF2B5EF4-FFF2-40B4-BE49-F238E27FC236}">
                  <a16:creationId xmlns:a16="http://schemas.microsoft.com/office/drawing/2014/main" id="{2DEA94D0-FB58-4AE9-9666-03DC8F871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93" y="4682435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3" name="Freeform 1338">
              <a:extLst>
                <a:ext uri="{FF2B5EF4-FFF2-40B4-BE49-F238E27FC236}">
                  <a16:creationId xmlns:a16="http://schemas.microsoft.com/office/drawing/2014/main" id="{9BE65B0B-CB24-4EE3-8DEC-256E4B013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894" y="4711053"/>
              <a:ext cx="42245" cy="26574"/>
            </a:xfrm>
            <a:custGeom>
              <a:avLst/>
              <a:gdLst>
                <a:gd name="T0" fmla="*/ 23 w 23"/>
                <a:gd name="T1" fmla="*/ 0 h 14"/>
                <a:gd name="T2" fmla="*/ 7 w 23"/>
                <a:gd name="T3" fmla="*/ 1 h 14"/>
                <a:gd name="T4" fmla="*/ 0 w 23"/>
                <a:gd name="T5" fmla="*/ 4 h 14"/>
                <a:gd name="T6" fmla="*/ 0 w 23"/>
                <a:gd name="T7" fmla="*/ 4 h 14"/>
                <a:gd name="T8" fmla="*/ 4 w 23"/>
                <a:gd name="T9" fmla="*/ 5 h 14"/>
                <a:gd name="T10" fmla="*/ 8 w 23"/>
                <a:gd name="T11" fmla="*/ 12 h 14"/>
                <a:gd name="T12" fmla="*/ 9 w 23"/>
                <a:gd name="T13" fmla="*/ 14 h 14"/>
                <a:gd name="T14" fmla="*/ 9 w 23"/>
                <a:gd name="T15" fmla="*/ 14 h 14"/>
                <a:gd name="T16" fmla="*/ 9 w 23"/>
                <a:gd name="T17" fmla="*/ 14 h 14"/>
                <a:gd name="T18" fmla="*/ 11 w 23"/>
                <a:gd name="T19" fmla="*/ 13 h 14"/>
                <a:gd name="T20" fmla="*/ 20 w 23"/>
                <a:gd name="T21" fmla="*/ 8 h 14"/>
                <a:gd name="T22" fmla="*/ 21 w 23"/>
                <a:gd name="T23" fmla="*/ 8 h 14"/>
                <a:gd name="T24" fmla="*/ 21 w 23"/>
                <a:gd name="T25" fmla="*/ 8 h 14"/>
                <a:gd name="T26" fmla="*/ 20 w 23"/>
                <a:gd name="T27" fmla="*/ 3 h 14"/>
                <a:gd name="T28" fmla="*/ 22 w 23"/>
                <a:gd name="T29" fmla="*/ 1 h 14"/>
                <a:gd name="T30" fmla="*/ 23 w 23"/>
                <a:gd name="T31" fmla="*/ 1 h 14"/>
                <a:gd name="T32" fmla="*/ 23 w 23"/>
                <a:gd name="T33" fmla="*/ 1 h 14"/>
                <a:gd name="T34" fmla="*/ 23 w 23"/>
                <a:gd name="T35" fmla="*/ 0 h 14"/>
                <a:gd name="T36" fmla="*/ 23 w 23"/>
                <a:gd name="T3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14">
                  <a:moveTo>
                    <a:pt x="23" y="0"/>
                  </a:moveTo>
                  <a:cubicBezTo>
                    <a:pt x="21" y="0"/>
                    <a:pt x="9" y="1"/>
                    <a:pt x="7" y="1"/>
                  </a:cubicBezTo>
                  <a:cubicBezTo>
                    <a:pt x="5" y="2"/>
                    <a:pt x="2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2" y="5"/>
                    <a:pt x="4" y="5"/>
                  </a:cubicBezTo>
                  <a:cubicBezTo>
                    <a:pt x="8" y="7"/>
                    <a:pt x="8" y="9"/>
                    <a:pt x="8" y="12"/>
                  </a:cubicBezTo>
                  <a:cubicBezTo>
                    <a:pt x="8" y="13"/>
                    <a:pt x="8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5" y="9"/>
                    <a:pt x="18" y="7"/>
                    <a:pt x="20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7"/>
                    <a:pt x="19" y="5"/>
                    <a:pt x="20" y="3"/>
                  </a:cubicBezTo>
                  <a:cubicBezTo>
                    <a:pt x="20" y="3"/>
                    <a:pt x="21" y="2"/>
                    <a:pt x="22" y="1"/>
                  </a:cubicBezTo>
                  <a:cubicBezTo>
                    <a:pt x="22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4" name="Freeform 1339">
              <a:extLst>
                <a:ext uri="{FF2B5EF4-FFF2-40B4-BE49-F238E27FC236}">
                  <a16:creationId xmlns:a16="http://schemas.microsoft.com/office/drawing/2014/main" id="{B92FFB59-9E83-4A6D-8061-AD106904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7140" y="47110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5" name="Freeform 1340">
              <a:extLst>
                <a:ext uri="{FF2B5EF4-FFF2-40B4-BE49-F238E27FC236}">
                  <a16:creationId xmlns:a16="http://schemas.microsoft.com/office/drawing/2014/main" id="{2FD293AA-4297-4D07-A7E9-EDAF67B02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576" y="4745804"/>
              <a:ext cx="245792" cy="177843"/>
            </a:xfrm>
            <a:custGeom>
              <a:avLst/>
              <a:gdLst>
                <a:gd name="T0" fmla="*/ 120 w 134"/>
                <a:gd name="T1" fmla="*/ 46 h 91"/>
                <a:gd name="T2" fmla="*/ 113 w 134"/>
                <a:gd name="T3" fmla="*/ 39 h 91"/>
                <a:gd name="T4" fmla="*/ 108 w 134"/>
                <a:gd name="T5" fmla="*/ 33 h 91"/>
                <a:gd name="T6" fmla="*/ 100 w 134"/>
                <a:gd name="T7" fmla="*/ 29 h 91"/>
                <a:gd name="T8" fmla="*/ 94 w 134"/>
                <a:gd name="T9" fmla="*/ 25 h 91"/>
                <a:gd name="T10" fmla="*/ 92 w 134"/>
                <a:gd name="T11" fmla="*/ 21 h 91"/>
                <a:gd name="T12" fmla="*/ 96 w 134"/>
                <a:gd name="T13" fmla="*/ 17 h 91"/>
                <a:gd name="T14" fmla="*/ 93 w 134"/>
                <a:gd name="T15" fmla="*/ 10 h 91"/>
                <a:gd name="T16" fmla="*/ 93 w 134"/>
                <a:gd name="T17" fmla="*/ 9 h 91"/>
                <a:gd name="T18" fmla="*/ 92 w 134"/>
                <a:gd name="T19" fmla="*/ 8 h 91"/>
                <a:gd name="T20" fmla="*/ 91 w 134"/>
                <a:gd name="T21" fmla="*/ 7 h 91"/>
                <a:gd name="T22" fmla="*/ 90 w 134"/>
                <a:gd name="T23" fmla="*/ 5 h 91"/>
                <a:gd name="T24" fmla="*/ 89 w 134"/>
                <a:gd name="T25" fmla="*/ 4 h 91"/>
                <a:gd name="T26" fmla="*/ 86 w 134"/>
                <a:gd name="T27" fmla="*/ 1 h 91"/>
                <a:gd name="T28" fmla="*/ 86 w 134"/>
                <a:gd name="T29" fmla="*/ 1 h 91"/>
                <a:gd name="T30" fmla="*/ 84 w 134"/>
                <a:gd name="T31" fmla="*/ 0 h 91"/>
                <a:gd name="T32" fmla="*/ 77 w 134"/>
                <a:gd name="T33" fmla="*/ 5 h 91"/>
                <a:gd name="T34" fmla="*/ 74 w 134"/>
                <a:gd name="T35" fmla="*/ 10 h 91"/>
                <a:gd name="T36" fmla="*/ 54 w 134"/>
                <a:gd name="T37" fmla="*/ 23 h 91"/>
                <a:gd name="T38" fmla="*/ 48 w 134"/>
                <a:gd name="T39" fmla="*/ 24 h 91"/>
                <a:gd name="T40" fmla="*/ 47 w 134"/>
                <a:gd name="T41" fmla="*/ 29 h 91"/>
                <a:gd name="T42" fmla="*/ 37 w 134"/>
                <a:gd name="T43" fmla="*/ 35 h 91"/>
                <a:gd name="T44" fmla="*/ 27 w 134"/>
                <a:gd name="T45" fmla="*/ 37 h 91"/>
                <a:gd name="T46" fmla="*/ 25 w 134"/>
                <a:gd name="T47" fmla="*/ 39 h 91"/>
                <a:gd name="T48" fmla="*/ 22 w 134"/>
                <a:gd name="T49" fmla="*/ 40 h 91"/>
                <a:gd name="T50" fmla="*/ 19 w 134"/>
                <a:gd name="T51" fmla="*/ 39 h 91"/>
                <a:gd name="T52" fmla="*/ 12 w 134"/>
                <a:gd name="T53" fmla="*/ 42 h 91"/>
                <a:gd name="T54" fmla="*/ 10 w 134"/>
                <a:gd name="T55" fmla="*/ 42 h 91"/>
                <a:gd name="T56" fmla="*/ 9 w 134"/>
                <a:gd name="T57" fmla="*/ 41 h 91"/>
                <a:gd name="T58" fmla="*/ 8 w 134"/>
                <a:gd name="T59" fmla="*/ 43 h 91"/>
                <a:gd name="T60" fmla="*/ 6 w 134"/>
                <a:gd name="T61" fmla="*/ 44 h 91"/>
                <a:gd name="T62" fmla="*/ 5 w 134"/>
                <a:gd name="T63" fmla="*/ 46 h 91"/>
                <a:gd name="T64" fmla="*/ 0 w 134"/>
                <a:gd name="T65" fmla="*/ 57 h 91"/>
                <a:gd name="T66" fmla="*/ 1 w 134"/>
                <a:gd name="T67" fmla="*/ 66 h 91"/>
                <a:gd name="T68" fmla="*/ 6 w 134"/>
                <a:gd name="T69" fmla="*/ 81 h 91"/>
                <a:gd name="T70" fmla="*/ 12 w 134"/>
                <a:gd name="T71" fmla="*/ 87 h 91"/>
                <a:gd name="T72" fmla="*/ 14 w 134"/>
                <a:gd name="T73" fmla="*/ 89 h 91"/>
                <a:gd name="T74" fmla="*/ 15 w 134"/>
                <a:gd name="T75" fmla="*/ 90 h 91"/>
                <a:gd name="T76" fmla="*/ 16 w 134"/>
                <a:gd name="T77" fmla="*/ 91 h 91"/>
                <a:gd name="T78" fmla="*/ 16 w 134"/>
                <a:gd name="T79" fmla="*/ 91 h 91"/>
                <a:gd name="T80" fmla="*/ 16 w 134"/>
                <a:gd name="T81" fmla="*/ 90 h 91"/>
                <a:gd name="T82" fmla="*/ 17 w 134"/>
                <a:gd name="T83" fmla="*/ 89 h 91"/>
                <a:gd name="T84" fmla="*/ 17 w 134"/>
                <a:gd name="T85" fmla="*/ 88 h 91"/>
                <a:gd name="T86" fmla="*/ 17 w 134"/>
                <a:gd name="T87" fmla="*/ 87 h 91"/>
                <a:gd name="T88" fmla="*/ 17 w 134"/>
                <a:gd name="T89" fmla="*/ 86 h 91"/>
                <a:gd name="T90" fmla="*/ 17 w 134"/>
                <a:gd name="T91" fmla="*/ 86 h 91"/>
                <a:gd name="T92" fmla="*/ 17 w 134"/>
                <a:gd name="T93" fmla="*/ 84 h 91"/>
                <a:gd name="T94" fmla="*/ 30 w 134"/>
                <a:gd name="T95" fmla="*/ 80 h 91"/>
                <a:gd name="T96" fmla="*/ 38 w 134"/>
                <a:gd name="T97" fmla="*/ 75 h 91"/>
                <a:gd name="T98" fmla="*/ 52 w 134"/>
                <a:gd name="T99" fmla="*/ 65 h 91"/>
                <a:gd name="T100" fmla="*/ 81 w 134"/>
                <a:gd name="T101" fmla="*/ 75 h 91"/>
                <a:gd name="T102" fmla="*/ 90 w 134"/>
                <a:gd name="T103" fmla="*/ 68 h 91"/>
                <a:gd name="T104" fmla="*/ 94 w 134"/>
                <a:gd name="T105" fmla="*/ 68 h 91"/>
                <a:gd name="T106" fmla="*/ 111 w 134"/>
                <a:gd name="T107" fmla="*/ 65 h 91"/>
                <a:gd name="T108" fmla="*/ 114 w 134"/>
                <a:gd name="T109" fmla="*/ 64 h 91"/>
                <a:gd name="T110" fmla="*/ 128 w 134"/>
                <a:gd name="T111" fmla="*/ 64 h 91"/>
                <a:gd name="T112" fmla="*/ 132 w 134"/>
                <a:gd name="T113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4" h="91">
                  <a:moveTo>
                    <a:pt x="124" y="52"/>
                  </a:moveTo>
                  <a:cubicBezTo>
                    <a:pt x="124" y="51"/>
                    <a:pt x="124" y="49"/>
                    <a:pt x="120" y="46"/>
                  </a:cubicBezTo>
                  <a:cubicBezTo>
                    <a:pt x="119" y="45"/>
                    <a:pt x="118" y="44"/>
                    <a:pt x="117" y="44"/>
                  </a:cubicBezTo>
                  <a:cubicBezTo>
                    <a:pt x="115" y="42"/>
                    <a:pt x="113" y="41"/>
                    <a:pt x="113" y="39"/>
                  </a:cubicBezTo>
                  <a:cubicBezTo>
                    <a:pt x="113" y="38"/>
                    <a:pt x="113" y="38"/>
                    <a:pt x="111" y="36"/>
                  </a:cubicBezTo>
                  <a:cubicBezTo>
                    <a:pt x="110" y="35"/>
                    <a:pt x="109" y="34"/>
                    <a:pt x="108" y="33"/>
                  </a:cubicBezTo>
                  <a:cubicBezTo>
                    <a:pt x="106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3" y="24"/>
                    <a:pt x="92" y="23"/>
                    <a:pt x="92" y="21"/>
                  </a:cubicBezTo>
                  <a:cubicBezTo>
                    <a:pt x="92" y="20"/>
                    <a:pt x="93" y="18"/>
                    <a:pt x="95" y="17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6" y="16"/>
                    <a:pt x="95" y="13"/>
                    <a:pt x="94" y="12"/>
                  </a:cubicBezTo>
                  <a:cubicBezTo>
                    <a:pt x="94" y="11"/>
                    <a:pt x="94" y="11"/>
                    <a:pt x="93" y="10"/>
                  </a:cubicBezTo>
                  <a:cubicBezTo>
                    <a:pt x="93" y="10"/>
                    <a:pt x="93" y="10"/>
                    <a:pt x="93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3" y="8"/>
                    <a:pt x="92" y="8"/>
                    <a:pt x="92" y="8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2" y="7"/>
                    <a:pt x="92" y="7"/>
                    <a:pt x="91" y="7"/>
                  </a:cubicBezTo>
                  <a:cubicBezTo>
                    <a:pt x="91" y="7"/>
                    <a:pt x="91" y="7"/>
                    <a:pt x="91" y="6"/>
                  </a:cubicBezTo>
                  <a:cubicBezTo>
                    <a:pt x="91" y="6"/>
                    <a:pt x="91" y="6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0" y="5"/>
                    <a:pt x="89" y="4"/>
                    <a:pt x="89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8" y="3"/>
                    <a:pt x="87" y="2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5" y="0"/>
                    <a:pt x="85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2" y="0"/>
                    <a:pt x="79" y="2"/>
                    <a:pt x="77" y="3"/>
                  </a:cubicBezTo>
                  <a:cubicBezTo>
                    <a:pt x="77" y="4"/>
                    <a:pt x="77" y="4"/>
                    <a:pt x="77" y="5"/>
                  </a:cubicBezTo>
                  <a:cubicBezTo>
                    <a:pt x="77" y="6"/>
                    <a:pt x="76" y="7"/>
                    <a:pt x="75" y="9"/>
                  </a:cubicBezTo>
                  <a:cubicBezTo>
                    <a:pt x="75" y="9"/>
                    <a:pt x="74" y="10"/>
                    <a:pt x="74" y="10"/>
                  </a:cubicBezTo>
                  <a:cubicBezTo>
                    <a:pt x="71" y="13"/>
                    <a:pt x="67" y="16"/>
                    <a:pt x="64" y="20"/>
                  </a:cubicBezTo>
                  <a:cubicBezTo>
                    <a:pt x="62" y="23"/>
                    <a:pt x="58" y="23"/>
                    <a:pt x="54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49" y="23"/>
                    <a:pt x="48" y="23"/>
                    <a:pt x="48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5"/>
                    <a:pt x="49" y="28"/>
                    <a:pt x="47" y="29"/>
                  </a:cubicBezTo>
                  <a:cubicBezTo>
                    <a:pt x="46" y="31"/>
                    <a:pt x="42" y="32"/>
                    <a:pt x="39" y="34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6"/>
                    <a:pt x="35" y="36"/>
                    <a:pt x="33" y="36"/>
                  </a:cubicBezTo>
                  <a:cubicBezTo>
                    <a:pt x="31" y="36"/>
                    <a:pt x="28" y="37"/>
                    <a:pt x="27" y="37"/>
                  </a:cubicBezTo>
                  <a:cubicBezTo>
                    <a:pt x="26" y="38"/>
                    <a:pt x="26" y="38"/>
                    <a:pt x="25" y="38"/>
                  </a:cubicBezTo>
                  <a:cubicBezTo>
                    <a:pt x="25" y="38"/>
                    <a:pt x="25" y="39"/>
                    <a:pt x="25" y="39"/>
                  </a:cubicBezTo>
                  <a:cubicBezTo>
                    <a:pt x="24" y="40"/>
                    <a:pt x="23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20" y="39"/>
                    <a:pt x="19" y="39"/>
                  </a:cubicBezTo>
                  <a:cubicBezTo>
                    <a:pt x="19" y="38"/>
                    <a:pt x="18" y="38"/>
                    <a:pt x="18" y="38"/>
                  </a:cubicBezTo>
                  <a:cubicBezTo>
                    <a:pt x="16" y="42"/>
                    <a:pt x="13" y="42"/>
                    <a:pt x="12" y="42"/>
                  </a:cubicBezTo>
                  <a:cubicBezTo>
                    <a:pt x="11" y="42"/>
                    <a:pt x="11" y="42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2"/>
                    <a:pt x="9" y="41"/>
                    <a:pt x="9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8" y="42"/>
                    <a:pt x="8" y="42"/>
                  </a:cubicBezTo>
                  <a:cubicBezTo>
                    <a:pt x="8" y="42"/>
                    <a:pt x="8" y="42"/>
                    <a:pt x="8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7" y="44"/>
                    <a:pt x="6" y="44"/>
                  </a:cubicBezTo>
                  <a:cubicBezTo>
                    <a:pt x="6" y="44"/>
                    <a:pt x="6" y="44"/>
                    <a:pt x="6" y="45"/>
                  </a:cubicBezTo>
                  <a:cubicBezTo>
                    <a:pt x="6" y="45"/>
                    <a:pt x="5" y="46"/>
                    <a:pt x="5" y="46"/>
                  </a:cubicBezTo>
                  <a:cubicBezTo>
                    <a:pt x="4" y="49"/>
                    <a:pt x="3" y="51"/>
                    <a:pt x="2" y="53"/>
                  </a:cubicBezTo>
                  <a:cubicBezTo>
                    <a:pt x="1" y="54"/>
                    <a:pt x="0" y="56"/>
                    <a:pt x="0" y="57"/>
                  </a:cubicBezTo>
                  <a:cubicBezTo>
                    <a:pt x="0" y="57"/>
                    <a:pt x="0" y="58"/>
                    <a:pt x="0" y="59"/>
                  </a:cubicBezTo>
                  <a:cubicBezTo>
                    <a:pt x="1" y="61"/>
                    <a:pt x="1" y="63"/>
                    <a:pt x="1" y="66"/>
                  </a:cubicBezTo>
                  <a:cubicBezTo>
                    <a:pt x="1" y="69"/>
                    <a:pt x="2" y="71"/>
                    <a:pt x="4" y="74"/>
                  </a:cubicBezTo>
                  <a:cubicBezTo>
                    <a:pt x="6" y="77"/>
                    <a:pt x="6" y="80"/>
                    <a:pt x="6" y="81"/>
                  </a:cubicBezTo>
                  <a:cubicBezTo>
                    <a:pt x="7" y="82"/>
                    <a:pt x="7" y="83"/>
                    <a:pt x="8" y="84"/>
                  </a:cubicBezTo>
                  <a:cubicBezTo>
                    <a:pt x="9" y="85"/>
                    <a:pt x="10" y="86"/>
                    <a:pt x="12" y="87"/>
                  </a:cubicBezTo>
                  <a:cubicBezTo>
                    <a:pt x="12" y="88"/>
                    <a:pt x="13" y="88"/>
                    <a:pt x="13" y="88"/>
                  </a:cubicBezTo>
                  <a:cubicBezTo>
                    <a:pt x="13" y="89"/>
                    <a:pt x="13" y="89"/>
                    <a:pt x="14" y="89"/>
                  </a:cubicBezTo>
                  <a:cubicBezTo>
                    <a:pt x="14" y="89"/>
                    <a:pt x="14" y="89"/>
                    <a:pt x="14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5" y="90"/>
                    <a:pt x="15" y="91"/>
                    <a:pt x="15" y="91"/>
                  </a:cubicBezTo>
                  <a:cubicBezTo>
                    <a:pt x="15" y="91"/>
                    <a:pt x="16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0"/>
                    <a:pt x="16" y="9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7" y="90"/>
                    <a:pt x="17" y="89"/>
                    <a:pt x="17" y="89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7" y="87"/>
                    <a:pt x="17" y="87"/>
                    <a:pt x="17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6"/>
                    <a:pt x="17" y="85"/>
                    <a:pt x="17" y="85"/>
                  </a:cubicBezTo>
                  <a:cubicBezTo>
                    <a:pt x="17" y="84"/>
                    <a:pt x="17" y="84"/>
                    <a:pt x="17" y="84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9" y="73"/>
                    <a:pt x="46" y="65"/>
                    <a:pt x="52" y="65"/>
                  </a:cubicBezTo>
                  <a:cubicBezTo>
                    <a:pt x="56" y="65"/>
                    <a:pt x="60" y="70"/>
                    <a:pt x="62" y="72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81" y="73"/>
                    <a:pt x="83" y="69"/>
                    <a:pt x="84" y="68"/>
                  </a:cubicBezTo>
                  <a:cubicBezTo>
                    <a:pt x="86" y="67"/>
                    <a:pt x="88" y="67"/>
                    <a:pt x="90" y="68"/>
                  </a:cubicBezTo>
                  <a:cubicBezTo>
                    <a:pt x="91" y="68"/>
                    <a:pt x="92" y="68"/>
                    <a:pt x="93" y="68"/>
                  </a:cubicBezTo>
                  <a:cubicBezTo>
                    <a:pt x="93" y="68"/>
                    <a:pt x="94" y="68"/>
                    <a:pt x="94" y="68"/>
                  </a:cubicBezTo>
                  <a:cubicBezTo>
                    <a:pt x="97" y="67"/>
                    <a:pt x="101" y="64"/>
                    <a:pt x="106" y="64"/>
                  </a:cubicBezTo>
                  <a:cubicBezTo>
                    <a:pt x="108" y="64"/>
                    <a:pt x="110" y="65"/>
                    <a:pt x="111" y="65"/>
                  </a:cubicBezTo>
                  <a:cubicBezTo>
                    <a:pt x="112" y="65"/>
                    <a:pt x="112" y="65"/>
                    <a:pt x="113" y="65"/>
                  </a:cubicBezTo>
                  <a:cubicBezTo>
                    <a:pt x="113" y="65"/>
                    <a:pt x="113" y="65"/>
                    <a:pt x="114" y="64"/>
                  </a:cubicBezTo>
                  <a:cubicBezTo>
                    <a:pt x="114" y="63"/>
                    <a:pt x="116" y="61"/>
                    <a:pt x="119" y="61"/>
                  </a:cubicBezTo>
                  <a:cubicBezTo>
                    <a:pt x="122" y="61"/>
                    <a:pt x="127" y="63"/>
                    <a:pt x="128" y="64"/>
                  </a:cubicBezTo>
                  <a:cubicBezTo>
                    <a:pt x="134" y="63"/>
                    <a:pt x="134" y="63"/>
                    <a:pt x="134" y="63"/>
                  </a:cubicBezTo>
                  <a:cubicBezTo>
                    <a:pt x="132" y="60"/>
                    <a:pt x="132" y="60"/>
                    <a:pt x="132" y="60"/>
                  </a:cubicBezTo>
                  <a:cubicBezTo>
                    <a:pt x="127" y="57"/>
                    <a:pt x="124" y="55"/>
                    <a:pt x="124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6" name="Freeform 1341">
              <a:extLst>
                <a:ext uri="{FF2B5EF4-FFF2-40B4-BE49-F238E27FC236}">
                  <a16:creationId xmlns:a16="http://schemas.microsoft.com/office/drawing/2014/main" id="{07CDBC0B-FCE2-4FD2-828C-143EC5BC7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705" y="4686523"/>
              <a:ext cx="240031" cy="202374"/>
            </a:xfrm>
            <a:custGeom>
              <a:avLst/>
              <a:gdLst>
                <a:gd name="T0" fmla="*/ 123 w 130"/>
                <a:gd name="T1" fmla="*/ 6 h 104"/>
                <a:gd name="T2" fmla="*/ 122 w 130"/>
                <a:gd name="T3" fmla="*/ 4 h 104"/>
                <a:gd name="T4" fmla="*/ 119 w 130"/>
                <a:gd name="T5" fmla="*/ 1 h 104"/>
                <a:gd name="T6" fmla="*/ 119 w 130"/>
                <a:gd name="T7" fmla="*/ 1 h 104"/>
                <a:gd name="T8" fmla="*/ 119 w 130"/>
                <a:gd name="T9" fmla="*/ 1 h 104"/>
                <a:gd name="T10" fmla="*/ 116 w 130"/>
                <a:gd name="T11" fmla="*/ 3 h 104"/>
                <a:gd name="T12" fmla="*/ 108 w 130"/>
                <a:gd name="T13" fmla="*/ 8 h 104"/>
                <a:gd name="T14" fmla="*/ 96 w 130"/>
                <a:gd name="T15" fmla="*/ 5 h 104"/>
                <a:gd name="T16" fmla="*/ 91 w 130"/>
                <a:gd name="T17" fmla="*/ 6 h 104"/>
                <a:gd name="T18" fmla="*/ 86 w 130"/>
                <a:gd name="T19" fmla="*/ 6 h 104"/>
                <a:gd name="T20" fmla="*/ 82 w 130"/>
                <a:gd name="T21" fmla="*/ 8 h 104"/>
                <a:gd name="T22" fmla="*/ 73 w 130"/>
                <a:gd name="T23" fmla="*/ 12 h 104"/>
                <a:gd name="T24" fmla="*/ 63 w 130"/>
                <a:gd name="T25" fmla="*/ 9 h 104"/>
                <a:gd name="T26" fmla="*/ 50 w 130"/>
                <a:gd name="T27" fmla="*/ 9 h 104"/>
                <a:gd name="T28" fmla="*/ 43 w 130"/>
                <a:gd name="T29" fmla="*/ 5 h 104"/>
                <a:gd name="T30" fmla="*/ 38 w 130"/>
                <a:gd name="T31" fmla="*/ 2 h 104"/>
                <a:gd name="T32" fmla="*/ 31 w 130"/>
                <a:gd name="T33" fmla="*/ 1 h 104"/>
                <a:gd name="T34" fmla="*/ 27 w 130"/>
                <a:gd name="T35" fmla="*/ 3 h 104"/>
                <a:gd name="T36" fmla="*/ 27 w 130"/>
                <a:gd name="T37" fmla="*/ 3 h 104"/>
                <a:gd name="T38" fmla="*/ 20 w 130"/>
                <a:gd name="T39" fmla="*/ 2 h 104"/>
                <a:gd name="T40" fmla="*/ 17 w 130"/>
                <a:gd name="T41" fmla="*/ 7 h 104"/>
                <a:gd name="T42" fmla="*/ 11 w 130"/>
                <a:gd name="T43" fmla="*/ 18 h 104"/>
                <a:gd name="T44" fmla="*/ 11 w 130"/>
                <a:gd name="T45" fmla="*/ 19 h 104"/>
                <a:gd name="T46" fmla="*/ 10 w 130"/>
                <a:gd name="T47" fmla="*/ 21 h 104"/>
                <a:gd name="T48" fmla="*/ 10 w 130"/>
                <a:gd name="T49" fmla="*/ 22 h 104"/>
                <a:gd name="T50" fmla="*/ 11 w 130"/>
                <a:gd name="T51" fmla="*/ 24 h 104"/>
                <a:gd name="T52" fmla="*/ 11 w 130"/>
                <a:gd name="T53" fmla="*/ 26 h 104"/>
                <a:gd name="T54" fmla="*/ 9 w 130"/>
                <a:gd name="T55" fmla="*/ 45 h 104"/>
                <a:gd name="T56" fmla="*/ 5 w 130"/>
                <a:gd name="T57" fmla="*/ 51 h 104"/>
                <a:gd name="T58" fmla="*/ 1 w 130"/>
                <a:gd name="T59" fmla="*/ 58 h 104"/>
                <a:gd name="T60" fmla="*/ 1 w 130"/>
                <a:gd name="T61" fmla="*/ 71 h 104"/>
                <a:gd name="T62" fmla="*/ 4 w 130"/>
                <a:gd name="T63" fmla="*/ 77 h 104"/>
                <a:gd name="T64" fmla="*/ 4 w 130"/>
                <a:gd name="T65" fmla="*/ 79 h 104"/>
                <a:gd name="T66" fmla="*/ 15 w 130"/>
                <a:gd name="T67" fmla="*/ 82 h 104"/>
                <a:gd name="T68" fmla="*/ 32 w 130"/>
                <a:gd name="T69" fmla="*/ 96 h 104"/>
                <a:gd name="T70" fmla="*/ 38 w 130"/>
                <a:gd name="T71" fmla="*/ 104 h 104"/>
                <a:gd name="T72" fmla="*/ 48 w 130"/>
                <a:gd name="T73" fmla="*/ 101 h 104"/>
                <a:gd name="T74" fmla="*/ 61 w 130"/>
                <a:gd name="T75" fmla="*/ 100 h 104"/>
                <a:gd name="T76" fmla="*/ 63 w 130"/>
                <a:gd name="T77" fmla="*/ 99 h 104"/>
                <a:gd name="T78" fmla="*/ 64 w 130"/>
                <a:gd name="T79" fmla="*/ 97 h 104"/>
                <a:gd name="T80" fmla="*/ 65 w 130"/>
                <a:gd name="T81" fmla="*/ 95 h 104"/>
                <a:gd name="T82" fmla="*/ 65 w 130"/>
                <a:gd name="T83" fmla="*/ 93 h 104"/>
                <a:gd name="T84" fmla="*/ 65 w 130"/>
                <a:gd name="T85" fmla="*/ 92 h 104"/>
                <a:gd name="T86" fmla="*/ 66 w 130"/>
                <a:gd name="T87" fmla="*/ 90 h 104"/>
                <a:gd name="T88" fmla="*/ 66 w 130"/>
                <a:gd name="T89" fmla="*/ 90 h 104"/>
                <a:gd name="T90" fmla="*/ 66 w 130"/>
                <a:gd name="T91" fmla="*/ 89 h 104"/>
                <a:gd name="T92" fmla="*/ 66 w 130"/>
                <a:gd name="T93" fmla="*/ 88 h 104"/>
                <a:gd name="T94" fmla="*/ 83 w 130"/>
                <a:gd name="T95" fmla="*/ 75 h 104"/>
                <a:gd name="T96" fmla="*/ 89 w 130"/>
                <a:gd name="T97" fmla="*/ 74 h 104"/>
                <a:gd name="T98" fmla="*/ 97 w 130"/>
                <a:gd name="T99" fmla="*/ 78 h 104"/>
                <a:gd name="T100" fmla="*/ 106 w 130"/>
                <a:gd name="T101" fmla="*/ 60 h 104"/>
                <a:gd name="T102" fmla="*/ 112 w 130"/>
                <a:gd name="T103" fmla="*/ 53 h 104"/>
                <a:gd name="T104" fmla="*/ 114 w 130"/>
                <a:gd name="T105" fmla="*/ 45 h 104"/>
                <a:gd name="T106" fmla="*/ 123 w 130"/>
                <a:gd name="T107" fmla="*/ 26 h 104"/>
                <a:gd name="T108" fmla="*/ 129 w 130"/>
                <a:gd name="T109" fmla="*/ 23 h 104"/>
                <a:gd name="T110" fmla="*/ 130 w 130"/>
                <a:gd name="T111" fmla="*/ 18 h 104"/>
                <a:gd name="T112" fmla="*/ 124 w 130"/>
                <a:gd name="T113" fmla="*/ 11 h 104"/>
                <a:gd name="T114" fmla="*/ 124 w 130"/>
                <a:gd name="T115" fmla="*/ 9 h 104"/>
                <a:gd name="T116" fmla="*/ 124 w 130"/>
                <a:gd name="T117" fmla="*/ 8 h 104"/>
                <a:gd name="T118" fmla="*/ 124 w 130"/>
                <a:gd name="T119" fmla="*/ 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0" h="104">
                  <a:moveTo>
                    <a:pt x="124" y="7"/>
                  </a:moveTo>
                  <a:cubicBezTo>
                    <a:pt x="123" y="7"/>
                    <a:pt x="123" y="6"/>
                    <a:pt x="123" y="6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2" y="5"/>
                    <a:pt x="122" y="5"/>
                    <a:pt x="122" y="4"/>
                  </a:cubicBezTo>
                  <a:cubicBezTo>
                    <a:pt x="121" y="4"/>
                    <a:pt x="121" y="3"/>
                    <a:pt x="121" y="3"/>
                  </a:cubicBezTo>
                  <a:cubicBezTo>
                    <a:pt x="120" y="2"/>
                    <a:pt x="120" y="2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8" y="1"/>
                    <a:pt x="117" y="2"/>
                    <a:pt x="117" y="3"/>
                  </a:cubicBezTo>
                  <a:cubicBezTo>
                    <a:pt x="116" y="3"/>
                    <a:pt x="116" y="3"/>
                    <a:pt x="116" y="3"/>
                  </a:cubicBezTo>
                  <a:cubicBezTo>
                    <a:pt x="114" y="5"/>
                    <a:pt x="113" y="7"/>
                    <a:pt x="111" y="8"/>
                  </a:cubicBezTo>
                  <a:cubicBezTo>
                    <a:pt x="110" y="8"/>
                    <a:pt x="109" y="8"/>
                    <a:pt x="108" y="8"/>
                  </a:cubicBezTo>
                  <a:cubicBezTo>
                    <a:pt x="105" y="8"/>
                    <a:pt x="102" y="7"/>
                    <a:pt x="100" y="6"/>
                  </a:cubicBezTo>
                  <a:cubicBezTo>
                    <a:pt x="100" y="6"/>
                    <a:pt x="99" y="5"/>
                    <a:pt x="96" y="5"/>
                  </a:cubicBezTo>
                  <a:cubicBezTo>
                    <a:pt x="95" y="5"/>
                    <a:pt x="94" y="6"/>
                    <a:pt x="92" y="6"/>
                  </a:cubicBezTo>
                  <a:cubicBezTo>
                    <a:pt x="92" y="6"/>
                    <a:pt x="91" y="6"/>
                    <a:pt x="91" y="6"/>
                  </a:cubicBezTo>
                  <a:cubicBezTo>
                    <a:pt x="90" y="6"/>
                    <a:pt x="89" y="6"/>
                    <a:pt x="89" y="6"/>
                  </a:cubicBezTo>
                  <a:cubicBezTo>
                    <a:pt x="88" y="6"/>
                    <a:pt x="87" y="6"/>
                    <a:pt x="86" y="6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5" y="6"/>
                    <a:pt x="83" y="7"/>
                    <a:pt x="82" y="8"/>
                  </a:cubicBezTo>
                  <a:cubicBezTo>
                    <a:pt x="81" y="9"/>
                    <a:pt x="80" y="10"/>
                    <a:pt x="79" y="11"/>
                  </a:cubicBezTo>
                  <a:cubicBezTo>
                    <a:pt x="78" y="11"/>
                    <a:pt x="76" y="12"/>
                    <a:pt x="73" y="12"/>
                  </a:cubicBezTo>
                  <a:cubicBezTo>
                    <a:pt x="71" y="12"/>
                    <a:pt x="68" y="11"/>
                    <a:pt x="66" y="11"/>
                  </a:cubicBezTo>
                  <a:cubicBezTo>
                    <a:pt x="65" y="10"/>
                    <a:pt x="64" y="10"/>
                    <a:pt x="63" y="9"/>
                  </a:cubicBezTo>
                  <a:cubicBezTo>
                    <a:pt x="61" y="8"/>
                    <a:pt x="59" y="6"/>
                    <a:pt x="58" y="6"/>
                  </a:cubicBezTo>
                  <a:cubicBezTo>
                    <a:pt x="57" y="6"/>
                    <a:pt x="53" y="7"/>
                    <a:pt x="50" y="9"/>
                  </a:cubicBezTo>
                  <a:cubicBezTo>
                    <a:pt x="49" y="9"/>
                    <a:pt x="49" y="9"/>
                    <a:pt x="48" y="9"/>
                  </a:cubicBezTo>
                  <a:cubicBezTo>
                    <a:pt x="45" y="9"/>
                    <a:pt x="44" y="7"/>
                    <a:pt x="43" y="5"/>
                  </a:cubicBezTo>
                  <a:cubicBezTo>
                    <a:pt x="42" y="4"/>
                    <a:pt x="42" y="3"/>
                    <a:pt x="41" y="2"/>
                  </a:cubicBezTo>
                  <a:cubicBezTo>
                    <a:pt x="41" y="2"/>
                    <a:pt x="40" y="2"/>
                    <a:pt x="38" y="2"/>
                  </a:cubicBezTo>
                  <a:cubicBezTo>
                    <a:pt x="37" y="1"/>
                    <a:pt x="34" y="1"/>
                    <a:pt x="32" y="0"/>
                  </a:cubicBezTo>
                  <a:cubicBezTo>
                    <a:pt x="32" y="0"/>
                    <a:pt x="31" y="0"/>
                    <a:pt x="31" y="1"/>
                  </a:cubicBezTo>
                  <a:cubicBezTo>
                    <a:pt x="31" y="1"/>
                    <a:pt x="31" y="1"/>
                    <a:pt x="30" y="1"/>
                  </a:cubicBezTo>
                  <a:cubicBezTo>
                    <a:pt x="30" y="2"/>
                    <a:pt x="29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2"/>
                    <a:pt x="22" y="2"/>
                    <a:pt x="20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3"/>
                    <a:pt x="17" y="5"/>
                    <a:pt x="17" y="7"/>
                  </a:cubicBezTo>
                  <a:cubicBezTo>
                    <a:pt x="17" y="9"/>
                    <a:pt x="16" y="10"/>
                    <a:pt x="15" y="11"/>
                  </a:cubicBezTo>
                  <a:cubicBezTo>
                    <a:pt x="14" y="13"/>
                    <a:pt x="11" y="16"/>
                    <a:pt x="11" y="18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20"/>
                    <a:pt x="10" y="20"/>
                    <a:pt x="10" y="20"/>
                  </a:cubicBezTo>
                  <a:cubicBezTo>
                    <a:pt x="10" y="20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2"/>
                    <a:pt x="10" y="23"/>
                    <a:pt x="11" y="23"/>
                  </a:cubicBezTo>
                  <a:cubicBezTo>
                    <a:pt x="11" y="23"/>
                    <a:pt x="11" y="24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6"/>
                    <a:pt x="11" y="26"/>
                  </a:cubicBezTo>
                  <a:cubicBezTo>
                    <a:pt x="11" y="26"/>
                    <a:pt x="11" y="27"/>
                    <a:pt x="11" y="27"/>
                  </a:cubicBezTo>
                  <a:cubicBezTo>
                    <a:pt x="12" y="31"/>
                    <a:pt x="12" y="42"/>
                    <a:pt x="9" y="45"/>
                  </a:cubicBezTo>
                  <a:cubicBezTo>
                    <a:pt x="7" y="47"/>
                    <a:pt x="6" y="50"/>
                    <a:pt x="5" y="51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2" y="54"/>
                    <a:pt x="1" y="58"/>
                  </a:cubicBezTo>
                  <a:cubicBezTo>
                    <a:pt x="0" y="62"/>
                    <a:pt x="1" y="64"/>
                    <a:pt x="1" y="67"/>
                  </a:cubicBezTo>
                  <a:cubicBezTo>
                    <a:pt x="1" y="68"/>
                    <a:pt x="1" y="70"/>
                    <a:pt x="1" y="71"/>
                  </a:cubicBezTo>
                  <a:cubicBezTo>
                    <a:pt x="1" y="73"/>
                    <a:pt x="2" y="74"/>
                    <a:pt x="3" y="75"/>
                  </a:cubicBezTo>
                  <a:cubicBezTo>
                    <a:pt x="3" y="76"/>
                    <a:pt x="3" y="77"/>
                    <a:pt x="4" y="77"/>
                  </a:cubicBezTo>
                  <a:cubicBezTo>
                    <a:pt x="4" y="77"/>
                    <a:pt x="4" y="78"/>
                    <a:pt x="4" y="78"/>
                  </a:cubicBezTo>
                  <a:cubicBezTo>
                    <a:pt x="4" y="78"/>
                    <a:pt x="4" y="79"/>
                    <a:pt x="4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5" y="80"/>
                    <a:pt x="11" y="81"/>
                    <a:pt x="15" y="82"/>
                  </a:cubicBezTo>
                  <a:cubicBezTo>
                    <a:pt x="17" y="82"/>
                    <a:pt x="18" y="82"/>
                    <a:pt x="20" y="83"/>
                  </a:cubicBezTo>
                  <a:cubicBezTo>
                    <a:pt x="26" y="84"/>
                    <a:pt x="32" y="93"/>
                    <a:pt x="32" y="96"/>
                  </a:cubicBezTo>
                  <a:cubicBezTo>
                    <a:pt x="32" y="98"/>
                    <a:pt x="35" y="103"/>
                    <a:pt x="37" y="104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9" y="104"/>
                    <a:pt x="41" y="103"/>
                    <a:pt x="42" y="103"/>
                  </a:cubicBezTo>
                  <a:cubicBezTo>
                    <a:pt x="44" y="102"/>
                    <a:pt x="46" y="101"/>
                    <a:pt x="48" y="101"/>
                  </a:cubicBezTo>
                  <a:cubicBezTo>
                    <a:pt x="50" y="101"/>
                    <a:pt x="50" y="101"/>
                    <a:pt x="50" y="101"/>
                  </a:cubicBezTo>
                  <a:cubicBezTo>
                    <a:pt x="59" y="101"/>
                    <a:pt x="61" y="100"/>
                    <a:pt x="61" y="100"/>
                  </a:cubicBezTo>
                  <a:cubicBezTo>
                    <a:pt x="62" y="100"/>
                    <a:pt x="63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4" y="98"/>
                    <a:pt x="64" y="98"/>
                  </a:cubicBezTo>
                  <a:cubicBezTo>
                    <a:pt x="64" y="98"/>
                    <a:pt x="64" y="97"/>
                    <a:pt x="64" y="97"/>
                  </a:cubicBezTo>
                  <a:cubicBezTo>
                    <a:pt x="64" y="97"/>
                    <a:pt x="64" y="96"/>
                    <a:pt x="64" y="96"/>
                  </a:cubicBezTo>
                  <a:cubicBezTo>
                    <a:pt x="64" y="96"/>
                    <a:pt x="64" y="95"/>
                    <a:pt x="65" y="95"/>
                  </a:cubicBezTo>
                  <a:cubicBezTo>
                    <a:pt x="65" y="95"/>
                    <a:pt x="65" y="94"/>
                    <a:pt x="65" y="94"/>
                  </a:cubicBezTo>
                  <a:cubicBezTo>
                    <a:pt x="65" y="94"/>
                    <a:pt x="65" y="93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2"/>
                    <a:pt x="65" y="92"/>
                    <a:pt x="65" y="92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6" y="91"/>
                    <a:pt x="66" y="91"/>
                    <a:pt x="66" y="90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78" y="76"/>
                    <a:pt x="80" y="75"/>
                    <a:pt x="80" y="75"/>
                  </a:cubicBezTo>
                  <a:cubicBezTo>
                    <a:pt x="81" y="75"/>
                    <a:pt x="82" y="75"/>
                    <a:pt x="83" y="75"/>
                  </a:cubicBezTo>
                  <a:cubicBezTo>
                    <a:pt x="84" y="75"/>
                    <a:pt x="85" y="75"/>
                    <a:pt x="86" y="75"/>
                  </a:cubicBezTo>
                  <a:cubicBezTo>
                    <a:pt x="87" y="74"/>
                    <a:pt x="88" y="74"/>
                    <a:pt x="89" y="74"/>
                  </a:cubicBezTo>
                  <a:cubicBezTo>
                    <a:pt x="91" y="74"/>
                    <a:pt x="95" y="76"/>
                    <a:pt x="97" y="79"/>
                  </a:cubicBezTo>
                  <a:cubicBezTo>
                    <a:pt x="97" y="79"/>
                    <a:pt x="97" y="78"/>
                    <a:pt x="97" y="78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101" y="71"/>
                    <a:pt x="106" y="62"/>
                    <a:pt x="106" y="60"/>
                  </a:cubicBezTo>
                  <a:cubicBezTo>
                    <a:pt x="106" y="57"/>
                    <a:pt x="109" y="55"/>
                    <a:pt x="110" y="54"/>
                  </a:cubicBezTo>
                  <a:cubicBezTo>
                    <a:pt x="111" y="54"/>
                    <a:pt x="111" y="53"/>
                    <a:pt x="112" y="53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12" y="50"/>
                    <a:pt x="112" y="46"/>
                    <a:pt x="114" y="45"/>
                  </a:cubicBezTo>
                  <a:cubicBezTo>
                    <a:pt x="115" y="44"/>
                    <a:pt x="116" y="41"/>
                    <a:pt x="116" y="40"/>
                  </a:cubicBezTo>
                  <a:cubicBezTo>
                    <a:pt x="115" y="37"/>
                    <a:pt x="123" y="26"/>
                    <a:pt x="123" y="26"/>
                  </a:cubicBezTo>
                  <a:cubicBezTo>
                    <a:pt x="124" y="25"/>
                    <a:pt x="125" y="25"/>
                    <a:pt x="127" y="24"/>
                  </a:cubicBezTo>
                  <a:cubicBezTo>
                    <a:pt x="127" y="24"/>
                    <a:pt x="129" y="24"/>
                    <a:pt x="129" y="23"/>
                  </a:cubicBezTo>
                  <a:cubicBezTo>
                    <a:pt x="129" y="23"/>
                    <a:pt x="129" y="22"/>
                    <a:pt x="129" y="22"/>
                  </a:cubicBezTo>
                  <a:cubicBezTo>
                    <a:pt x="129" y="20"/>
                    <a:pt x="130" y="19"/>
                    <a:pt x="130" y="18"/>
                  </a:cubicBezTo>
                  <a:cubicBezTo>
                    <a:pt x="127" y="18"/>
                    <a:pt x="124" y="15"/>
                    <a:pt x="124" y="12"/>
                  </a:cubicBezTo>
                  <a:cubicBezTo>
                    <a:pt x="124" y="12"/>
                    <a:pt x="124" y="11"/>
                    <a:pt x="124" y="11"/>
                  </a:cubicBezTo>
                  <a:cubicBezTo>
                    <a:pt x="124" y="11"/>
                    <a:pt x="124" y="11"/>
                    <a:pt x="124" y="10"/>
                  </a:cubicBezTo>
                  <a:cubicBezTo>
                    <a:pt x="124" y="10"/>
                    <a:pt x="124" y="10"/>
                    <a:pt x="124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4" y="7"/>
                    <a:pt x="124" y="7"/>
                    <a:pt x="12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7" name="Freeform 1342">
              <a:extLst>
                <a:ext uri="{FF2B5EF4-FFF2-40B4-BE49-F238E27FC236}">
                  <a16:creationId xmlns:a16="http://schemas.microsoft.com/office/drawing/2014/main" id="{53A0A326-2D18-4D61-AEE8-5449A255A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379" y="4717186"/>
              <a:ext cx="55687" cy="126739"/>
            </a:xfrm>
            <a:custGeom>
              <a:avLst/>
              <a:gdLst>
                <a:gd name="T0" fmla="*/ 26 w 30"/>
                <a:gd name="T1" fmla="*/ 5 h 65"/>
                <a:gd name="T2" fmla="*/ 23 w 30"/>
                <a:gd name="T3" fmla="*/ 1 h 65"/>
                <a:gd name="T4" fmla="*/ 22 w 30"/>
                <a:gd name="T5" fmla="*/ 0 h 65"/>
                <a:gd name="T6" fmla="*/ 21 w 30"/>
                <a:gd name="T7" fmla="*/ 0 h 65"/>
                <a:gd name="T8" fmla="*/ 21 w 30"/>
                <a:gd name="T9" fmla="*/ 2 h 65"/>
                <a:gd name="T10" fmla="*/ 21 w 30"/>
                <a:gd name="T11" fmla="*/ 3 h 65"/>
                <a:gd name="T12" fmla="*/ 20 w 30"/>
                <a:gd name="T13" fmla="*/ 7 h 65"/>
                <a:gd name="T14" fmla="*/ 17 w 30"/>
                <a:gd name="T15" fmla="*/ 9 h 65"/>
                <a:gd name="T16" fmla="*/ 6 w 30"/>
                <a:gd name="T17" fmla="*/ 12 h 65"/>
                <a:gd name="T18" fmla="*/ 1 w 30"/>
                <a:gd name="T19" fmla="*/ 16 h 65"/>
                <a:gd name="T20" fmla="*/ 0 w 30"/>
                <a:gd name="T21" fmla="*/ 16 h 65"/>
                <a:gd name="T22" fmla="*/ 1 w 30"/>
                <a:gd name="T23" fmla="*/ 18 h 65"/>
                <a:gd name="T24" fmla="*/ 1 w 30"/>
                <a:gd name="T25" fmla="*/ 19 h 65"/>
                <a:gd name="T26" fmla="*/ 1 w 30"/>
                <a:gd name="T27" fmla="*/ 20 h 65"/>
                <a:gd name="T28" fmla="*/ 2 w 30"/>
                <a:gd name="T29" fmla="*/ 21 h 65"/>
                <a:gd name="T30" fmla="*/ 2 w 30"/>
                <a:gd name="T31" fmla="*/ 21 h 65"/>
                <a:gd name="T32" fmla="*/ 3 w 30"/>
                <a:gd name="T33" fmla="*/ 22 h 65"/>
                <a:gd name="T34" fmla="*/ 4 w 30"/>
                <a:gd name="T35" fmla="*/ 22 h 65"/>
                <a:gd name="T36" fmla="*/ 8 w 30"/>
                <a:gd name="T37" fmla="*/ 31 h 65"/>
                <a:gd name="T38" fmla="*/ 10 w 30"/>
                <a:gd name="T39" fmla="*/ 41 h 65"/>
                <a:gd name="T40" fmla="*/ 10 w 30"/>
                <a:gd name="T41" fmla="*/ 48 h 65"/>
                <a:gd name="T42" fmla="*/ 11 w 30"/>
                <a:gd name="T43" fmla="*/ 49 h 65"/>
                <a:gd name="T44" fmla="*/ 11 w 30"/>
                <a:gd name="T45" fmla="*/ 51 h 65"/>
                <a:gd name="T46" fmla="*/ 11 w 30"/>
                <a:gd name="T47" fmla="*/ 54 h 65"/>
                <a:gd name="T48" fmla="*/ 11 w 30"/>
                <a:gd name="T49" fmla="*/ 56 h 65"/>
                <a:gd name="T50" fmla="*/ 11 w 30"/>
                <a:gd name="T51" fmla="*/ 59 h 65"/>
                <a:gd name="T52" fmla="*/ 11 w 30"/>
                <a:gd name="T53" fmla="*/ 63 h 65"/>
                <a:gd name="T54" fmla="*/ 11 w 30"/>
                <a:gd name="T55" fmla="*/ 65 h 65"/>
                <a:gd name="T56" fmla="*/ 20 w 30"/>
                <a:gd name="T57" fmla="*/ 63 h 65"/>
                <a:gd name="T58" fmla="*/ 21 w 30"/>
                <a:gd name="T59" fmla="*/ 61 h 65"/>
                <a:gd name="T60" fmla="*/ 19 w 30"/>
                <a:gd name="T61" fmla="*/ 51 h 65"/>
                <a:gd name="T62" fmla="*/ 24 w 30"/>
                <a:gd name="T63" fmla="*/ 33 h 65"/>
                <a:gd name="T64" fmla="*/ 29 w 30"/>
                <a:gd name="T65" fmla="*/ 12 h 65"/>
                <a:gd name="T66" fmla="*/ 29 w 30"/>
                <a:gd name="T67" fmla="*/ 10 h 65"/>
                <a:gd name="T68" fmla="*/ 29 w 30"/>
                <a:gd name="T69" fmla="*/ 8 h 65"/>
                <a:gd name="T70" fmla="*/ 27 w 30"/>
                <a:gd name="T71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65">
                  <a:moveTo>
                    <a:pt x="27" y="6"/>
                  </a:moveTo>
                  <a:cubicBezTo>
                    <a:pt x="27" y="6"/>
                    <a:pt x="26" y="6"/>
                    <a:pt x="26" y="5"/>
                  </a:cubicBezTo>
                  <a:cubicBezTo>
                    <a:pt x="24" y="5"/>
                    <a:pt x="23" y="3"/>
                    <a:pt x="23" y="2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3" y="1"/>
                    <a:pt x="23" y="0"/>
                    <a:pt x="23" y="0"/>
                  </a:cubicBezTo>
                  <a:cubicBezTo>
                    <a:pt x="23" y="0"/>
                    <a:pt x="22" y="0"/>
                    <a:pt x="22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2"/>
                    <a:pt x="21" y="2"/>
                  </a:cubicBezTo>
                  <a:cubicBezTo>
                    <a:pt x="21" y="2"/>
                    <a:pt x="21" y="2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9" y="8"/>
                    <a:pt x="18" y="8"/>
                  </a:cubicBezTo>
                  <a:cubicBezTo>
                    <a:pt x="18" y="9"/>
                    <a:pt x="18" y="9"/>
                    <a:pt x="17" y="9"/>
                  </a:cubicBezTo>
                  <a:cubicBezTo>
                    <a:pt x="16" y="11"/>
                    <a:pt x="13" y="11"/>
                    <a:pt x="10" y="12"/>
                  </a:cubicBezTo>
                  <a:cubicBezTo>
                    <a:pt x="9" y="12"/>
                    <a:pt x="7" y="12"/>
                    <a:pt x="6" y="12"/>
                  </a:cubicBezTo>
                  <a:cubicBezTo>
                    <a:pt x="6" y="12"/>
                    <a:pt x="5" y="13"/>
                    <a:pt x="4" y="14"/>
                  </a:cubicBezTo>
                  <a:cubicBezTo>
                    <a:pt x="3" y="15"/>
                    <a:pt x="2" y="16"/>
                    <a:pt x="1" y="16"/>
                  </a:cubicBez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" y="17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4" y="22"/>
                  </a:cubicBezTo>
                  <a:cubicBezTo>
                    <a:pt x="4" y="23"/>
                    <a:pt x="5" y="23"/>
                    <a:pt x="5" y="23"/>
                  </a:cubicBezTo>
                  <a:cubicBezTo>
                    <a:pt x="10" y="26"/>
                    <a:pt x="9" y="29"/>
                    <a:pt x="8" y="31"/>
                  </a:cubicBezTo>
                  <a:cubicBezTo>
                    <a:pt x="8" y="31"/>
                    <a:pt x="8" y="32"/>
                    <a:pt x="8" y="32"/>
                  </a:cubicBezTo>
                  <a:cubicBezTo>
                    <a:pt x="10" y="34"/>
                    <a:pt x="10" y="37"/>
                    <a:pt x="10" y="41"/>
                  </a:cubicBezTo>
                  <a:cubicBezTo>
                    <a:pt x="10" y="43"/>
                    <a:pt x="10" y="45"/>
                    <a:pt x="10" y="46"/>
                  </a:cubicBezTo>
                  <a:cubicBezTo>
                    <a:pt x="10" y="47"/>
                    <a:pt x="10" y="47"/>
                    <a:pt x="10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3"/>
                    <a:pt x="11" y="53"/>
                    <a:pt x="11" y="54"/>
                  </a:cubicBezTo>
                  <a:cubicBezTo>
                    <a:pt x="11" y="54"/>
                    <a:pt x="11" y="54"/>
                    <a:pt x="11" y="55"/>
                  </a:cubicBezTo>
                  <a:cubicBezTo>
                    <a:pt x="11" y="55"/>
                    <a:pt x="11" y="56"/>
                    <a:pt x="11" y="56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1" y="58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1"/>
                    <a:pt x="11" y="62"/>
                    <a:pt x="11" y="63"/>
                  </a:cubicBezTo>
                  <a:cubicBezTo>
                    <a:pt x="11" y="63"/>
                    <a:pt x="11" y="64"/>
                    <a:pt x="11" y="64"/>
                  </a:cubicBezTo>
                  <a:cubicBezTo>
                    <a:pt x="11" y="64"/>
                    <a:pt x="11" y="65"/>
                    <a:pt x="11" y="65"/>
                  </a:cubicBezTo>
                  <a:cubicBezTo>
                    <a:pt x="14" y="65"/>
                    <a:pt x="16" y="65"/>
                    <a:pt x="17" y="65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1" y="62"/>
                    <a:pt x="22" y="62"/>
                  </a:cubicBezTo>
                  <a:cubicBezTo>
                    <a:pt x="21" y="62"/>
                    <a:pt x="21" y="62"/>
                    <a:pt x="21" y="61"/>
                  </a:cubicBezTo>
                  <a:cubicBezTo>
                    <a:pt x="20" y="60"/>
                    <a:pt x="19" y="58"/>
                    <a:pt x="19" y="55"/>
                  </a:cubicBezTo>
                  <a:cubicBezTo>
                    <a:pt x="19" y="54"/>
                    <a:pt x="19" y="53"/>
                    <a:pt x="19" y="51"/>
                  </a:cubicBezTo>
                  <a:cubicBezTo>
                    <a:pt x="19" y="48"/>
                    <a:pt x="18" y="46"/>
                    <a:pt x="19" y="42"/>
                  </a:cubicBezTo>
                  <a:cubicBezTo>
                    <a:pt x="20" y="37"/>
                    <a:pt x="23" y="34"/>
                    <a:pt x="24" y="33"/>
                  </a:cubicBezTo>
                  <a:cubicBezTo>
                    <a:pt x="25" y="31"/>
                    <a:pt x="26" y="28"/>
                    <a:pt x="28" y="26"/>
                  </a:cubicBezTo>
                  <a:cubicBezTo>
                    <a:pt x="30" y="25"/>
                    <a:pt x="30" y="18"/>
                    <a:pt x="29" y="12"/>
                  </a:cubicBezTo>
                  <a:cubicBezTo>
                    <a:pt x="29" y="11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8" y="7"/>
                    <a:pt x="28" y="6"/>
                  </a:cubicBezTo>
                  <a:cubicBezTo>
                    <a:pt x="28" y="6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8" name="Freeform 1343">
              <a:extLst>
                <a:ext uri="{FF2B5EF4-FFF2-40B4-BE49-F238E27FC236}">
                  <a16:creationId xmlns:a16="http://schemas.microsoft.com/office/drawing/2014/main" id="{57AF9E54-E979-4490-8347-F464C37DA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146" y="4735583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9" name="Freeform 1344">
              <a:extLst>
                <a:ext uri="{FF2B5EF4-FFF2-40B4-BE49-F238E27FC236}">
                  <a16:creationId xmlns:a16="http://schemas.microsoft.com/office/drawing/2014/main" id="{B02879FC-4D55-47E8-8C0B-49D68DC2A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784" y="4835748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0" name="Freeform 1345">
              <a:extLst>
                <a:ext uri="{FF2B5EF4-FFF2-40B4-BE49-F238E27FC236}">
                  <a16:creationId xmlns:a16="http://schemas.microsoft.com/office/drawing/2014/main" id="{BC4681C0-EE9A-4578-83C2-E5EBD9601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146" y="4735583"/>
              <a:ext cx="0" cy="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1" name="Freeform 1346">
              <a:extLst>
                <a:ext uri="{FF2B5EF4-FFF2-40B4-BE49-F238E27FC236}">
                  <a16:creationId xmlns:a16="http://schemas.microsoft.com/office/drawing/2014/main" id="{17207C37-0D48-4822-8EF4-A52486B3A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226" y="4729451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2" name="Freeform 1347">
              <a:extLst>
                <a:ext uri="{FF2B5EF4-FFF2-40B4-BE49-F238E27FC236}">
                  <a16:creationId xmlns:a16="http://schemas.microsoft.com/office/drawing/2014/main" id="{5F740A1F-3620-4579-ACA6-D62C4402E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017" y="4745804"/>
              <a:ext cx="28804" cy="104253"/>
            </a:xfrm>
            <a:custGeom>
              <a:avLst/>
              <a:gdLst>
                <a:gd name="T0" fmla="*/ 2 w 16"/>
                <a:gd name="T1" fmla="*/ 1 h 53"/>
                <a:gd name="T2" fmla="*/ 2 w 16"/>
                <a:gd name="T3" fmla="*/ 0 h 53"/>
                <a:gd name="T4" fmla="*/ 0 w 16"/>
                <a:gd name="T5" fmla="*/ 0 h 53"/>
                <a:gd name="T6" fmla="*/ 0 w 16"/>
                <a:gd name="T7" fmla="*/ 0 h 53"/>
                <a:gd name="T8" fmla="*/ 0 w 16"/>
                <a:gd name="T9" fmla="*/ 0 h 53"/>
                <a:gd name="T10" fmla="*/ 0 w 16"/>
                <a:gd name="T11" fmla="*/ 2 h 53"/>
                <a:gd name="T12" fmla="*/ 0 w 16"/>
                <a:gd name="T13" fmla="*/ 2 h 53"/>
                <a:gd name="T14" fmla="*/ 1 w 16"/>
                <a:gd name="T15" fmla="*/ 3 h 53"/>
                <a:gd name="T16" fmla="*/ 1 w 16"/>
                <a:gd name="T17" fmla="*/ 3 h 53"/>
                <a:gd name="T18" fmla="*/ 1 w 16"/>
                <a:gd name="T19" fmla="*/ 4 h 53"/>
                <a:gd name="T20" fmla="*/ 1 w 16"/>
                <a:gd name="T21" fmla="*/ 4 h 53"/>
                <a:gd name="T22" fmla="*/ 1 w 16"/>
                <a:gd name="T23" fmla="*/ 4 h 53"/>
                <a:gd name="T24" fmla="*/ 4 w 16"/>
                <a:gd name="T25" fmla="*/ 12 h 53"/>
                <a:gd name="T26" fmla="*/ 4 w 16"/>
                <a:gd name="T27" fmla="*/ 14 h 53"/>
                <a:gd name="T28" fmla="*/ 5 w 16"/>
                <a:gd name="T29" fmla="*/ 27 h 53"/>
                <a:gd name="T30" fmla="*/ 8 w 16"/>
                <a:gd name="T31" fmla="*/ 43 h 53"/>
                <a:gd name="T32" fmla="*/ 8 w 16"/>
                <a:gd name="T33" fmla="*/ 46 h 53"/>
                <a:gd name="T34" fmla="*/ 8 w 16"/>
                <a:gd name="T35" fmla="*/ 46 h 53"/>
                <a:gd name="T36" fmla="*/ 9 w 16"/>
                <a:gd name="T37" fmla="*/ 48 h 53"/>
                <a:gd name="T38" fmla="*/ 9 w 16"/>
                <a:gd name="T39" fmla="*/ 49 h 53"/>
                <a:gd name="T40" fmla="*/ 10 w 16"/>
                <a:gd name="T41" fmla="*/ 51 h 53"/>
                <a:gd name="T42" fmla="*/ 10 w 16"/>
                <a:gd name="T43" fmla="*/ 53 h 53"/>
                <a:gd name="T44" fmla="*/ 11 w 16"/>
                <a:gd name="T45" fmla="*/ 53 h 53"/>
                <a:gd name="T46" fmla="*/ 11 w 16"/>
                <a:gd name="T47" fmla="*/ 53 h 53"/>
                <a:gd name="T48" fmla="*/ 16 w 16"/>
                <a:gd name="T49" fmla="*/ 51 h 53"/>
                <a:gd name="T50" fmla="*/ 16 w 16"/>
                <a:gd name="T51" fmla="*/ 50 h 53"/>
                <a:gd name="T52" fmla="*/ 16 w 16"/>
                <a:gd name="T53" fmla="*/ 48 h 53"/>
                <a:gd name="T54" fmla="*/ 16 w 16"/>
                <a:gd name="T55" fmla="*/ 46 h 53"/>
                <a:gd name="T56" fmla="*/ 16 w 16"/>
                <a:gd name="T57" fmla="*/ 45 h 53"/>
                <a:gd name="T58" fmla="*/ 16 w 16"/>
                <a:gd name="T59" fmla="*/ 43 h 53"/>
                <a:gd name="T60" fmla="*/ 16 w 16"/>
                <a:gd name="T61" fmla="*/ 42 h 53"/>
                <a:gd name="T62" fmla="*/ 16 w 16"/>
                <a:gd name="T63" fmla="*/ 40 h 53"/>
                <a:gd name="T64" fmla="*/ 16 w 16"/>
                <a:gd name="T65" fmla="*/ 39 h 53"/>
                <a:gd name="T66" fmla="*/ 16 w 16"/>
                <a:gd name="T67" fmla="*/ 38 h 53"/>
                <a:gd name="T68" fmla="*/ 16 w 16"/>
                <a:gd name="T69" fmla="*/ 37 h 53"/>
                <a:gd name="T70" fmla="*/ 16 w 16"/>
                <a:gd name="T71" fmla="*/ 35 h 53"/>
                <a:gd name="T72" fmla="*/ 16 w 16"/>
                <a:gd name="T73" fmla="*/ 35 h 53"/>
                <a:gd name="T74" fmla="*/ 16 w 16"/>
                <a:gd name="T75" fmla="*/ 33 h 53"/>
                <a:gd name="T76" fmla="*/ 16 w 16"/>
                <a:gd name="T77" fmla="*/ 33 h 53"/>
                <a:gd name="T78" fmla="*/ 15 w 16"/>
                <a:gd name="T79" fmla="*/ 32 h 53"/>
                <a:gd name="T80" fmla="*/ 15 w 16"/>
                <a:gd name="T81" fmla="*/ 26 h 53"/>
                <a:gd name="T82" fmla="*/ 14 w 16"/>
                <a:gd name="T83" fmla="*/ 20 h 53"/>
                <a:gd name="T84" fmla="*/ 13 w 16"/>
                <a:gd name="T85" fmla="*/ 15 h 53"/>
                <a:gd name="T86" fmla="*/ 12 w 16"/>
                <a:gd name="T87" fmla="*/ 12 h 53"/>
                <a:gd name="T88" fmla="*/ 11 w 16"/>
                <a:gd name="T89" fmla="*/ 11 h 53"/>
                <a:gd name="T90" fmla="*/ 10 w 16"/>
                <a:gd name="T91" fmla="*/ 10 h 53"/>
                <a:gd name="T92" fmla="*/ 9 w 16"/>
                <a:gd name="T93" fmla="*/ 10 h 53"/>
                <a:gd name="T94" fmla="*/ 9 w 16"/>
                <a:gd name="T95" fmla="*/ 9 h 53"/>
                <a:gd name="T96" fmla="*/ 8 w 16"/>
                <a:gd name="T97" fmla="*/ 9 h 53"/>
                <a:gd name="T98" fmla="*/ 8 w 16"/>
                <a:gd name="T99" fmla="*/ 9 h 53"/>
                <a:gd name="T100" fmla="*/ 7 w 16"/>
                <a:gd name="T101" fmla="*/ 8 h 53"/>
                <a:gd name="T102" fmla="*/ 7 w 16"/>
                <a:gd name="T103" fmla="*/ 8 h 53"/>
                <a:gd name="T104" fmla="*/ 7 w 16"/>
                <a:gd name="T105" fmla="*/ 7 h 53"/>
                <a:gd name="T106" fmla="*/ 6 w 16"/>
                <a:gd name="T107" fmla="*/ 6 h 53"/>
                <a:gd name="T108" fmla="*/ 6 w 16"/>
                <a:gd name="T109" fmla="*/ 6 h 53"/>
                <a:gd name="T110" fmla="*/ 6 w 16"/>
                <a:gd name="T111" fmla="*/ 5 h 53"/>
                <a:gd name="T112" fmla="*/ 6 w 16"/>
                <a:gd name="T113" fmla="*/ 4 h 53"/>
                <a:gd name="T114" fmla="*/ 6 w 16"/>
                <a:gd name="T115" fmla="*/ 3 h 53"/>
                <a:gd name="T116" fmla="*/ 5 w 16"/>
                <a:gd name="T117" fmla="*/ 2 h 53"/>
                <a:gd name="T118" fmla="*/ 5 w 16"/>
                <a:gd name="T119" fmla="*/ 1 h 53"/>
                <a:gd name="T120" fmla="*/ 2 w 16"/>
                <a:gd name="T1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" h="53">
                  <a:moveTo>
                    <a:pt x="2" y="1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5"/>
                    <a:pt x="5" y="7"/>
                    <a:pt x="4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8"/>
                    <a:pt x="3" y="24"/>
                    <a:pt x="5" y="27"/>
                  </a:cubicBezTo>
                  <a:cubicBezTo>
                    <a:pt x="6" y="31"/>
                    <a:pt x="8" y="37"/>
                    <a:pt x="8" y="43"/>
                  </a:cubicBezTo>
                  <a:cubicBezTo>
                    <a:pt x="8" y="44"/>
                    <a:pt x="8" y="45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7"/>
                    <a:pt x="8" y="48"/>
                    <a:pt x="9" y="48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0"/>
                    <a:pt x="9" y="51"/>
                    <a:pt x="10" y="51"/>
                  </a:cubicBezTo>
                  <a:cubicBezTo>
                    <a:pt x="10" y="52"/>
                    <a:pt x="10" y="52"/>
                    <a:pt x="10" y="53"/>
                  </a:cubicBezTo>
                  <a:cubicBezTo>
                    <a:pt x="10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2"/>
                    <a:pt x="14" y="51"/>
                    <a:pt x="16" y="51"/>
                  </a:cubicBezTo>
                  <a:cubicBezTo>
                    <a:pt x="16" y="51"/>
                    <a:pt x="16" y="50"/>
                    <a:pt x="16" y="50"/>
                  </a:cubicBezTo>
                  <a:cubicBezTo>
                    <a:pt x="16" y="49"/>
                    <a:pt x="16" y="49"/>
                    <a:pt x="16" y="48"/>
                  </a:cubicBezTo>
                  <a:cubicBezTo>
                    <a:pt x="16" y="47"/>
                    <a:pt x="16" y="47"/>
                    <a:pt x="16" y="46"/>
                  </a:cubicBezTo>
                  <a:cubicBezTo>
                    <a:pt x="16" y="46"/>
                    <a:pt x="16" y="45"/>
                    <a:pt x="16" y="45"/>
                  </a:cubicBezTo>
                  <a:cubicBezTo>
                    <a:pt x="16" y="44"/>
                    <a:pt x="16" y="44"/>
                    <a:pt x="16" y="43"/>
                  </a:cubicBezTo>
                  <a:cubicBezTo>
                    <a:pt x="16" y="43"/>
                    <a:pt x="16" y="42"/>
                    <a:pt x="16" y="42"/>
                  </a:cubicBezTo>
                  <a:cubicBezTo>
                    <a:pt x="16" y="41"/>
                    <a:pt x="16" y="40"/>
                    <a:pt x="16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6"/>
                    <a:pt x="16" y="36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34"/>
                    <a:pt x="16" y="34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3"/>
                    <a:pt x="15" y="32"/>
                    <a:pt x="15" y="32"/>
                  </a:cubicBezTo>
                  <a:cubicBezTo>
                    <a:pt x="15" y="30"/>
                    <a:pt x="15" y="28"/>
                    <a:pt x="15" y="26"/>
                  </a:cubicBezTo>
                  <a:cubicBezTo>
                    <a:pt x="15" y="23"/>
                    <a:pt x="15" y="21"/>
                    <a:pt x="14" y="20"/>
                  </a:cubicBezTo>
                  <a:cubicBezTo>
                    <a:pt x="13" y="18"/>
                    <a:pt x="13" y="16"/>
                    <a:pt x="13" y="15"/>
                  </a:cubicBezTo>
                  <a:cubicBezTo>
                    <a:pt x="14" y="13"/>
                    <a:pt x="14" y="13"/>
                    <a:pt x="12" y="12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6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3" name="Freeform 1348">
              <a:extLst>
                <a:ext uri="{FF2B5EF4-FFF2-40B4-BE49-F238E27FC236}">
                  <a16:creationId xmlns:a16="http://schemas.microsoft.com/office/drawing/2014/main" id="{F4F657D0-CEC9-4F85-9229-F87E623C3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6698" y="4749892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4" name="Freeform 1349">
              <a:extLst>
                <a:ext uri="{FF2B5EF4-FFF2-40B4-BE49-F238E27FC236}">
                  <a16:creationId xmlns:a16="http://schemas.microsoft.com/office/drawing/2014/main" id="{10DCA5E1-CE9D-41A1-931A-8354CBF04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5901" y="4809174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5" name="Freeform 1350">
              <a:extLst>
                <a:ext uri="{FF2B5EF4-FFF2-40B4-BE49-F238E27FC236}">
                  <a16:creationId xmlns:a16="http://schemas.microsoft.com/office/drawing/2014/main" id="{60F8E167-3055-4506-99F0-39CFFA4F4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459" y="476420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6" name="Freeform 1351">
              <a:extLst>
                <a:ext uri="{FF2B5EF4-FFF2-40B4-BE49-F238E27FC236}">
                  <a16:creationId xmlns:a16="http://schemas.microsoft.com/office/drawing/2014/main" id="{EA639444-EDF6-48E3-894C-B2B6EFF74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35748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7" name="Freeform 1352">
              <a:extLst>
                <a:ext uri="{FF2B5EF4-FFF2-40B4-BE49-F238E27FC236}">
                  <a16:creationId xmlns:a16="http://schemas.microsoft.com/office/drawing/2014/main" id="{7B366389-47FB-4A7D-A36F-1BC8BD1BC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29615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8" name="Freeform 1353">
              <a:extLst>
                <a:ext uri="{FF2B5EF4-FFF2-40B4-BE49-F238E27FC236}">
                  <a16:creationId xmlns:a16="http://schemas.microsoft.com/office/drawing/2014/main" id="{EE8E8478-04A6-402B-886B-27C91C5A4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379" y="4766246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49" name="Freeform 1354">
              <a:extLst>
                <a:ext uri="{FF2B5EF4-FFF2-40B4-BE49-F238E27FC236}">
                  <a16:creationId xmlns:a16="http://schemas.microsoft.com/office/drawing/2014/main" id="{B9A90E93-F10E-41BF-9B10-07FD8E824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25527"/>
              <a:ext cx="0" cy="2044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0" name="Freeform 1355">
              <a:extLst>
                <a:ext uri="{FF2B5EF4-FFF2-40B4-BE49-F238E27FC236}">
                  <a16:creationId xmlns:a16="http://schemas.microsoft.com/office/drawing/2014/main" id="{DCCC100B-9AD7-4BD9-ACE4-5D521A52F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539" y="4760113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1" name="Freeform 1356">
              <a:extLst>
                <a:ext uri="{FF2B5EF4-FFF2-40B4-BE49-F238E27FC236}">
                  <a16:creationId xmlns:a16="http://schemas.microsoft.com/office/drawing/2014/main" id="{1BAA705E-0FFA-45BD-AE15-797BC589D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15306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2" name="Freeform 1357">
              <a:extLst>
                <a:ext uri="{FF2B5EF4-FFF2-40B4-BE49-F238E27FC236}">
                  <a16:creationId xmlns:a16="http://schemas.microsoft.com/office/drawing/2014/main" id="{FA90D56A-6CF3-4C9A-86B1-787BD7FAA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11218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3" name="Freeform 1358">
              <a:extLst>
                <a:ext uri="{FF2B5EF4-FFF2-40B4-BE49-F238E27FC236}">
                  <a16:creationId xmlns:a16="http://schemas.microsoft.com/office/drawing/2014/main" id="{A28236FF-75B3-48FA-BE0C-7A0DBA777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2143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4" name="Freeform 1359">
              <a:extLst>
                <a:ext uri="{FF2B5EF4-FFF2-40B4-BE49-F238E27FC236}">
                  <a16:creationId xmlns:a16="http://schemas.microsoft.com/office/drawing/2014/main" id="{836E04FF-535A-4CD6-9C55-2BF9AB425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539" y="4762157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5" name="Freeform 1360">
              <a:extLst>
                <a:ext uri="{FF2B5EF4-FFF2-40B4-BE49-F238E27FC236}">
                  <a16:creationId xmlns:a16="http://schemas.microsoft.com/office/drawing/2014/main" id="{5C197178-D7F2-4272-8128-BAA28DD72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619" y="47580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6" name="Freeform 1361">
              <a:extLst>
                <a:ext uri="{FF2B5EF4-FFF2-40B4-BE49-F238E27FC236}">
                  <a16:creationId xmlns:a16="http://schemas.microsoft.com/office/drawing/2014/main" id="{A9E46C11-0943-4605-89DB-8F8E980D2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619" y="475398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7" name="Freeform 1362">
              <a:extLst>
                <a:ext uri="{FF2B5EF4-FFF2-40B4-BE49-F238E27FC236}">
                  <a16:creationId xmlns:a16="http://schemas.microsoft.com/office/drawing/2014/main" id="{C8B4C8C3-B592-447D-B573-72F662825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21" y="484392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8" name="Freeform 1363">
              <a:extLst>
                <a:ext uri="{FF2B5EF4-FFF2-40B4-BE49-F238E27FC236}">
                  <a16:creationId xmlns:a16="http://schemas.microsoft.com/office/drawing/2014/main" id="{2747DD2A-DD32-4354-A648-17BDDB50B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895" y="4700832"/>
              <a:ext cx="7681" cy="14309"/>
            </a:xfrm>
            <a:custGeom>
              <a:avLst/>
              <a:gdLst>
                <a:gd name="T0" fmla="*/ 4 w 4"/>
                <a:gd name="T1" fmla="*/ 7 h 7"/>
                <a:gd name="T2" fmla="*/ 4 w 4"/>
                <a:gd name="T3" fmla="*/ 7 h 7"/>
                <a:gd name="T4" fmla="*/ 3 w 4"/>
                <a:gd name="T5" fmla="*/ 5 h 7"/>
                <a:gd name="T6" fmla="*/ 3 w 4"/>
                <a:gd name="T7" fmla="*/ 5 h 7"/>
                <a:gd name="T8" fmla="*/ 2 w 4"/>
                <a:gd name="T9" fmla="*/ 4 h 7"/>
                <a:gd name="T10" fmla="*/ 2 w 4"/>
                <a:gd name="T11" fmla="*/ 3 h 7"/>
                <a:gd name="T12" fmla="*/ 1 w 4"/>
                <a:gd name="T13" fmla="*/ 1 h 7"/>
                <a:gd name="T14" fmla="*/ 0 w 4"/>
                <a:gd name="T15" fmla="*/ 0 h 7"/>
                <a:gd name="T16" fmla="*/ 0 w 4"/>
                <a:gd name="T17" fmla="*/ 0 h 7"/>
                <a:gd name="T18" fmla="*/ 0 w 4"/>
                <a:gd name="T19" fmla="*/ 2 h 7"/>
                <a:gd name="T20" fmla="*/ 0 w 4"/>
                <a:gd name="T21" fmla="*/ 2 h 7"/>
                <a:gd name="T22" fmla="*/ 0 w 4"/>
                <a:gd name="T23" fmla="*/ 3 h 7"/>
                <a:gd name="T24" fmla="*/ 0 w 4"/>
                <a:gd name="T25" fmla="*/ 3 h 7"/>
                <a:gd name="T26" fmla="*/ 0 w 4"/>
                <a:gd name="T27" fmla="*/ 4 h 7"/>
                <a:gd name="T28" fmla="*/ 3 w 4"/>
                <a:gd name="T29" fmla="*/ 7 h 7"/>
                <a:gd name="T30" fmla="*/ 4 w 4"/>
                <a:gd name="T31" fmla="*/ 7 h 7"/>
                <a:gd name="T32" fmla="*/ 4 w 4"/>
                <a:gd name="T3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2" y="6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59" name="Freeform 1364">
              <a:extLst>
                <a:ext uri="{FF2B5EF4-FFF2-40B4-BE49-F238E27FC236}">
                  <a16:creationId xmlns:a16="http://schemas.microsoft.com/office/drawing/2014/main" id="{DC0C08A2-672D-4115-ABC7-56D6CCAF0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601" y="4731495"/>
              <a:ext cx="145939" cy="214639"/>
            </a:xfrm>
            <a:custGeom>
              <a:avLst/>
              <a:gdLst>
                <a:gd name="T0" fmla="*/ 32 w 79"/>
                <a:gd name="T1" fmla="*/ 104 h 110"/>
                <a:gd name="T2" fmla="*/ 33 w 79"/>
                <a:gd name="T3" fmla="*/ 104 h 110"/>
                <a:gd name="T4" fmla="*/ 49 w 79"/>
                <a:gd name="T5" fmla="*/ 105 h 110"/>
                <a:gd name="T6" fmla="*/ 50 w 79"/>
                <a:gd name="T7" fmla="*/ 105 h 110"/>
                <a:gd name="T8" fmla="*/ 53 w 79"/>
                <a:gd name="T9" fmla="*/ 105 h 110"/>
                <a:gd name="T10" fmla="*/ 55 w 79"/>
                <a:gd name="T11" fmla="*/ 105 h 110"/>
                <a:gd name="T12" fmla="*/ 58 w 79"/>
                <a:gd name="T13" fmla="*/ 105 h 110"/>
                <a:gd name="T14" fmla="*/ 63 w 79"/>
                <a:gd name="T15" fmla="*/ 105 h 110"/>
                <a:gd name="T16" fmla="*/ 77 w 79"/>
                <a:gd name="T17" fmla="*/ 110 h 110"/>
                <a:gd name="T18" fmla="*/ 79 w 79"/>
                <a:gd name="T19" fmla="*/ 103 h 110"/>
                <a:gd name="T20" fmla="*/ 78 w 79"/>
                <a:gd name="T21" fmla="*/ 102 h 110"/>
                <a:gd name="T22" fmla="*/ 77 w 79"/>
                <a:gd name="T23" fmla="*/ 101 h 110"/>
                <a:gd name="T24" fmla="*/ 70 w 79"/>
                <a:gd name="T25" fmla="*/ 95 h 110"/>
                <a:gd name="T26" fmla="*/ 67 w 79"/>
                <a:gd name="T27" fmla="*/ 90 h 110"/>
                <a:gd name="T28" fmla="*/ 66 w 79"/>
                <a:gd name="T29" fmla="*/ 84 h 110"/>
                <a:gd name="T30" fmla="*/ 62 w 79"/>
                <a:gd name="T31" fmla="*/ 68 h 110"/>
                <a:gd name="T32" fmla="*/ 63 w 79"/>
                <a:gd name="T33" fmla="*/ 59 h 110"/>
                <a:gd name="T34" fmla="*/ 67 w 79"/>
                <a:gd name="T35" fmla="*/ 51 h 110"/>
                <a:gd name="T36" fmla="*/ 69 w 79"/>
                <a:gd name="T37" fmla="*/ 49 h 110"/>
                <a:gd name="T38" fmla="*/ 70 w 79"/>
                <a:gd name="T39" fmla="*/ 47 h 110"/>
                <a:gd name="T40" fmla="*/ 72 w 79"/>
                <a:gd name="T41" fmla="*/ 46 h 110"/>
                <a:gd name="T42" fmla="*/ 71 w 79"/>
                <a:gd name="T43" fmla="*/ 45 h 110"/>
                <a:gd name="T44" fmla="*/ 70 w 79"/>
                <a:gd name="T45" fmla="*/ 42 h 110"/>
                <a:gd name="T46" fmla="*/ 64 w 79"/>
                <a:gd name="T47" fmla="*/ 33 h 110"/>
                <a:gd name="T48" fmla="*/ 58 w 79"/>
                <a:gd name="T49" fmla="*/ 27 h 110"/>
                <a:gd name="T50" fmla="*/ 57 w 79"/>
                <a:gd name="T51" fmla="*/ 21 h 110"/>
                <a:gd name="T52" fmla="*/ 64 w 79"/>
                <a:gd name="T53" fmla="*/ 17 h 110"/>
                <a:gd name="T54" fmla="*/ 70 w 79"/>
                <a:gd name="T55" fmla="*/ 17 h 110"/>
                <a:gd name="T56" fmla="*/ 66 w 79"/>
                <a:gd name="T57" fmla="*/ 2 h 110"/>
                <a:gd name="T58" fmla="*/ 66 w 79"/>
                <a:gd name="T59" fmla="*/ 0 h 110"/>
                <a:gd name="T60" fmla="*/ 66 w 79"/>
                <a:gd name="T61" fmla="*/ 1 h 110"/>
                <a:gd name="T62" fmla="*/ 59 w 79"/>
                <a:gd name="T63" fmla="*/ 6 h 110"/>
                <a:gd name="T64" fmla="*/ 49 w 79"/>
                <a:gd name="T65" fmla="*/ 26 h 110"/>
                <a:gd name="T66" fmla="*/ 49 w 79"/>
                <a:gd name="T67" fmla="*/ 30 h 110"/>
                <a:gd name="T68" fmla="*/ 43 w 79"/>
                <a:gd name="T69" fmla="*/ 37 h 110"/>
                <a:gd name="T70" fmla="*/ 34 w 79"/>
                <a:gd name="T71" fmla="*/ 57 h 110"/>
                <a:gd name="T72" fmla="*/ 26 w 79"/>
                <a:gd name="T73" fmla="*/ 59 h 110"/>
                <a:gd name="T74" fmla="*/ 15 w 79"/>
                <a:gd name="T75" fmla="*/ 56 h 110"/>
                <a:gd name="T76" fmla="*/ 3 w 79"/>
                <a:gd name="T77" fmla="*/ 68 h 110"/>
                <a:gd name="T78" fmla="*/ 2 w 79"/>
                <a:gd name="T79" fmla="*/ 69 h 110"/>
                <a:gd name="T80" fmla="*/ 2 w 79"/>
                <a:gd name="T81" fmla="*/ 70 h 110"/>
                <a:gd name="T82" fmla="*/ 2 w 79"/>
                <a:gd name="T83" fmla="*/ 71 h 110"/>
                <a:gd name="T84" fmla="*/ 2 w 79"/>
                <a:gd name="T85" fmla="*/ 72 h 110"/>
                <a:gd name="T86" fmla="*/ 1 w 79"/>
                <a:gd name="T87" fmla="*/ 74 h 110"/>
                <a:gd name="T88" fmla="*/ 1 w 79"/>
                <a:gd name="T89" fmla="*/ 76 h 110"/>
                <a:gd name="T90" fmla="*/ 0 w 79"/>
                <a:gd name="T91" fmla="*/ 78 h 110"/>
                <a:gd name="T92" fmla="*/ 3 w 79"/>
                <a:gd name="T93" fmla="*/ 82 h 110"/>
                <a:gd name="T94" fmla="*/ 6 w 79"/>
                <a:gd name="T95" fmla="*/ 85 h 110"/>
                <a:gd name="T96" fmla="*/ 12 w 79"/>
                <a:gd name="T97" fmla="*/ 85 h 110"/>
                <a:gd name="T98" fmla="*/ 15 w 79"/>
                <a:gd name="T99" fmla="*/ 100 h 110"/>
                <a:gd name="T100" fmla="*/ 27 w 79"/>
                <a:gd name="T101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9" h="110">
                  <a:moveTo>
                    <a:pt x="32" y="104"/>
                  </a:moveTo>
                  <a:cubicBezTo>
                    <a:pt x="32" y="104"/>
                    <a:pt x="32" y="104"/>
                    <a:pt x="32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5" y="104"/>
                    <a:pt x="42" y="105"/>
                    <a:pt x="49" y="105"/>
                  </a:cubicBezTo>
                  <a:cubicBezTo>
                    <a:pt x="49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1" y="105"/>
                    <a:pt x="52" y="105"/>
                    <a:pt x="52" y="105"/>
                  </a:cubicBezTo>
                  <a:cubicBezTo>
                    <a:pt x="52" y="105"/>
                    <a:pt x="53" y="105"/>
                    <a:pt x="53" y="105"/>
                  </a:cubicBezTo>
                  <a:cubicBezTo>
                    <a:pt x="53" y="105"/>
                    <a:pt x="54" y="105"/>
                    <a:pt x="54" y="105"/>
                  </a:cubicBezTo>
                  <a:cubicBezTo>
                    <a:pt x="55" y="105"/>
                    <a:pt x="55" y="105"/>
                    <a:pt x="55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7" y="105"/>
                    <a:pt x="57" y="105"/>
                    <a:pt x="58" y="105"/>
                  </a:cubicBezTo>
                  <a:cubicBezTo>
                    <a:pt x="61" y="105"/>
                    <a:pt x="62" y="105"/>
                    <a:pt x="62" y="105"/>
                  </a:cubicBezTo>
                  <a:cubicBezTo>
                    <a:pt x="62" y="105"/>
                    <a:pt x="63" y="105"/>
                    <a:pt x="63" y="105"/>
                  </a:cubicBezTo>
                  <a:cubicBezTo>
                    <a:pt x="66" y="105"/>
                    <a:pt x="73" y="108"/>
                    <a:pt x="77" y="110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7" y="108"/>
                    <a:pt x="78" y="106"/>
                    <a:pt x="78" y="104"/>
                  </a:cubicBezTo>
                  <a:cubicBezTo>
                    <a:pt x="78" y="104"/>
                    <a:pt x="78" y="103"/>
                    <a:pt x="79" y="103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8" y="103"/>
                    <a:pt x="78" y="103"/>
                    <a:pt x="78" y="102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1"/>
                  </a:cubicBezTo>
                  <a:cubicBezTo>
                    <a:pt x="77" y="101"/>
                    <a:pt x="75" y="99"/>
                    <a:pt x="74" y="98"/>
                  </a:cubicBezTo>
                  <a:cubicBezTo>
                    <a:pt x="73" y="97"/>
                    <a:pt x="71" y="96"/>
                    <a:pt x="70" y="95"/>
                  </a:cubicBezTo>
                  <a:cubicBezTo>
                    <a:pt x="68" y="92"/>
                    <a:pt x="68" y="91"/>
                    <a:pt x="68" y="91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7" y="89"/>
                    <a:pt x="67" y="89"/>
                    <a:pt x="67" y="89"/>
                  </a:cubicBezTo>
                  <a:cubicBezTo>
                    <a:pt x="67" y="89"/>
                    <a:pt x="68" y="86"/>
                    <a:pt x="66" y="84"/>
                  </a:cubicBezTo>
                  <a:cubicBezTo>
                    <a:pt x="64" y="81"/>
                    <a:pt x="62" y="78"/>
                    <a:pt x="62" y="74"/>
                  </a:cubicBezTo>
                  <a:cubicBezTo>
                    <a:pt x="62" y="72"/>
                    <a:pt x="62" y="70"/>
                    <a:pt x="62" y="68"/>
                  </a:cubicBezTo>
                  <a:cubicBezTo>
                    <a:pt x="61" y="67"/>
                    <a:pt x="61" y="66"/>
                    <a:pt x="61" y="65"/>
                  </a:cubicBezTo>
                  <a:cubicBezTo>
                    <a:pt x="61" y="63"/>
                    <a:pt x="62" y="61"/>
                    <a:pt x="63" y="59"/>
                  </a:cubicBezTo>
                  <a:cubicBezTo>
                    <a:pt x="65" y="57"/>
                    <a:pt x="66" y="55"/>
                    <a:pt x="66" y="53"/>
                  </a:cubicBezTo>
                  <a:cubicBezTo>
                    <a:pt x="67" y="52"/>
                    <a:pt x="67" y="51"/>
                    <a:pt x="67" y="51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50"/>
                    <a:pt x="68" y="49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8"/>
                    <a:pt x="70" y="47"/>
                    <a:pt x="70" y="47"/>
                  </a:cubicBezTo>
                  <a:cubicBezTo>
                    <a:pt x="71" y="47"/>
                    <a:pt x="71" y="47"/>
                    <a:pt x="71" y="46"/>
                  </a:cubicBezTo>
                  <a:cubicBezTo>
                    <a:pt x="71" y="46"/>
                    <a:pt x="71" y="46"/>
                    <a:pt x="72" y="46"/>
                  </a:cubicBezTo>
                  <a:cubicBezTo>
                    <a:pt x="72" y="46"/>
                    <a:pt x="72" y="46"/>
                    <a:pt x="71" y="46"/>
                  </a:cubicBezTo>
                  <a:cubicBezTo>
                    <a:pt x="71" y="46"/>
                    <a:pt x="71" y="45"/>
                    <a:pt x="71" y="45"/>
                  </a:cubicBezTo>
                  <a:cubicBezTo>
                    <a:pt x="71" y="44"/>
                    <a:pt x="71" y="44"/>
                    <a:pt x="70" y="43"/>
                  </a:cubicBezTo>
                  <a:cubicBezTo>
                    <a:pt x="70" y="43"/>
                    <a:pt x="70" y="43"/>
                    <a:pt x="70" y="42"/>
                  </a:cubicBezTo>
                  <a:cubicBezTo>
                    <a:pt x="70" y="41"/>
                    <a:pt x="69" y="40"/>
                    <a:pt x="69" y="39"/>
                  </a:cubicBezTo>
                  <a:cubicBezTo>
                    <a:pt x="68" y="36"/>
                    <a:pt x="66" y="35"/>
                    <a:pt x="64" y="33"/>
                  </a:cubicBezTo>
                  <a:cubicBezTo>
                    <a:pt x="63" y="32"/>
                    <a:pt x="61" y="31"/>
                    <a:pt x="60" y="30"/>
                  </a:cubicBezTo>
                  <a:cubicBezTo>
                    <a:pt x="59" y="29"/>
                    <a:pt x="58" y="28"/>
                    <a:pt x="58" y="27"/>
                  </a:cubicBezTo>
                  <a:cubicBezTo>
                    <a:pt x="57" y="26"/>
                    <a:pt x="56" y="24"/>
                    <a:pt x="56" y="23"/>
                  </a:cubicBezTo>
                  <a:cubicBezTo>
                    <a:pt x="56" y="22"/>
                    <a:pt x="57" y="22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17"/>
                    <a:pt x="62" y="17"/>
                    <a:pt x="64" y="17"/>
                  </a:cubicBezTo>
                  <a:cubicBezTo>
                    <a:pt x="66" y="17"/>
                    <a:pt x="67" y="17"/>
                    <a:pt x="69" y="17"/>
                  </a:cubicBezTo>
                  <a:cubicBezTo>
                    <a:pt x="69" y="17"/>
                    <a:pt x="70" y="17"/>
                    <a:pt x="70" y="17"/>
                  </a:cubicBezTo>
                  <a:cubicBezTo>
                    <a:pt x="68" y="14"/>
                    <a:pt x="66" y="8"/>
                    <a:pt x="66" y="3"/>
                  </a:cubicBezTo>
                  <a:cubicBezTo>
                    <a:pt x="66" y="3"/>
                    <a:pt x="66" y="2"/>
                    <a:pt x="66" y="2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1"/>
                  </a:cubicBezTo>
                  <a:cubicBezTo>
                    <a:pt x="66" y="4"/>
                    <a:pt x="62" y="5"/>
                    <a:pt x="60" y="5"/>
                  </a:cubicBezTo>
                  <a:cubicBezTo>
                    <a:pt x="60" y="5"/>
                    <a:pt x="59" y="6"/>
                    <a:pt x="59" y="6"/>
                  </a:cubicBezTo>
                  <a:cubicBezTo>
                    <a:pt x="58" y="7"/>
                    <a:pt x="53" y="15"/>
                    <a:pt x="53" y="16"/>
                  </a:cubicBezTo>
                  <a:cubicBezTo>
                    <a:pt x="53" y="18"/>
                    <a:pt x="52" y="25"/>
                    <a:pt x="49" y="26"/>
                  </a:cubicBezTo>
                  <a:cubicBezTo>
                    <a:pt x="49" y="26"/>
                    <a:pt x="49" y="28"/>
                    <a:pt x="49" y="29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2"/>
                    <a:pt x="47" y="33"/>
                    <a:pt x="46" y="34"/>
                  </a:cubicBezTo>
                  <a:cubicBezTo>
                    <a:pt x="45" y="35"/>
                    <a:pt x="43" y="36"/>
                    <a:pt x="43" y="37"/>
                  </a:cubicBezTo>
                  <a:cubicBezTo>
                    <a:pt x="43" y="39"/>
                    <a:pt x="41" y="44"/>
                    <a:pt x="36" y="53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2" y="60"/>
                    <a:pt x="31" y="62"/>
                    <a:pt x="29" y="62"/>
                  </a:cubicBezTo>
                  <a:cubicBezTo>
                    <a:pt x="28" y="62"/>
                    <a:pt x="27" y="62"/>
                    <a:pt x="26" y="59"/>
                  </a:cubicBezTo>
                  <a:cubicBezTo>
                    <a:pt x="26" y="57"/>
                    <a:pt x="23" y="55"/>
                    <a:pt x="22" y="55"/>
                  </a:cubicBezTo>
                  <a:cubicBezTo>
                    <a:pt x="19" y="57"/>
                    <a:pt x="17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3" y="57"/>
                    <a:pt x="8" y="62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4"/>
                    <a:pt x="1" y="75"/>
                    <a:pt x="1" y="75"/>
                  </a:cubicBezTo>
                  <a:cubicBezTo>
                    <a:pt x="1" y="75"/>
                    <a:pt x="1" y="76"/>
                    <a:pt x="1" y="76"/>
                  </a:cubicBezTo>
                  <a:cubicBezTo>
                    <a:pt x="1" y="76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79"/>
                    <a:pt x="2" y="80"/>
                    <a:pt x="3" y="82"/>
                  </a:cubicBezTo>
                  <a:cubicBezTo>
                    <a:pt x="3" y="82"/>
                    <a:pt x="3" y="83"/>
                    <a:pt x="4" y="84"/>
                  </a:cubicBezTo>
                  <a:cubicBezTo>
                    <a:pt x="4" y="84"/>
                    <a:pt x="5" y="85"/>
                    <a:pt x="6" y="85"/>
                  </a:cubicBezTo>
                  <a:cubicBezTo>
                    <a:pt x="7" y="85"/>
                    <a:pt x="7" y="85"/>
                    <a:pt x="8" y="85"/>
                  </a:cubicBezTo>
                  <a:cubicBezTo>
                    <a:pt x="10" y="84"/>
                    <a:pt x="11" y="84"/>
                    <a:pt x="12" y="85"/>
                  </a:cubicBezTo>
                  <a:cubicBezTo>
                    <a:pt x="15" y="87"/>
                    <a:pt x="17" y="96"/>
                    <a:pt x="16" y="98"/>
                  </a:cubicBezTo>
                  <a:cubicBezTo>
                    <a:pt x="16" y="99"/>
                    <a:pt x="16" y="100"/>
                    <a:pt x="15" y="100"/>
                  </a:cubicBezTo>
                  <a:cubicBezTo>
                    <a:pt x="15" y="102"/>
                    <a:pt x="14" y="104"/>
                    <a:pt x="14" y="106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32" y="104"/>
                    <a:pt x="32" y="104"/>
                    <a:pt x="32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0" name="Freeform 1365">
              <a:extLst>
                <a:ext uri="{FF2B5EF4-FFF2-40B4-BE49-F238E27FC236}">
                  <a16:creationId xmlns:a16="http://schemas.microsoft.com/office/drawing/2014/main" id="{3BF60509-A100-46B0-80FD-DFFA66762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4337" y="4825527"/>
              <a:ext cx="0" cy="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1" name="Freeform 1366">
              <a:extLst>
                <a:ext uri="{FF2B5EF4-FFF2-40B4-BE49-F238E27FC236}">
                  <a16:creationId xmlns:a16="http://schemas.microsoft.com/office/drawing/2014/main" id="{D4C509AA-B6BE-45CD-87ED-D577C2965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1619" y="4929780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2" name="Freeform 1367">
              <a:extLst>
                <a:ext uri="{FF2B5EF4-FFF2-40B4-BE49-F238E27FC236}">
                  <a16:creationId xmlns:a16="http://schemas.microsoft.com/office/drawing/2014/main" id="{FCD0A66A-27B6-41B0-B61E-803D3A4E6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257" y="4821439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3" name="Freeform 1368">
              <a:extLst>
                <a:ext uri="{FF2B5EF4-FFF2-40B4-BE49-F238E27FC236}">
                  <a16:creationId xmlns:a16="http://schemas.microsoft.com/office/drawing/2014/main" id="{9E641853-8E18-480B-B65E-FBE9CF382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699" y="4927736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4" name="Freeform 1369">
              <a:extLst>
                <a:ext uri="{FF2B5EF4-FFF2-40B4-BE49-F238E27FC236}">
                  <a16:creationId xmlns:a16="http://schemas.microsoft.com/office/drawing/2014/main" id="{0CA0626F-3BAD-4788-BCED-60BAE4FD0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496" y="4827571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5" name="Freeform 1370">
              <a:extLst>
                <a:ext uri="{FF2B5EF4-FFF2-40B4-BE49-F238E27FC236}">
                  <a16:creationId xmlns:a16="http://schemas.microsoft.com/office/drawing/2014/main" id="{907B3655-3CA9-4CC5-9BCC-E7D7241BC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895" y="470696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6" name="Freeform 1371">
              <a:extLst>
                <a:ext uri="{FF2B5EF4-FFF2-40B4-BE49-F238E27FC236}">
                  <a16:creationId xmlns:a16="http://schemas.microsoft.com/office/drawing/2014/main" id="{5BEF8EDC-5D52-4583-9225-DF47C9615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576" y="473149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7" name="Freeform 1372">
              <a:extLst>
                <a:ext uri="{FF2B5EF4-FFF2-40B4-BE49-F238E27FC236}">
                  <a16:creationId xmlns:a16="http://schemas.microsoft.com/office/drawing/2014/main" id="{BDC247BC-8AC0-455A-8B42-C771F42A1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895" y="4704920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8" name="Freeform 1373">
              <a:extLst>
                <a:ext uri="{FF2B5EF4-FFF2-40B4-BE49-F238E27FC236}">
                  <a16:creationId xmlns:a16="http://schemas.microsoft.com/office/drawing/2014/main" id="{1C24517D-712C-4234-9A9D-6DEB5CD8C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895" y="4700832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69" name="Freeform 1374">
              <a:extLst>
                <a:ext uri="{FF2B5EF4-FFF2-40B4-BE49-F238E27FC236}">
                  <a16:creationId xmlns:a16="http://schemas.microsoft.com/office/drawing/2014/main" id="{EEBE92DC-BFED-4EE6-BD82-BBBAB6FFB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441" y="48704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0" name="Freeform 1375">
              <a:extLst>
                <a:ext uri="{FF2B5EF4-FFF2-40B4-BE49-F238E27FC236}">
                  <a16:creationId xmlns:a16="http://schemas.microsoft.com/office/drawing/2014/main" id="{00897351-2F24-437A-9B56-34A495CC3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521" y="487254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1" name="Freeform 1376">
              <a:extLst>
                <a:ext uri="{FF2B5EF4-FFF2-40B4-BE49-F238E27FC236}">
                  <a16:creationId xmlns:a16="http://schemas.microsoft.com/office/drawing/2014/main" id="{00B5ABF6-601B-4818-AA65-9FB850CBC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601" y="4880720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2" name="Freeform 1377">
              <a:extLst>
                <a:ext uri="{FF2B5EF4-FFF2-40B4-BE49-F238E27FC236}">
                  <a16:creationId xmlns:a16="http://schemas.microsoft.com/office/drawing/2014/main" id="{ED87271E-1403-454B-A653-EE5E022A9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367" y="4833704"/>
              <a:ext cx="13442" cy="18398"/>
            </a:xfrm>
            <a:custGeom>
              <a:avLst/>
              <a:gdLst>
                <a:gd name="T0" fmla="*/ 5 w 7"/>
                <a:gd name="T1" fmla="*/ 4 h 9"/>
                <a:gd name="T2" fmla="*/ 7 w 7"/>
                <a:gd name="T3" fmla="*/ 0 h 9"/>
                <a:gd name="T4" fmla="*/ 5 w 7"/>
                <a:gd name="T5" fmla="*/ 4 h 9"/>
                <a:gd name="T6" fmla="*/ 0 w 7"/>
                <a:gd name="T7" fmla="*/ 9 h 9"/>
                <a:gd name="T8" fmla="*/ 5 w 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5" y="4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7"/>
                    <a:pt x="2" y="9"/>
                    <a:pt x="0" y="9"/>
                  </a:cubicBezTo>
                  <a:cubicBezTo>
                    <a:pt x="2" y="9"/>
                    <a:pt x="3" y="7"/>
                    <a:pt x="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3" name="Freeform 1378">
              <a:extLst>
                <a:ext uri="{FF2B5EF4-FFF2-40B4-BE49-F238E27FC236}">
                  <a16:creationId xmlns:a16="http://schemas.microsoft.com/office/drawing/2014/main" id="{4C6E586C-C2B7-4762-A9E9-55B8719A9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521" y="487663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4" name="Freeform 1379">
              <a:extLst>
                <a:ext uri="{FF2B5EF4-FFF2-40B4-BE49-F238E27FC236}">
                  <a16:creationId xmlns:a16="http://schemas.microsoft.com/office/drawing/2014/main" id="{57CB61D0-0730-4C95-B8CB-5EE1E4BD5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441" y="4864366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5" name="Freeform 1380">
              <a:extLst>
                <a:ext uri="{FF2B5EF4-FFF2-40B4-BE49-F238E27FC236}">
                  <a16:creationId xmlns:a16="http://schemas.microsoft.com/office/drawing/2014/main" id="{BE064E1E-F3FC-4462-9A35-7EDCF85C2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441" y="486845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6" name="Freeform 1381">
              <a:extLst>
                <a:ext uri="{FF2B5EF4-FFF2-40B4-BE49-F238E27FC236}">
                  <a16:creationId xmlns:a16="http://schemas.microsoft.com/office/drawing/2014/main" id="{A3404F7F-FFED-49E5-AD84-554E6C3D1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441" y="486641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7" name="Freeform 1382">
              <a:extLst>
                <a:ext uri="{FF2B5EF4-FFF2-40B4-BE49-F238E27FC236}">
                  <a16:creationId xmlns:a16="http://schemas.microsoft.com/office/drawing/2014/main" id="{BE6FA372-1F9C-4637-8BF0-6EF8F9EDD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56025"/>
              <a:ext cx="117135" cy="130827"/>
            </a:xfrm>
            <a:custGeom>
              <a:avLst/>
              <a:gdLst>
                <a:gd name="T0" fmla="*/ 59 w 64"/>
                <a:gd name="T1" fmla="*/ 9 h 67"/>
                <a:gd name="T2" fmla="*/ 56 w 64"/>
                <a:gd name="T3" fmla="*/ 8 h 67"/>
                <a:gd name="T4" fmla="*/ 45 w 64"/>
                <a:gd name="T5" fmla="*/ 12 h 67"/>
                <a:gd name="T6" fmla="*/ 35 w 64"/>
                <a:gd name="T7" fmla="*/ 5 h 67"/>
                <a:gd name="T8" fmla="*/ 34 w 64"/>
                <a:gd name="T9" fmla="*/ 4 h 67"/>
                <a:gd name="T10" fmla="*/ 33 w 64"/>
                <a:gd name="T11" fmla="*/ 3 h 67"/>
                <a:gd name="T12" fmla="*/ 32 w 64"/>
                <a:gd name="T13" fmla="*/ 3 h 67"/>
                <a:gd name="T14" fmla="*/ 31 w 64"/>
                <a:gd name="T15" fmla="*/ 3 h 67"/>
                <a:gd name="T16" fmla="*/ 30 w 64"/>
                <a:gd name="T17" fmla="*/ 3 h 67"/>
                <a:gd name="T18" fmla="*/ 23 w 64"/>
                <a:gd name="T19" fmla="*/ 4 h 67"/>
                <a:gd name="T20" fmla="*/ 21 w 64"/>
                <a:gd name="T21" fmla="*/ 1 h 67"/>
                <a:gd name="T22" fmla="*/ 11 w 64"/>
                <a:gd name="T23" fmla="*/ 5 h 67"/>
                <a:gd name="T24" fmla="*/ 5 w 64"/>
                <a:gd name="T25" fmla="*/ 6 h 67"/>
                <a:gd name="T26" fmla="*/ 5 w 64"/>
                <a:gd name="T27" fmla="*/ 6 h 67"/>
                <a:gd name="T28" fmla="*/ 4 w 64"/>
                <a:gd name="T29" fmla="*/ 6 h 67"/>
                <a:gd name="T30" fmla="*/ 4 w 64"/>
                <a:gd name="T31" fmla="*/ 7 h 67"/>
                <a:gd name="T32" fmla="*/ 4 w 64"/>
                <a:gd name="T33" fmla="*/ 9 h 67"/>
                <a:gd name="T34" fmla="*/ 4 w 64"/>
                <a:gd name="T35" fmla="*/ 10 h 67"/>
                <a:gd name="T36" fmla="*/ 7 w 64"/>
                <a:gd name="T37" fmla="*/ 18 h 67"/>
                <a:gd name="T38" fmla="*/ 8 w 64"/>
                <a:gd name="T39" fmla="*/ 26 h 67"/>
                <a:gd name="T40" fmla="*/ 3 w 64"/>
                <a:gd name="T41" fmla="*/ 26 h 67"/>
                <a:gd name="T42" fmla="*/ 4 w 64"/>
                <a:gd name="T43" fmla="*/ 33 h 67"/>
                <a:gd name="T44" fmla="*/ 2 w 64"/>
                <a:gd name="T45" fmla="*/ 36 h 67"/>
                <a:gd name="T46" fmla="*/ 1 w 64"/>
                <a:gd name="T47" fmla="*/ 38 h 67"/>
                <a:gd name="T48" fmla="*/ 2 w 64"/>
                <a:gd name="T49" fmla="*/ 42 h 67"/>
                <a:gd name="T50" fmla="*/ 3 w 64"/>
                <a:gd name="T51" fmla="*/ 48 h 67"/>
                <a:gd name="T52" fmla="*/ 13 w 64"/>
                <a:gd name="T53" fmla="*/ 58 h 67"/>
                <a:gd name="T54" fmla="*/ 11 w 64"/>
                <a:gd name="T55" fmla="*/ 64 h 67"/>
                <a:gd name="T56" fmla="*/ 10 w 64"/>
                <a:gd name="T57" fmla="*/ 66 h 67"/>
                <a:gd name="T58" fmla="*/ 22 w 64"/>
                <a:gd name="T59" fmla="*/ 64 h 67"/>
                <a:gd name="T60" fmla="*/ 61 w 64"/>
                <a:gd name="T61" fmla="*/ 60 h 67"/>
                <a:gd name="T62" fmla="*/ 61 w 64"/>
                <a:gd name="T63" fmla="*/ 59 h 67"/>
                <a:gd name="T64" fmla="*/ 61 w 64"/>
                <a:gd name="T65" fmla="*/ 58 h 67"/>
                <a:gd name="T66" fmla="*/ 56 w 64"/>
                <a:gd name="T67" fmla="*/ 44 h 67"/>
                <a:gd name="T68" fmla="*/ 60 w 64"/>
                <a:gd name="T69" fmla="*/ 34 h 67"/>
                <a:gd name="T70" fmla="*/ 64 w 64"/>
                <a:gd name="T71" fmla="*/ 26 h 67"/>
                <a:gd name="T72" fmla="*/ 64 w 64"/>
                <a:gd name="T73" fmla="*/ 25 h 67"/>
                <a:gd name="T74" fmla="*/ 64 w 64"/>
                <a:gd name="T75" fmla="*/ 23 h 67"/>
                <a:gd name="T76" fmla="*/ 64 w 64"/>
                <a:gd name="T77" fmla="*/ 21 h 67"/>
                <a:gd name="T78" fmla="*/ 63 w 64"/>
                <a:gd name="T79" fmla="*/ 19 h 67"/>
                <a:gd name="T80" fmla="*/ 63 w 64"/>
                <a:gd name="T81" fmla="*/ 16 h 67"/>
                <a:gd name="T82" fmla="*/ 62 w 64"/>
                <a:gd name="T83" fmla="*/ 14 h 67"/>
                <a:gd name="T84" fmla="*/ 61 w 64"/>
                <a:gd name="T85" fmla="*/ 11 h 67"/>
                <a:gd name="T86" fmla="*/ 61 w 64"/>
                <a:gd name="T87" fmla="*/ 1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67">
                  <a:moveTo>
                    <a:pt x="60" y="10"/>
                  </a:moveTo>
                  <a:cubicBezTo>
                    <a:pt x="60" y="10"/>
                    <a:pt x="59" y="9"/>
                    <a:pt x="59" y="9"/>
                  </a:cubicBezTo>
                  <a:cubicBezTo>
                    <a:pt x="59" y="9"/>
                    <a:pt x="58" y="9"/>
                    <a:pt x="57" y="8"/>
                  </a:cubicBezTo>
                  <a:cubicBezTo>
                    <a:pt x="57" y="8"/>
                    <a:pt x="56" y="8"/>
                    <a:pt x="56" y="8"/>
                  </a:cubicBezTo>
                  <a:cubicBezTo>
                    <a:pt x="53" y="8"/>
                    <a:pt x="50" y="9"/>
                    <a:pt x="49" y="11"/>
                  </a:cubicBezTo>
                  <a:cubicBezTo>
                    <a:pt x="48" y="12"/>
                    <a:pt x="46" y="12"/>
                    <a:pt x="45" y="12"/>
                  </a:cubicBezTo>
                  <a:cubicBezTo>
                    <a:pt x="41" y="12"/>
                    <a:pt x="36" y="7"/>
                    <a:pt x="35" y="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4" y="5"/>
                    <a:pt x="34" y="5"/>
                    <a:pt x="34" y="4"/>
                  </a:cubicBezTo>
                  <a:cubicBezTo>
                    <a:pt x="34" y="4"/>
                    <a:pt x="34" y="4"/>
                    <a:pt x="33" y="4"/>
                  </a:cubicBezTo>
                  <a:cubicBezTo>
                    <a:pt x="33" y="4"/>
                    <a:pt x="33" y="4"/>
                    <a:pt x="33" y="3"/>
                  </a:cubicBezTo>
                  <a:cubicBezTo>
                    <a:pt x="33" y="3"/>
                    <a:pt x="33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5"/>
                    <a:pt x="26" y="5"/>
                    <a:pt x="24" y="5"/>
                  </a:cubicBezTo>
                  <a:cubicBezTo>
                    <a:pt x="24" y="5"/>
                    <a:pt x="24" y="4"/>
                    <a:pt x="23" y="4"/>
                  </a:cubicBezTo>
                  <a:cubicBezTo>
                    <a:pt x="22" y="3"/>
                    <a:pt x="22" y="2"/>
                    <a:pt x="22" y="0"/>
                  </a:cubicBezTo>
                  <a:cubicBezTo>
                    <a:pt x="22" y="1"/>
                    <a:pt x="21" y="1"/>
                    <a:pt x="21" y="1"/>
                  </a:cubicBezTo>
                  <a:cubicBezTo>
                    <a:pt x="20" y="4"/>
                    <a:pt x="17" y="7"/>
                    <a:pt x="14" y="7"/>
                  </a:cubicBezTo>
                  <a:cubicBezTo>
                    <a:pt x="13" y="7"/>
                    <a:pt x="11" y="6"/>
                    <a:pt x="11" y="5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1"/>
                  </a:cubicBezTo>
                  <a:cubicBezTo>
                    <a:pt x="7" y="12"/>
                    <a:pt x="8" y="15"/>
                    <a:pt x="7" y="18"/>
                  </a:cubicBezTo>
                  <a:cubicBezTo>
                    <a:pt x="7" y="18"/>
                    <a:pt x="7" y="19"/>
                    <a:pt x="8" y="19"/>
                  </a:cubicBezTo>
                  <a:cubicBezTo>
                    <a:pt x="9" y="21"/>
                    <a:pt x="10" y="24"/>
                    <a:pt x="8" y="26"/>
                  </a:cubicBezTo>
                  <a:cubicBezTo>
                    <a:pt x="7" y="27"/>
                    <a:pt x="5" y="27"/>
                    <a:pt x="4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7"/>
                    <a:pt x="4" y="27"/>
                    <a:pt x="4" y="28"/>
                  </a:cubicBezTo>
                  <a:cubicBezTo>
                    <a:pt x="5" y="29"/>
                    <a:pt x="6" y="31"/>
                    <a:pt x="4" y="33"/>
                  </a:cubicBezTo>
                  <a:cubicBezTo>
                    <a:pt x="4" y="34"/>
                    <a:pt x="3" y="34"/>
                    <a:pt x="3" y="35"/>
                  </a:cubicBezTo>
                  <a:cubicBezTo>
                    <a:pt x="2" y="35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1" y="37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" y="39"/>
                    <a:pt x="2" y="41"/>
                    <a:pt x="2" y="42"/>
                  </a:cubicBezTo>
                  <a:cubicBezTo>
                    <a:pt x="2" y="44"/>
                    <a:pt x="1" y="45"/>
                    <a:pt x="0" y="47"/>
                  </a:cubicBezTo>
                  <a:cubicBezTo>
                    <a:pt x="1" y="47"/>
                    <a:pt x="2" y="47"/>
                    <a:pt x="3" y="48"/>
                  </a:cubicBezTo>
                  <a:cubicBezTo>
                    <a:pt x="4" y="48"/>
                    <a:pt x="4" y="49"/>
                    <a:pt x="5" y="49"/>
                  </a:cubicBezTo>
                  <a:cubicBezTo>
                    <a:pt x="9" y="51"/>
                    <a:pt x="13" y="54"/>
                    <a:pt x="13" y="58"/>
                  </a:cubicBezTo>
                  <a:cubicBezTo>
                    <a:pt x="12" y="60"/>
                    <a:pt x="12" y="62"/>
                    <a:pt x="11" y="63"/>
                  </a:cubicBezTo>
                  <a:cubicBezTo>
                    <a:pt x="11" y="63"/>
                    <a:pt x="11" y="64"/>
                    <a:pt x="11" y="64"/>
                  </a:cubicBezTo>
                  <a:cubicBezTo>
                    <a:pt x="11" y="64"/>
                    <a:pt x="11" y="65"/>
                    <a:pt x="11" y="65"/>
                  </a:cubicBezTo>
                  <a:cubicBezTo>
                    <a:pt x="10" y="65"/>
                    <a:pt x="10" y="66"/>
                    <a:pt x="10" y="66"/>
                  </a:cubicBezTo>
                  <a:cubicBezTo>
                    <a:pt x="10" y="66"/>
                    <a:pt x="10" y="66"/>
                    <a:pt x="10" y="67"/>
                  </a:cubicBezTo>
                  <a:cubicBezTo>
                    <a:pt x="13" y="66"/>
                    <a:pt x="17" y="65"/>
                    <a:pt x="22" y="64"/>
                  </a:cubicBezTo>
                  <a:cubicBezTo>
                    <a:pt x="27" y="62"/>
                    <a:pt x="34" y="61"/>
                    <a:pt x="40" y="59"/>
                  </a:cubicBezTo>
                  <a:cubicBezTo>
                    <a:pt x="47" y="58"/>
                    <a:pt x="54" y="59"/>
                    <a:pt x="61" y="60"/>
                  </a:cubicBezTo>
                  <a:cubicBezTo>
                    <a:pt x="61" y="60"/>
                    <a:pt x="61" y="59"/>
                    <a:pt x="61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60" y="56"/>
                    <a:pt x="56" y="47"/>
                    <a:pt x="56" y="44"/>
                  </a:cubicBezTo>
                  <a:cubicBezTo>
                    <a:pt x="56" y="43"/>
                    <a:pt x="57" y="42"/>
                    <a:pt x="58" y="40"/>
                  </a:cubicBezTo>
                  <a:cubicBezTo>
                    <a:pt x="59" y="38"/>
                    <a:pt x="60" y="35"/>
                    <a:pt x="60" y="34"/>
                  </a:cubicBezTo>
                  <a:cubicBezTo>
                    <a:pt x="60" y="31"/>
                    <a:pt x="62" y="30"/>
                    <a:pt x="63" y="28"/>
                  </a:cubicBezTo>
                  <a:cubicBezTo>
                    <a:pt x="63" y="28"/>
                    <a:pt x="64" y="27"/>
                    <a:pt x="64" y="26"/>
                  </a:cubicBezTo>
                  <a:cubicBezTo>
                    <a:pt x="64" y="26"/>
                    <a:pt x="64" y="26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4" y="24"/>
                    <a:pt x="64" y="23"/>
                    <a:pt x="64" y="23"/>
                  </a:cubicBezTo>
                  <a:cubicBezTo>
                    <a:pt x="64" y="23"/>
                    <a:pt x="64" y="22"/>
                    <a:pt x="64" y="22"/>
                  </a:cubicBezTo>
                  <a:cubicBezTo>
                    <a:pt x="64" y="22"/>
                    <a:pt x="64" y="21"/>
                    <a:pt x="64" y="21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8"/>
                    <a:pt x="63" y="18"/>
                    <a:pt x="63" y="17"/>
                  </a:cubicBezTo>
                  <a:cubicBezTo>
                    <a:pt x="63" y="17"/>
                    <a:pt x="63" y="16"/>
                    <a:pt x="63" y="16"/>
                  </a:cubicBezTo>
                  <a:cubicBezTo>
                    <a:pt x="63" y="16"/>
                    <a:pt x="63" y="15"/>
                    <a:pt x="62" y="15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13"/>
                    <a:pt x="62" y="13"/>
                    <a:pt x="62" y="12"/>
                  </a:cubicBezTo>
                  <a:cubicBezTo>
                    <a:pt x="62" y="12"/>
                    <a:pt x="61" y="12"/>
                    <a:pt x="61" y="11"/>
                  </a:cubicBezTo>
                  <a:cubicBezTo>
                    <a:pt x="61" y="11"/>
                    <a:pt x="61" y="11"/>
                    <a:pt x="61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0"/>
                    <a:pt x="61" y="10"/>
                    <a:pt x="6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8" name="Freeform 1383">
              <a:extLst>
                <a:ext uri="{FF2B5EF4-FFF2-40B4-BE49-F238E27FC236}">
                  <a16:creationId xmlns:a16="http://schemas.microsoft.com/office/drawing/2014/main" id="{AE023D13-5855-4DD7-B792-088AFC653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1809" y="4747848"/>
              <a:ext cx="78730" cy="132872"/>
            </a:xfrm>
            <a:custGeom>
              <a:avLst/>
              <a:gdLst>
                <a:gd name="T0" fmla="*/ 32 w 43"/>
                <a:gd name="T1" fmla="*/ 2 h 68"/>
                <a:gd name="T2" fmla="*/ 31 w 43"/>
                <a:gd name="T3" fmla="*/ 2 h 68"/>
                <a:gd name="T4" fmla="*/ 31 w 43"/>
                <a:gd name="T5" fmla="*/ 2 h 68"/>
                <a:gd name="T6" fmla="*/ 30 w 43"/>
                <a:gd name="T7" fmla="*/ 2 h 68"/>
                <a:gd name="T8" fmla="*/ 29 w 43"/>
                <a:gd name="T9" fmla="*/ 1 h 68"/>
                <a:gd name="T10" fmla="*/ 4 w 43"/>
                <a:gd name="T11" fmla="*/ 1 h 68"/>
                <a:gd name="T12" fmla="*/ 6 w 43"/>
                <a:gd name="T13" fmla="*/ 11 h 68"/>
                <a:gd name="T14" fmla="*/ 5 w 43"/>
                <a:gd name="T15" fmla="*/ 13 h 68"/>
                <a:gd name="T16" fmla="*/ 5 w 43"/>
                <a:gd name="T17" fmla="*/ 14 h 68"/>
                <a:gd name="T18" fmla="*/ 6 w 43"/>
                <a:gd name="T19" fmla="*/ 17 h 68"/>
                <a:gd name="T20" fmla="*/ 7 w 43"/>
                <a:gd name="T21" fmla="*/ 19 h 68"/>
                <a:gd name="T22" fmla="*/ 7 w 43"/>
                <a:gd name="T23" fmla="*/ 22 h 68"/>
                <a:gd name="T24" fmla="*/ 8 w 43"/>
                <a:gd name="T25" fmla="*/ 24 h 68"/>
                <a:gd name="T26" fmla="*/ 8 w 43"/>
                <a:gd name="T27" fmla="*/ 27 h 68"/>
                <a:gd name="T28" fmla="*/ 8 w 43"/>
                <a:gd name="T29" fmla="*/ 29 h 68"/>
                <a:gd name="T30" fmla="*/ 8 w 43"/>
                <a:gd name="T31" fmla="*/ 30 h 68"/>
                <a:gd name="T32" fmla="*/ 4 w 43"/>
                <a:gd name="T33" fmla="*/ 37 h 68"/>
                <a:gd name="T34" fmla="*/ 0 w 43"/>
                <a:gd name="T35" fmla="*/ 49 h 68"/>
                <a:gd name="T36" fmla="*/ 5 w 43"/>
                <a:gd name="T37" fmla="*/ 61 h 68"/>
                <a:gd name="T38" fmla="*/ 5 w 43"/>
                <a:gd name="T39" fmla="*/ 63 h 68"/>
                <a:gd name="T40" fmla="*/ 5 w 43"/>
                <a:gd name="T41" fmla="*/ 64 h 68"/>
                <a:gd name="T42" fmla="*/ 5 w 43"/>
                <a:gd name="T43" fmla="*/ 65 h 68"/>
                <a:gd name="T44" fmla="*/ 11 w 43"/>
                <a:gd name="T45" fmla="*/ 68 h 68"/>
                <a:gd name="T46" fmla="*/ 39 w 43"/>
                <a:gd name="T47" fmla="*/ 56 h 68"/>
                <a:gd name="T48" fmla="*/ 43 w 43"/>
                <a:gd name="T49" fmla="*/ 54 h 68"/>
                <a:gd name="T50" fmla="*/ 42 w 43"/>
                <a:gd name="T51" fmla="*/ 52 h 68"/>
                <a:gd name="T52" fmla="*/ 41 w 43"/>
                <a:gd name="T53" fmla="*/ 49 h 68"/>
                <a:gd name="T54" fmla="*/ 40 w 43"/>
                <a:gd name="T55" fmla="*/ 45 h 68"/>
                <a:gd name="T56" fmla="*/ 37 w 43"/>
                <a:gd name="T57" fmla="*/ 28 h 68"/>
                <a:gd name="T58" fmla="*/ 36 w 43"/>
                <a:gd name="T59" fmla="*/ 11 h 68"/>
                <a:gd name="T60" fmla="*/ 34 w 43"/>
                <a:gd name="T61" fmla="*/ 6 h 68"/>
                <a:gd name="T62" fmla="*/ 33 w 43"/>
                <a:gd name="T63" fmla="*/ 5 h 68"/>
                <a:gd name="T64" fmla="*/ 33 w 43"/>
                <a:gd name="T65" fmla="*/ 4 h 68"/>
                <a:gd name="T66" fmla="*/ 32 w 43"/>
                <a:gd name="T67" fmla="*/ 2 h 68"/>
                <a:gd name="T68" fmla="*/ 32 w 43"/>
                <a:gd name="T69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68">
                  <a:moveTo>
                    <a:pt x="32" y="2"/>
                  </a:moveTo>
                  <a:cubicBezTo>
                    <a:pt x="32" y="2"/>
                    <a:pt x="32" y="2"/>
                    <a:pt x="32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29" y="2"/>
                    <a:pt x="29" y="1"/>
                  </a:cubicBezTo>
                  <a:cubicBezTo>
                    <a:pt x="27" y="1"/>
                    <a:pt x="20" y="0"/>
                    <a:pt x="12" y="0"/>
                  </a:cubicBezTo>
                  <a:cubicBezTo>
                    <a:pt x="7" y="0"/>
                    <a:pt x="5" y="0"/>
                    <a:pt x="4" y="1"/>
                  </a:cubicBezTo>
                  <a:cubicBezTo>
                    <a:pt x="4" y="2"/>
                    <a:pt x="5" y="4"/>
                    <a:pt x="5" y="6"/>
                  </a:cubicBezTo>
                  <a:cubicBezTo>
                    <a:pt x="6" y="8"/>
                    <a:pt x="6" y="10"/>
                    <a:pt x="6" y="11"/>
                  </a:cubicBezTo>
                  <a:cubicBezTo>
                    <a:pt x="6" y="11"/>
                    <a:pt x="6" y="12"/>
                    <a:pt x="6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5"/>
                    <a:pt x="6" y="15"/>
                  </a:cubicBezTo>
                  <a:cubicBezTo>
                    <a:pt x="6" y="16"/>
                    <a:pt x="6" y="16"/>
                    <a:pt x="6" y="17"/>
                  </a:cubicBezTo>
                  <a:cubicBezTo>
                    <a:pt x="6" y="17"/>
                    <a:pt x="6" y="17"/>
                    <a:pt x="6" y="18"/>
                  </a:cubicBezTo>
                  <a:cubicBezTo>
                    <a:pt x="6" y="18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1"/>
                    <a:pt x="7" y="21"/>
                    <a:pt x="7" y="22"/>
                  </a:cubicBezTo>
                  <a:cubicBezTo>
                    <a:pt x="7" y="22"/>
                    <a:pt x="7" y="23"/>
                    <a:pt x="8" y="23"/>
                  </a:cubicBezTo>
                  <a:cubicBezTo>
                    <a:pt x="8" y="23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6"/>
                    <a:pt x="8" y="26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8"/>
                    <a:pt x="8" y="28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2"/>
                    <a:pt x="7" y="34"/>
                    <a:pt x="6" y="35"/>
                  </a:cubicBezTo>
                  <a:cubicBezTo>
                    <a:pt x="5" y="36"/>
                    <a:pt x="4" y="37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1" y="47"/>
                    <a:pt x="0" y="48"/>
                    <a:pt x="0" y="49"/>
                  </a:cubicBezTo>
                  <a:cubicBezTo>
                    <a:pt x="0" y="50"/>
                    <a:pt x="3" y="58"/>
                    <a:pt x="4" y="60"/>
                  </a:cubicBezTo>
                  <a:cubicBezTo>
                    <a:pt x="4" y="60"/>
                    <a:pt x="5" y="61"/>
                    <a:pt x="5" y="61"/>
                  </a:cubicBezTo>
                  <a:cubicBezTo>
                    <a:pt x="5" y="61"/>
                    <a:pt x="5" y="61"/>
                    <a:pt x="5" y="62"/>
                  </a:cubicBezTo>
                  <a:cubicBezTo>
                    <a:pt x="5" y="62"/>
                    <a:pt x="5" y="62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4"/>
                    <a:pt x="5" y="64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7" y="66"/>
                    <a:pt x="9" y="67"/>
                    <a:pt x="10" y="67"/>
                  </a:cubicBezTo>
                  <a:cubicBezTo>
                    <a:pt x="11" y="67"/>
                    <a:pt x="11" y="68"/>
                    <a:pt x="11" y="68"/>
                  </a:cubicBezTo>
                  <a:cubicBezTo>
                    <a:pt x="13" y="68"/>
                    <a:pt x="24" y="63"/>
                    <a:pt x="32" y="59"/>
                  </a:cubicBezTo>
                  <a:cubicBezTo>
                    <a:pt x="34" y="58"/>
                    <a:pt x="37" y="57"/>
                    <a:pt x="39" y="56"/>
                  </a:cubicBezTo>
                  <a:cubicBezTo>
                    <a:pt x="40" y="56"/>
                    <a:pt x="42" y="55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2" y="53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1"/>
                    <a:pt x="41" y="50"/>
                    <a:pt x="41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48"/>
                    <a:pt x="40" y="47"/>
                    <a:pt x="40" y="46"/>
                  </a:cubicBezTo>
                  <a:cubicBezTo>
                    <a:pt x="40" y="46"/>
                    <a:pt x="40" y="45"/>
                    <a:pt x="40" y="45"/>
                  </a:cubicBezTo>
                  <a:cubicBezTo>
                    <a:pt x="40" y="44"/>
                    <a:pt x="40" y="43"/>
                    <a:pt x="40" y="42"/>
                  </a:cubicBezTo>
                  <a:cubicBezTo>
                    <a:pt x="40" y="37"/>
                    <a:pt x="38" y="31"/>
                    <a:pt x="37" y="28"/>
                  </a:cubicBezTo>
                  <a:cubicBezTo>
                    <a:pt x="35" y="24"/>
                    <a:pt x="36" y="19"/>
                    <a:pt x="36" y="13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7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3"/>
                    <a:pt x="33" y="3"/>
                  </a:cubicBezTo>
                  <a:cubicBezTo>
                    <a:pt x="33" y="3"/>
                    <a:pt x="32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79" name="Freeform 1384">
              <a:extLst>
                <a:ext uri="{FF2B5EF4-FFF2-40B4-BE49-F238E27FC236}">
                  <a16:creationId xmlns:a16="http://schemas.microsoft.com/office/drawing/2014/main" id="{7EC1F6BD-154E-46F1-A15D-7DB09EF4E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1336" y="4751937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0" name="Freeform 1385">
              <a:extLst>
                <a:ext uri="{FF2B5EF4-FFF2-40B4-BE49-F238E27FC236}">
                  <a16:creationId xmlns:a16="http://schemas.microsoft.com/office/drawing/2014/main" id="{436F0197-18C2-431D-AF12-2815E22C2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8" y="4837792"/>
              <a:ext cx="1920" cy="6133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3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1" name="Freeform 1386">
              <a:extLst>
                <a:ext uri="{FF2B5EF4-FFF2-40B4-BE49-F238E27FC236}">
                  <a16:creationId xmlns:a16="http://schemas.microsoft.com/office/drawing/2014/main" id="{3D2044A3-6C0F-470D-8E6D-BB67D6BA0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177" y="476011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2" name="Freeform 1387">
              <a:extLst>
                <a:ext uri="{FF2B5EF4-FFF2-40B4-BE49-F238E27FC236}">
                  <a16:creationId xmlns:a16="http://schemas.microsoft.com/office/drawing/2014/main" id="{F7FC5852-89E8-43A5-BE91-4C9D719EA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257" y="4758069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3" name="Freeform 1388">
              <a:extLst>
                <a:ext uri="{FF2B5EF4-FFF2-40B4-BE49-F238E27FC236}">
                  <a16:creationId xmlns:a16="http://schemas.microsoft.com/office/drawing/2014/main" id="{03FDC277-5CA1-4A99-8E48-A7F4BCC50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6698" y="4843925"/>
              <a:ext cx="1920" cy="6133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3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4" name="Freeform 1389">
              <a:extLst>
                <a:ext uri="{FF2B5EF4-FFF2-40B4-BE49-F238E27FC236}">
                  <a16:creationId xmlns:a16="http://schemas.microsoft.com/office/drawing/2014/main" id="{65F7C342-B9F6-413C-A255-87CA530AA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619" y="4850057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5" name="Freeform 1390">
              <a:extLst>
                <a:ext uri="{FF2B5EF4-FFF2-40B4-BE49-F238E27FC236}">
                  <a16:creationId xmlns:a16="http://schemas.microsoft.com/office/drawing/2014/main" id="{15A7D4E6-EBEF-4137-99F8-4B08A0AD8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257" y="475602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6" name="Freeform 1391">
              <a:extLst>
                <a:ext uri="{FF2B5EF4-FFF2-40B4-BE49-F238E27FC236}">
                  <a16:creationId xmlns:a16="http://schemas.microsoft.com/office/drawing/2014/main" id="{A9466043-C9F6-4332-957E-52139F161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8" y="4829615"/>
              <a:ext cx="0" cy="613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7" name="Freeform 1392">
              <a:extLst>
                <a:ext uri="{FF2B5EF4-FFF2-40B4-BE49-F238E27FC236}">
                  <a16:creationId xmlns:a16="http://schemas.microsoft.com/office/drawing/2014/main" id="{48F8A2D8-4C90-4A14-8EBB-B1A29D154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3330" y="478055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8" name="Freeform 1393">
              <a:extLst>
                <a:ext uri="{FF2B5EF4-FFF2-40B4-BE49-F238E27FC236}">
                  <a16:creationId xmlns:a16="http://schemas.microsoft.com/office/drawing/2014/main" id="{805923B6-0012-4EC0-B1C5-2B00C0073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171" y="479486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89" name="Freeform 1394">
              <a:extLst>
                <a:ext uri="{FF2B5EF4-FFF2-40B4-BE49-F238E27FC236}">
                  <a16:creationId xmlns:a16="http://schemas.microsoft.com/office/drawing/2014/main" id="{0DD0C9BE-B744-48D3-BD5A-FBAA0E0D6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171" y="48009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0" name="Freeform 1395">
              <a:extLst>
                <a:ext uri="{FF2B5EF4-FFF2-40B4-BE49-F238E27FC236}">
                  <a16:creationId xmlns:a16="http://schemas.microsoft.com/office/drawing/2014/main" id="{64AC6026-1727-413C-8AA8-0AC90009B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250" y="478464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1" name="Freeform 1396">
              <a:extLst>
                <a:ext uri="{FF2B5EF4-FFF2-40B4-BE49-F238E27FC236}">
                  <a16:creationId xmlns:a16="http://schemas.microsoft.com/office/drawing/2014/main" id="{3FD631C8-0EAC-4C38-91B8-C282BA615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410" y="48704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2" name="Freeform 1397">
              <a:extLst>
                <a:ext uri="{FF2B5EF4-FFF2-40B4-BE49-F238E27FC236}">
                  <a16:creationId xmlns:a16="http://schemas.microsoft.com/office/drawing/2014/main" id="{00F09288-55AE-4DC6-B6C3-9308A80BC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410" y="486845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3" name="Freeform 1398">
              <a:extLst>
                <a:ext uri="{FF2B5EF4-FFF2-40B4-BE49-F238E27FC236}">
                  <a16:creationId xmlns:a16="http://schemas.microsoft.com/office/drawing/2014/main" id="{C38398DA-3244-4BEB-8541-89946737D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171" y="48050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4" name="Freeform 1399">
              <a:extLst>
                <a:ext uri="{FF2B5EF4-FFF2-40B4-BE49-F238E27FC236}">
                  <a16:creationId xmlns:a16="http://schemas.microsoft.com/office/drawing/2014/main" id="{CF03842D-5AC3-455B-891F-E1F0CA7A1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410" y="4776467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5" name="Freeform 1400">
              <a:extLst>
                <a:ext uri="{FF2B5EF4-FFF2-40B4-BE49-F238E27FC236}">
                  <a16:creationId xmlns:a16="http://schemas.microsoft.com/office/drawing/2014/main" id="{8E5F2AAC-AC8F-4480-A418-E0F0B72CE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410" y="487254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6" name="Freeform 1401">
              <a:extLst>
                <a:ext uri="{FF2B5EF4-FFF2-40B4-BE49-F238E27FC236}">
                  <a16:creationId xmlns:a16="http://schemas.microsoft.com/office/drawing/2014/main" id="{AC28A098-8E61-426E-A862-3FFBD1DEB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5250" y="4790776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7" name="Freeform 1402">
              <a:extLst>
                <a:ext uri="{FF2B5EF4-FFF2-40B4-BE49-F238E27FC236}">
                  <a16:creationId xmlns:a16="http://schemas.microsoft.com/office/drawing/2014/main" id="{C4D678F7-E29A-481E-8CB1-FD18AE4ED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017" y="4711053"/>
              <a:ext cx="145939" cy="114474"/>
            </a:xfrm>
            <a:custGeom>
              <a:avLst/>
              <a:gdLst>
                <a:gd name="T0" fmla="*/ 56 w 79"/>
                <a:gd name="T1" fmla="*/ 45 h 59"/>
                <a:gd name="T2" fmla="*/ 57 w 79"/>
                <a:gd name="T3" fmla="*/ 45 h 59"/>
                <a:gd name="T4" fmla="*/ 64 w 79"/>
                <a:gd name="T5" fmla="*/ 56 h 59"/>
                <a:gd name="T6" fmla="*/ 70 w 79"/>
                <a:gd name="T7" fmla="*/ 54 h 59"/>
                <a:gd name="T8" fmla="*/ 72 w 79"/>
                <a:gd name="T9" fmla="*/ 54 h 59"/>
                <a:gd name="T10" fmla="*/ 73 w 79"/>
                <a:gd name="T11" fmla="*/ 55 h 59"/>
                <a:gd name="T12" fmla="*/ 74 w 79"/>
                <a:gd name="T13" fmla="*/ 55 h 59"/>
                <a:gd name="T14" fmla="*/ 74 w 79"/>
                <a:gd name="T15" fmla="*/ 53 h 59"/>
                <a:gd name="T16" fmla="*/ 79 w 79"/>
                <a:gd name="T17" fmla="*/ 46 h 59"/>
                <a:gd name="T18" fmla="*/ 77 w 79"/>
                <a:gd name="T19" fmla="*/ 40 h 59"/>
                <a:gd name="T20" fmla="*/ 75 w 79"/>
                <a:gd name="T21" fmla="*/ 36 h 59"/>
                <a:gd name="T22" fmla="*/ 74 w 79"/>
                <a:gd name="T23" fmla="*/ 34 h 59"/>
                <a:gd name="T24" fmla="*/ 74 w 79"/>
                <a:gd name="T25" fmla="*/ 32 h 59"/>
                <a:gd name="T26" fmla="*/ 74 w 79"/>
                <a:gd name="T27" fmla="*/ 30 h 59"/>
                <a:gd name="T28" fmla="*/ 75 w 79"/>
                <a:gd name="T29" fmla="*/ 27 h 59"/>
                <a:gd name="T30" fmla="*/ 74 w 79"/>
                <a:gd name="T31" fmla="*/ 26 h 59"/>
                <a:gd name="T32" fmla="*/ 73 w 79"/>
                <a:gd name="T33" fmla="*/ 22 h 59"/>
                <a:gd name="T34" fmla="*/ 70 w 79"/>
                <a:gd name="T35" fmla="*/ 14 h 59"/>
                <a:gd name="T36" fmla="*/ 62 w 79"/>
                <a:gd name="T37" fmla="*/ 5 h 59"/>
                <a:gd name="T38" fmla="*/ 51 w 79"/>
                <a:gd name="T39" fmla="*/ 6 h 59"/>
                <a:gd name="T40" fmla="*/ 44 w 79"/>
                <a:gd name="T41" fmla="*/ 8 h 59"/>
                <a:gd name="T42" fmla="*/ 40 w 79"/>
                <a:gd name="T43" fmla="*/ 9 h 59"/>
                <a:gd name="T44" fmla="*/ 39 w 79"/>
                <a:gd name="T45" fmla="*/ 8 h 59"/>
                <a:gd name="T46" fmla="*/ 38 w 79"/>
                <a:gd name="T47" fmla="*/ 7 h 59"/>
                <a:gd name="T48" fmla="*/ 38 w 79"/>
                <a:gd name="T49" fmla="*/ 6 h 59"/>
                <a:gd name="T50" fmla="*/ 37 w 79"/>
                <a:gd name="T51" fmla="*/ 5 h 59"/>
                <a:gd name="T52" fmla="*/ 36 w 79"/>
                <a:gd name="T53" fmla="*/ 5 h 59"/>
                <a:gd name="T54" fmla="*/ 33 w 79"/>
                <a:gd name="T55" fmla="*/ 5 h 59"/>
                <a:gd name="T56" fmla="*/ 20 w 79"/>
                <a:gd name="T57" fmla="*/ 2 h 59"/>
                <a:gd name="T58" fmla="*/ 18 w 79"/>
                <a:gd name="T59" fmla="*/ 1 h 59"/>
                <a:gd name="T60" fmla="*/ 16 w 79"/>
                <a:gd name="T61" fmla="*/ 1 h 59"/>
                <a:gd name="T62" fmla="*/ 15 w 79"/>
                <a:gd name="T63" fmla="*/ 2 h 59"/>
                <a:gd name="T64" fmla="*/ 14 w 79"/>
                <a:gd name="T65" fmla="*/ 4 h 59"/>
                <a:gd name="T66" fmla="*/ 12 w 79"/>
                <a:gd name="T67" fmla="*/ 5 h 59"/>
                <a:gd name="T68" fmla="*/ 14 w 79"/>
                <a:gd name="T69" fmla="*/ 8 h 59"/>
                <a:gd name="T70" fmla="*/ 2 w 79"/>
                <a:gd name="T71" fmla="*/ 16 h 59"/>
                <a:gd name="T72" fmla="*/ 0 w 79"/>
                <a:gd name="T73" fmla="*/ 17 h 59"/>
                <a:gd name="T74" fmla="*/ 19 w 79"/>
                <a:gd name="T75" fmla="*/ 37 h 59"/>
                <a:gd name="T76" fmla="*/ 20 w 79"/>
                <a:gd name="T77" fmla="*/ 36 h 59"/>
                <a:gd name="T78" fmla="*/ 22 w 79"/>
                <a:gd name="T79" fmla="*/ 34 h 59"/>
                <a:gd name="T80" fmla="*/ 23 w 79"/>
                <a:gd name="T81" fmla="*/ 33 h 59"/>
                <a:gd name="T82" fmla="*/ 23 w 79"/>
                <a:gd name="T83" fmla="*/ 32 h 59"/>
                <a:gd name="T84" fmla="*/ 24 w 79"/>
                <a:gd name="T85" fmla="*/ 32 h 59"/>
                <a:gd name="T86" fmla="*/ 31 w 79"/>
                <a:gd name="T87" fmla="*/ 29 h 59"/>
                <a:gd name="T88" fmla="*/ 50 w 79"/>
                <a:gd name="T89" fmla="*/ 40 h 59"/>
                <a:gd name="T90" fmla="*/ 51 w 79"/>
                <a:gd name="T91" fmla="*/ 43 h 59"/>
                <a:gd name="T92" fmla="*/ 51 w 79"/>
                <a:gd name="T93" fmla="*/ 45 h 59"/>
                <a:gd name="T94" fmla="*/ 54 w 79"/>
                <a:gd name="T9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59">
                  <a:moveTo>
                    <a:pt x="54" y="45"/>
                  </a:moveTo>
                  <a:cubicBezTo>
                    <a:pt x="54" y="45"/>
                    <a:pt x="54" y="45"/>
                    <a:pt x="54" y="45"/>
                  </a:cubicBezTo>
                  <a:cubicBezTo>
                    <a:pt x="54" y="45"/>
                    <a:pt x="55" y="45"/>
                    <a:pt x="56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45"/>
                    <a:pt x="57" y="45"/>
                    <a:pt x="57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9" y="45"/>
                    <a:pt x="60" y="45"/>
                    <a:pt x="61" y="46"/>
                  </a:cubicBezTo>
                  <a:cubicBezTo>
                    <a:pt x="62" y="48"/>
                    <a:pt x="64" y="53"/>
                    <a:pt x="64" y="56"/>
                  </a:cubicBezTo>
                  <a:cubicBezTo>
                    <a:pt x="63" y="57"/>
                    <a:pt x="64" y="58"/>
                    <a:pt x="64" y="58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7" y="57"/>
                    <a:pt x="68" y="55"/>
                    <a:pt x="70" y="54"/>
                  </a:cubicBezTo>
                  <a:cubicBezTo>
                    <a:pt x="70" y="54"/>
                    <a:pt x="70" y="54"/>
                    <a:pt x="71" y="54"/>
                  </a:cubicBezTo>
                  <a:cubicBezTo>
                    <a:pt x="71" y="54"/>
                    <a:pt x="71" y="54"/>
                    <a:pt x="72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5"/>
                    <a:pt x="73" y="55"/>
                    <a:pt x="73" y="56"/>
                  </a:cubicBezTo>
                  <a:cubicBezTo>
                    <a:pt x="73" y="55"/>
                    <a:pt x="74" y="55"/>
                    <a:pt x="74" y="55"/>
                  </a:cubicBezTo>
                  <a:cubicBezTo>
                    <a:pt x="74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3"/>
                    <a:pt x="74" y="53"/>
                  </a:cubicBezTo>
                  <a:cubicBezTo>
                    <a:pt x="74" y="51"/>
                    <a:pt x="73" y="49"/>
                    <a:pt x="74" y="47"/>
                  </a:cubicBezTo>
                  <a:cubicBezTo>
                    <a:pt x="75" y="45"/>
                    <a:pt x="76" y="45"/>
                    <a:pt x="77" y="45"/>
                  </a:cubicBezTo>
                  <a:cubicBezTo>
                    <a:pt x="78" y="45"/>
                    <a:pt x="78" y="45"/>
                    <a:pt x="79" y="46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79" y="45"/>
                    <a:pt x="79" y="45"/>
                    <a:pt x="78" y="44"/>
                  </a:cubicBezTo>
                  <a:cubicBezTo>
                    <a:pt x="77" y="43"/>
                    <a:pt x="77" y="41"/>
                    <a:pt x="77" y="40"/>
                  </a:cubicBezTo>
                  <a:cubicBezTo>
                    <a:pt x="77" y="39"/>
                    <a:pt x="77" y="38"/>
                    <a:pt x="76" y="37"/>
                  </a:cubicBezTo>
                  <a:cubicBezTo>
                    <a:pt x="76" y="37"/>
                    <a:pt x="75" y="36"/>
                    <a:pt x="75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5" y="36"/>
                    <a:pt x="74" y="35"/>
                    <a:pt x="74" y="35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4"/>
                    <a:pt x="74" y="33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74" y="32"/>
                    <a:pt x="74" y="31"/>
                    <a:pt x="74" y="31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4" y="29"/>
                    <a:pt x="74" y="28"/>
                    <a:pt x="74" y="28"/>
                  </a:cubicBezTo>
                  <a:cubicBezTo>
                    <a:pt x="75" y="28"/>
                    <a:pt x="75" y="28"/>
                    <a:pt x="75" y="27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4" y="27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3" y="24"/>
                    <a:pt x="73" y="23"/>
                    <a:pt x="73" y="22"/>
                  </a:cubicBezTo>
                  <a:cubicBezTo>
                    <a:pt x="73" y="21"/>
                    <a:pt x="72" y="21"/>
                    <a:pt x="72" y="20"/>
                  </a:cubicBezTo>
                  <a:cubicBezTo>
                    <a:pt x="71" y="20"/>
                    <a:pt x="69" y="19"/>
                    <a:pt x="69" y="17"/>
                  </a:cubicBezTo>
                  <a:cubicBezTo>
                    <a:pt x="69" y="16"/>
                    <a:pt x="69" y="15"/>
                    <a:pt x="70" y="14"/>
                  </a:cubicBezTo>
                  <a:cubicBezTo>
                    <a:pt x="69" y="12"/>
                    <a:pt x="67" y="11"/>
                    <a:pt x="67" y="9"/>
                  </a:cubicBezTo>
                  <a:cubicBezTo>
                    <a:pt x="67" y="8"/>
                    <a:pt x="65" y="4"/>
                    <a:pt x="64" y="3"/>
                  </a:cubicBezTo>
                  <a:cubicBezTo>
                    <a:pt x="64" y="3"/>
                    <a:pt x="63" y="4"/>
                    <a:pt x="62" y="5"/>
                  </a:cubicBezTo>
                  <a:cubicBezTo>
                    <a:pt x="60" y="7"/>
                    <a:pt x="58" y="8"/>
                    <a:pt x="56" y="8"/>
                  </a:cubicBezTo>
                  <a:cubicBezTo>
                    <a:pt x="55" y="8"/>
                    <a:pt x="54" y="8"/>
                    <a:pt x="53" y="7"/>
                  </a:cubicBezTo>
                  <a:cubicBezTo>
                    <a:pt x="52" y="7"/>
                    <a:pt x="51" y="6"/>
                    <a:pt x="51" y="6"/>
                  </a:cubicBezTo>
                  <a:cubicBezTo>
                    <a:pt x="50" y="8"/>
                    <a:pt x="48" y="9"/>
                    <a:pt x="47" y="9"/>
                  </a:cubicBezTo>
                  <a:cubicBezTo>
                    <a:pt x="46" y="9"/>
                    <a:pt x="46" y="8"/>
                    <a:pt x="45" y="8"/>
                  </a:cubicBezTo>
                  <a:cubicBezTo>
                    <a:pt x="45" y="8"/>
                    <a:pt x="44" y="8"/>
                    <a:pt x="44" y="8"/>
                  </a:cubicBezTo>
                  <a:cubicBezTo>
                    <a:pt x="43" y="9"/>
                    <a:pt x="42" y="9"/>
                    <a:pt x="41" y="9"/>
                  </a:cubicBezTo>
                  <a:cubicBezTo>
                    <a:pt x="41" y="9"/>
                    <a:pt x="41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39" y="9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8"/>
                    <a:pt x="39" y="8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6"/>
                    <a:pt x="38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4"/>
                    <a:pt x="37" y="4"/>
                  </a:cubicBezTo>
                  <a:cubicBezTo>
                    <a:pt x="37" y="4"/>
                    <a:pt x="37" y="5"/>
                    <a:pt x="37" y="5"/>
                  </a:cubicBezTo>
                  <a:cubicBezTo>
                    <a:pt x="37" y="5"/>
                    <a:pt x="36" y="5"/>
                    <a:pt x="36" y="5"/>
                  </a:cubicBezTo>
                  <a:cubicBezTo>
                    <a:pt x="36" y="5"/>
                    <a:pt x="35" y="5"/>
                    <a:pt x="35" y="5"/>
                  </a:cubicBezTo>
                  <a:cubicBezTo>
                    <a:pt x="35" y="5"/>
                    <a:pt x="34" y="5"/>
                    <a:pt x="34" y="5"/>
                  </a:cubicBezTo>
                  <a:cubicBezTo>
                    <a:pt x="34" y="5"/>
                    <a:pt x="33" y="5"/>
                    <a:pt x="33" y="5"/>
                  </a:cubicBezTo>
                  <a:cubicBezTo>
                    <a:pt x="33" y="5"/>
                    <a:pt x="32" y="5"/>
                    <a:pt x="32" y="5"/>
                  </a:cubicBezTo>
                  <a:cubicBezTo>
                    <a:pt x="32" y="5"/>
                    <a:pt x="31" y="5"/>
                    <a:pt x="31" y="5"/>
                  </a:cubicBezTo>
                  <a:cubicBezTo>
                    <a:pt x="28" y="5"/>
                    <a:pt x="21" y="5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6" y="1"/>
                  </a:cubicBezTo>
                  <a:cubicBezTo>
                    <a:pt x="16" y="1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4" y="3"/>
                    <a:pt x="14" y="3"/>
                  </a:cubicBezTo>
                  <a:cubicBezTo>
                    <a:pt x="14" y="3"/>
                    <a:pt x="14" y="3"/>
                    <a:pt x="14" y="4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3" y="4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14" y="11"/>
                    <a:pt x="9" y="13"/>
                    <a:pt x="7" y="12"/>
                  </a:cubicBezTo>
                  <a:cubicBezTo>
                    <a:pt x="7" y="12"/>
                    <a:pt x="6" y="12"/>
                    <a:pt x="5" y="13"/>
                  </a:cubicBezTo>
                  <a:cubicBezTo>
                    <a:pt x="4" y="14"/>
                    <a:pt x="3" y="15"/>
                    <a:pt x="2" y="16"/>
                  </a:cubicBezTo>
                  <a:cubicBezTo>
                    <a:pt x="2" y="16"/>
                    <a:pt x="2" y="16"/>
                    <a:pt x="1" y="16"/>
                  </a:cubicBezTo>
                  <a:cubicBezTo>
                    <a:pt x="1" y="16"/>
                    <a:pt x="1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8"/>
                    <a:pt x="2" y="19"/>
                    <a:pt x="3" y="20"/>
                  </a:cubicBezTo>
                  <a:cubicBezTo>
                    <a:pt x="4" y="22"/>
                    <a:pt x="4" y="24"/>
                    <a:pt x="6" y="25"/>
                  </a:cubicBezTo>
                  <a:cubicBezTo>
                    <a:pt x="11" y="28"/>
                    <a:pt x="15" y="32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20" y="36"/>
                    <a:pt x="20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5"/>
                    <a:pt x="22" y="35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23" y="33"/>
                    <a:pt x="23" y="32"/>
                  </a:cubicBezTo>
                  <a:cubicBezTo>
                    <a:pt x="23" y="32"/>
                    <a:pt x="23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5" y="28"/>
                    <a:pt x="27" y="28"/>
                  </a:cubicBezTo>
                  <a:cubicBezTo>
                    <a:pt x="28" y="28"/>
                    <a:pt x="29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4" y="29"/>
                    <a:pt x="35" y="28"/>
                  </a:cubicBezTo>
                  <a:cubicBezTo>
                    <a:pt x="37" y="28"/>
                    <a:pt x="38" y="27"/>
                    <a:pt x="39" y="27"/>
                  </a:cubicBezTo>
                  <a:cubicBezTo>
                    <a:pt x="43" y="27"/>
                    <a:pt x="50" y="37"/>
                    <a:pt x="50" y="40"/>
                  </a:cubicBezTo>
                  <a:cubicBezTo>
                    <a:pt x="50" y="41"/>
                    <a:pt x="50" y="41"/>
                    <a:pt x="50" y="4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1" y="43"/>
                    <a:pt x="51" y="44"/>
                    <a:pt x="51" y="44"/>
                  </a:cubicBezTo>
                  <a:cubicBezTo>
                    <a:pt x="51" y="44"/>
                    <a:pt x="51" y="44"/>
                    <a:pt x="51" y="45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2" y="45"/>
                    <a:pt x="53" y="45"/>
                    <a:pt x="5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8" name="Freeform 1403">
              <a:extLst>
                <a:ext uri="{FF2B5EF4-FFF2-40B4-BE49-F238E27FC236}">
                  <a16:creationId xmlns:a16="http://schemas.microsoft.com/office/drawing/2014/main" id="{B23F43DB-D5A9-4418-8FC6-AA4B963ED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8661" y="4713097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99" name="Freeform 1404">
              <a:extLst>
                <a:ext uri="{FF2B5EF4-FFF2-40B4-BE49-F238E27FC236}">
                  <a16:creationId xmlns:a16="http://schemas.microsoft.com/office/drawing/2014/main" id="{D0B3D018-FF7B-44DF-907E-A3F7BE1CF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2900" y="4711053"/>
              <a:ext cx="0" cy="4088"/>
            </a:xfrm>
            <a:custGeom>
              <a:avLst/>
              <a:gdLst>
                <a:gd name="T0" fmla="*/ 1 h 2"/>
                <a:gd name="T1" fmla="*/ 1 h 2"/>
                <a:gd name="T2" fmla="*/ 2 h 2"/>
                <a:gd name="T3" fmla="*/ 2 h 2"/>
                <a:gd name="T4" fmla="*/ 0 h 2"/>
                <a:gd name="T5" fmla="*/ 0 h 2"/>
                <a:gd name="T6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0" name="Freeform 1405">
              <a:extLst>
                <a:ext uri="{FF2B5EF4-FFF2-40B4-BE49-F238E27FC236}">
                  <a16:creationId xmlns:a16="http://schemas.microsoft.com/office/drawing/2014/main" id="{D2018272-05F7-4958-AB15-7948A887F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5545" y="472127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1" name="Freeform 1406">
              <a:extLst>
                <a:ext uri="{FF2B5EF4-FFF2-40B4-BE49-F238E27FC236}">
                  <a16:creationId xmlns:a16="http://schemas.microsoft.com/office/drawing/2014/main" id="{FCCAED79-706B-436B-A662-3330108C4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385" y="472127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2" name="Freeform 1407">
              <a:extLst>
                <a:ext uri="{FF2B5EF4-FFF2-40B4-BE49-F238E27FC236}">
                  <a16:creationId xmlns:a16="http://schemas.microsoft.com/office/drawing/2014/main" id="{759FE23D-E1B1-44FF-A2E6-71E5C0F76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821" y="4713097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3" name="Freeform 1408">
              <a:extLst>
                <a:ext uri="{FF2B5EF4-FFF2-40B4-BE49-F238E27FC236}">
                  <a16:creationId xmlns:a16="http://schemas.microsoft.com/office/drawing/2014/main" id="{7B1C9C41-1327-46F7-8EB6-A28D306AD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305" y="472127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4" name="Freeform 1409">
              <a:extLst>
                <a:ext uri="{FF2B5EF4-FFF2-40B4-BE49-F238E27FC236}">
                  <a16:creationId xmlns:a16="http://schemas.microsoft.com/office/drawing/2014/main" id="{94B81088-F66D-48CC-B994-BC7365B4B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741" y="4713097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5" name="Freeform 1410">
              <a:extLst>
                <a:ext uri="{FF2B5EF4-FFF2-40B4-BE49-F238E27FC236}">
                  <a16:creationId xmlns:a16="http://schemas.microsoft.com/office/drawing/2014/main" id="{3C68ECD7-80BE-4914-8F9F-DFD227F5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017" y="4741716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6" name="Freeform 1411">
              <a:extLst>
                <a:ext uri="{FF2B5EF4-FFF2-40B4-BE49-F238E27FC236}">
                  <a16:creationId xmlns:a16="http://schemas.microsoft.com/office/drawing/2014/main" id="{F0F6B087-9989-4D34-A48C-B614F4621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0980" y="4715141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7" name="Freeform 1412">
              <a:extLst>
                <a:ext uri="{FF2B5EF4-FFF2-40B4-BE49-F238E27FC236}">
                  <a16:creationId xmlns:a16="http://schemas.microsoft.com/office/drawing/2014/main" id="{1123C09F-2288-47B2-9CC2-497FBD2BA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060" y="4719230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8" name="Oval 1413">
              <a:extLst>
                <a:ext uri="{FF2B5EF4-FFF2-40B4-BE49-F238E27FC236}">
                  <a16:creationId xmlns:a16="http://schemas.microsoft.com/office/drawing/2014/main" id="{674E21C5-F02C-420D-89AF-C70B05F36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9060" y="4721274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09" name="Freeform 1414">
              <a:extLst>
                <a:ext uri="{FF2B5EF4-FFF2-40B4-BE49-F238E27FC236}">
                  <a16:creationId xmlns:a16="http://schemas.microsoft.com/office/drawing/2014/main" id="{49239E16-2C36-424B-8401-3F303D6F5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2900" y="47130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0" name="Freeform 1415">
              <a:extLst>
                <a:ext uri="{FF2B5EF4-FFF2-40B4-BE49-F238E27FC236}">
                  <a16:creationId xmlns:a16="http://schemas.microsoft.com/office/drawing/2014/main" id="{A5FD3F13-FF32-4F12-960B-464CD4D2B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805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1" name="Freeform 1416">
              <a:extLst>
                <a:ext uri="{FF2B5EF4-FFF2-40B4-BE49-F238E27FC236}">
                  <a16:creationId xmlns:a16="http://schemas.microsoft.com/office/drawing/2014/main" id="{32AE9C11-FBF5-4F85-8D60-738719396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723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2" name="Freeform 1417">
              <a:extLst>
                <a:ext uri="{FF2B5EF4-FFF2-40B4-BE49-F238E27FC236}">
                  <a16:creationId xmlns:a16="http://schemas.microsoft.com/office/drawing/2014/main" id="{2EA95A1F-23AC-4D21-A0AD-EB5720627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68290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3" name="Freeform 1418">
              <a:extLst>
                <a:ext uri="{FF2B5EF4-FFF2-40B4-BE49-F238E27FC236}">
                  <a16:creationId xmlns:a16="http://schemas.microsoft.com/office/drawing/2014/main" id="{C8FD5BC3-CD83-4C56-AD0E-73B5EBBA9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7442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4" name="Freeform 1419">
              <a:extLst>
                <a:ext uri="{FF2B5EF4-FFF2-40B4-BE49-F238E27FC236}">
                  <a16:creationId xmlns:a16="http://schemas.microsoft.com/office/drawing/2014/main" id="{A2971FFE-4EEA-48E3-B9DB-FE7E28420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76467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5" name="Freeform 1420">
              <a:extLst>
                <a:ext uri="{FF2B5EF4-FFF2-40B4-BE49-F238E27FC236}">
                  <a16:creationId xmlns:a16="http://schemas.microsoft.com/office/drawing/2014/main" id="{CC4D348D-04A3-4285-8C9F-42F313330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764202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6" name="Freeform 1421">
              <a:extLst>
                <a:ext uri="{FF2B5EF4-FFF2-40B4-BE49-F238E27FC236}">
                  <a16:creationId xmlns:a16="http://schemas.microsoft.com/office/drawing/2014/main" id="{38F30F78-C8F5-43A3-879B-5308986C2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275" y="47805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7" name="Freeform 1422">
              <a:extLst>
                <a:ext uri="{FF2B5EF4-FFF2-40B4-BE49-F238E27FC236}">
                  <a16:creationId xmlns:a16="http://schemas.microsoft.com/office/drawing/2014/main" id="{2C5429E2-7718-4C97-86F3-C0E162298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434" y="4817350"/>
              <a:ext cx="3840" cy="4088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1 w 2"/>
                <a:gd name="T5" fmla="*/ 1 h 2"/>
                <a:gd name="T6" fmla="*/ 0 w 2"/>
                <a:gd name="T7" fmla="*/ 2 h 2"/>
                <a:gd name="T8" fmla="*/ 0 w 2"/>
                <a:gd name="T9" fmla="*/ 2 h 2"/>
                <a:gd name="T10" fmla="*/ 1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8" name="Freeform 1423">
              <a:extLst>
                <a:ext uri="{FF2B5EF4-FFF2-40B4-BE49-F238E27FC236}">
                  <a16:creationId xmlns:a16="http://schemas.microsoft.com/office/drawing/2014/main" id="{B454D96C-74D9-4D95-A5CA-F34C6C7B2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86" y="4807129"/>
              <a:ext cx="78730" cy="79723"/>
            </a:xfrm>
            <a:custGeom>
              <a:avLst/>
              <a:gdLst>
                <a:gd name="T0" fmla="*/ 30 w 43"/>
                <a:gd name="T1" fmla="*/ 10 h 41"/>
                <a:gd name="T2" fmla="*/ 29 w 43"/>
                <a:gd name="T3" fmla="*/ 12 h 41"/>
                <a:gd name="T4" fmla="*/ 25 w 43"/>
                <a:gd name="T5" fmla="*/ 14 h 41"/>
                <a:gd name="T6" fmla="*/ 21 w 43"/>
                <a:gd name="T7" fmla="*/ 12 h 41"/>
                <a:gd name="T8" fmla="*/ 20 w 43"/>
                <a:gd name="T9" fmla="*/ 7 h 41"/>
                <a:gd name="T10" fmla="*/ 18 w 43"/>
                <a:gd name="T11" fmla="*/ 0 h 41"/>
                <a:gd name="T12" fmla="*/ 17 w 43"/>
                <a:gd name="T13" fmla="*/ 0 h 41"/>
                <a:gd name="T14" fmla="*/ 16 w 43"/>
                <a:gd name="T15" fmla="*/ 0 h 41"/>
                <a:gd name="T16" fmla="*/ 15 w 43"/>
                <a:gd name="T17" fmla="*/ 0 h 41"/>
                <a:gd name="T18" fmla="*/ 15 w 43"/>
                <a:gd name="T19" fmla="*/ 0 h 41"/>
                <a:gd name="T20" fmla="*/ 14 w 43"/>
                <a:gd name="T21" fmla="*/ 0 h 41"/>
                <a:gd name="T22" fmla="*/ 13 w 43"/>
                <a:gd name="T23" fmla="*/ 0 h 41"/>
                <a:gd name="T24" fmla="*/ 12 w 43"/>
                <a:gd name="T25" fmla="*/ 1 h 41"/>
                <a:gd name="T26" fmla="*/ 12 w 43"/>
                <a:gd name="T27" fmla="*/ 3 h 41"/>
                <a:gd name="T28" fmla="*/ 11 w 43"/>
                <a:gd name="T29" fmla="*/ 4 h 41"/>
                <a:gd name="T30" fmla="*/ 11 w 43"/>
                <a:gd name="T31" fmla="*/ 5 h 41"/>
                <a:gd name="T32" fmla="*/ 7 w 43"/>
                <a:gd name="T33" fmla="*/ 10 h 41"/>
                <a:gd name="T34" fmla="*/ 4 w 43"/>
                <a:gd name="T35" fmla="*/ 12 h 41"/>
                <a:gd name="T36" fmla="*/ 1 w 43"/>
                <a:gd name="T37" fmla="*/ 14 h 41"/>
                <a:gd name="T38" fmla="*/ 1 w 43"/>
                <a:gd name="T39" fmla="*/ 14 h 41"/>
                <a:gd name="T40" fmla="*/ 1 w 43"/>
                <a:gd name="T41" fmla="*/ 14 h 41"/>
                <a:gd name="T42" fmla="*/ 1 w 43"/>
                <a:gd name="T43" fmla="*/ 14 h 41"/>
                <a:gd name="T44" fmla="*/ 1 w 43"/>
                <a:gd name="T45" fmla="*/ 14 h 41"/>
                <a:gd name="T46" fmla="*/ 0 w 43"/>
                <a:gd name="T47" fmla="*/ 15 h 41"/>
                <a:gd name="T48" fmla="*/ 13 w 43"/>
                <a:gd name="T49" fmla="*/ 24 h 41"/>
                <a:gd name="T50" fmla="*/ 39 w 43"/>
                <a:gd name="T51" fmla="*/ 40 h 41"/>
                <a:gd name="T52" fmla="*/ 40 w 43"/>
                <a:gd name="T53" fmla="*/ 41 h 41"/>
                <a:gd name="T54" fmla="*/ 40 w 43"/>
                <a:gd name="T55" fmla="*/ 40 h 41"/>
                <a:gd name="T56" fmla="*/ 40 w 43"/>
                <a:gd name="T57" fmla="*/ 39 h 41"/>
                <a:gd name="T58" fmla="*/ 40 w 43"/>
                <a:gd name="T59" fmla="*/ 38 h 41"/>
                <a:gd name="T60" fmla="*/ 41 w 43"/>
                <a:gd name="T61" fmla="*/ 38 h 41"/>
                <a:gd name="T62" fmla="*/ 41 w 43"/>
                <a:gd name="T63" fmla="*/ 37 h 41"/>
                <a:gd name="T64" fmla="*/ 41 w 43"/>
                <a:gd name="T65" fmla="*/ 36 h 41"/>
                <a:gd name="T66" fmla="*/ 42 w 43"/>
                <a:gd name="T67" fmla="*/ 35 h 41"/>
                <a:gd name="T68" fmla="*/ 43 w 43"/>
                <a:gd name="T69" fmla="*/ 32 h 41"/>
                <a:gd name="T70" fmla="*/ 37 w 43"/>
                <a:gd name="T71" fmla="*/ 27 h 41"/>
                <a:gd name="T72" fmla="*/ 35 w 43"/>
                <a:gd name="T73" fmla="*/ 25 h 41"/>
                <a:gd name="T74" fmla="*/ 32 w 43"/>
                <a:gd name="T75" fmla="*/ 24 h 41"/>
                <a:gd name="T76" fmla="*/ 30 w 43"/>
                <a:gd name="T77" fmla="*/ 22 h 41"/>
                <a:gd name="T78" fmla="*/ 30 w 43"/>
                <a:gd name="T79" fmla="*/ 21 h 41"/>
                <a:gd name="T80" fmla="*/ 31 w 43"/>
                <a:gd name="T81" fmla="*/ 19 h 41"/>
                <a:gd name="T82" fmla="*/ 31 w 43"/>
                <a:gd name="T83" fmla="*/ 12 h 41"/>
                <a:gd name="T84" fmla="*/ 31 w 43"/>
                <a:gd name="T85" fmla="*/ 10 h 41"/>
                <a:gd name="T86" fmla="*/ 30 w 43"/>
                <a:gd name="T8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3" h="41">
                  <a:moveTo>
                    <a:pt x="30" y="10"/>
                  </a:moveTo>
                  <a:cubicBezTo>
                    <a:pt x="30" y="10"/>
                    <a:pt x="29" y="11"/>
                    <a:pt x="29" y="12"/>
                  </a:cubicBezTo>
                  <a:cubicBezTo>
                    <a:pt x="28" y="13"/>
                    <a:pt x="27" y="14"/>
                    <a:pt x="25" y="14"/>
                  </a:cubicBezTo>
                  <a:cubicBezTo>
                    <a:pt x="24" y="14"/>
                    <a:pt x="22" y="13"/>
                    <a:pt x="21" y="12"/>
                  </a:cubicBezTo>
                  <a:cubicBezTo>
                    <a:pt x="20" y="11"/>
                    <a:pt x="19" y="9"/>
                    <a:pt x="20" y="7"/>
                  </a:cubicBezTo>
                  <a:cubicBezTo>
                    <a:pt x="20" y="4"/>
                    <a:pt x="19" y="1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1"/>
                    <a:pt x="12" y="1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7"/>
                    <a:pt x="9" y="8"/>
                    <a:pt x="7" y="10"/>
                  </a:cubicBezTo>
                  <a:cubicBezTo>
                    <a:pt x="6" y="11"/>
                    <a:pt x="5" y="11"/>
                    <a:pt x="4" y="12"/>
                  </a:cubicBezTo>
                  <a:cubicBezTo>
                    <a:pt x="3" y="13"/>
                    <a:pt x="2" y="13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5"/>
                    <a:pt x="0" y="15"/>
                    <a:pt x="0" y="15"/>
                  </a:cubicBezTo>
                  <a:cubicBezTo>
                    <a:pt x="5" y="18"/>
                    <a:pt x="9" y="21"/>
                    <a:pt x="13" y="24"/>
                  </a:cubicBezTo>
                  <a:cubicBezTo>
                    <a:pt x="22" y="31"/>
                    <a:pt x="34" y="38"/>
                    <a:pt x="39" y="40"/>
                  </a:cubicBezTo>
                  <a:cubicBezTo>
                    <a:pt x="39" y="40"/>
                    <a:pt x="40" y="40"/>
                    <a:pt x="40" y="41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40"/>
                    <a:pt x="40" y="40"/>
                    <a:pt x="40" y="39"/>
                  </a:cubicBezTo>
                  <a:cubicBezTo>
                    <a:pt x="40" y="39"/>
                    <a:pt x="40" y="39"/>
                    <a:pt x="40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7"/>
                    <a:pt x="41" y="36"/>
                    <a:pt x="41" y="36"/>
                  </a:cubicBezTo>
                  <a:cubicBezTo>
                    <a:pt x="41" y="36"/>
                    <a:pt x="41" y="36"/>
                    <a:pt x="42" y="35"/>
                  </a:cubicBezTo>
                  <a:cubicBezTo>
                    <a:pt x="42" y="34"/>
                    <a:pt x="42" y="33"/>
                    <a:pt x="43" y="32"/>
                  </a:cubicBezTo>
                  <a:cubicBezTo>
                    <a:pt x="43" y="30"/>
                    <a:pt x="39" y="28"/>
                    <a:pt x="37" y="27"/>
                  </a:cubicBezTo>
                  <a:cubicBezTo>
                    <a:pt x="36" y="26"/>
                    <a:pt x="35" y="26"/>
                    <a:pt x="35" y="25"/>
                  </a:cubicBezTo>
                  <a:cubicBezTo>
                    <a:pt x="34" y="25"/>
                    <a:pt x="33" y="24"/>
                    <a:pt x="32" y="24"/>
                  </a:cubicBezTo>
                  <a:cubicBezTo>
                    <a:pt x="31" y="23"/>
                    <a:pt x="30" y="23"/>
                    <a:pt x="30" y="22"/>
                  </a:cubicBezTo>
                  <a:cubicBezTo>
                    <a:pt x="30" y="22"/>
                    <a:pt x="30" y="22"/>
                    <a:pt x="30" y="21"/>
                  </a:cubicBezTo>
                  <a:cubicBezTo>
                    <a:pt x="29" y="20"/>
                    <a:pt x="31" y="19"/>
                    <a:pt x="31" y="19"/>
                  </a:cubicBezTo>
                  <a:cubicBezTo>
                    <a:pt x="31" y="18"/>
                    <a:pt x="32" y="17"/>
                    <a:pt x="31" y="12"/>
                  </a:cubicBezTo>
                  <a:cubicBezTo>
                    <a:pt x="31" y="12"/>
                    <a:pt x="31" y="11"/>
                    <a:pt x="31" y="10"/>
                  </a:cubicBezTo>
                  <a:cubicBezTo>
                    <a:pt x="31" y="10"/>
                    <a:pt x="31" y="10"/>
                    <a:pt x="3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19" name="Freeform 1424">
              <a:extLst>
                <a:ext uri="{FF2B5EF4-FFF2-40B4-BE49-F238E27FC236}">
                  <a16:creationId xmlns:a16="http://schemas.microsoft.com/office/drawing/2014/main" id="{41EB979B-F3C8-41BE-B252-0D5E0A779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876" y="4880720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0" name="Freeform 1425">
              <a:extLst>
                <a:ext uri="{FF2B5EF4-FFF2-40B4-BE49-F238E27FC236}">
                  <a16:creationId xmlns:a16="http://schemas.microsoft.com/office/drawing/2014/main" id="{0915FEE3-9CBB-4EED-BD01-DABFC32C8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96" y="487663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1" name="Freeform 1426">
              <a:extLst>
                <a:ext uri="{FF2B5EF4-FFF2-40B4-BE49-F238E27FC236}">
                  <a16:creationId xmlns:a16="http://schemas.microsoft.com/office/drawing/2014/main" id="{DFBE978E-5C87-4DBA-8A98-060E29684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876" y="488276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2" name="Freeform 1427">
              <a:extLst>
                <a:ext uri="{FF2B5EF4-FFF2-40B4-BE49-F238E27FC236}">
                  <a16:creationId xmlns:a16="http://schemas.microsoft.com/office/drawing/2014/main" id="{C28A084B-ABF2-4B76-BF5E-3701F6B51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1631" y="4807129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3" name="Freeform 1428">
              <a:extLst>
                <a:ext uri="{FF2B5EF4-FFF2-40B4-BE49-F238E27FC236}">
                  <a16:creationId xmlns:a16="http://schemas.microsoft.com/office/drawing/2014/main" id="{0E84AB10-3304-49FA-9A97-FD3889E5A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7391" y="4829615"/>
              <a:ext cx="15362" cy="6133"/>
            </a:xfrm>
            <a:custGeom>
              <a:avLst/>
              <a:gdLst>
                <a:gd name="T0" fmla="*/ 8 w 8"/>
                <a:gd name="T1" fmla="*/ 0 h 3"/>
                <a:gd name="T2" fmla="*/ 0 w 8"/>
                <a:gd name="T3" fmla="*/ 0 h 3"/>
                <a:gd name="T4" fmla="*/ 4 w 8"/>
                <a:gd name="T5" fmla="*/ 2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cubicBezTo>
                    <a:pt x="6" y="3"/>
                    <a:pt x="2" y="2"/>
                    <a:pt x="0" y="0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6" y="2"/>
                    <a:pt x="7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4" name="Freeform 1429">
              <a:extLst>
                <a:ext uri="{FF2B5EF4-FFF2-40B4-BE49-F238E27FC236}">
                  <a16:creationId xmlns:a16="http://schemas.microsoft.com/office/drawing/2014/main" id="{7648C367-56A9-4A2A-A42B-531FF2AE6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870" y="4807129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5" name="Freeform 1431">
              <a:extLst>
                <a:ext uri="{FF2B5EF4-FFF2-40B4-BE49-F238E27FC236}">
                  <a16:creationId xmlns:a16="http://schemas.microsoft.com/office/drawing/2014/main" id="{A7A2E16E-7C72-429D-9565-0787AE3C4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790" y="4807130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6" name="Freeform 1432">
              <a:extLst>
                <a:ext uri="{FF2B5EF4-FFF2-40B4-BE49-F238E27FC236}">
                  <a16:creationId xmlns:a16="http://schemas.microsoft.com/office/drawing/2014/main" id="{9FF95373-73BB-4F43-9F5A-E1AA9EA90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2030" y="4807130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7" name="Freeform 1433">
              <a:extLst>
                <a:ext uri="{FF2B5EF4-FFF2-40B4-BE49-F238E27FC236}">
                  <a16:creationId xmlns:a16="http://schemas.microsoft.com/office/drawing/2014/main" id="{494BFC5D-FF31-4F8A-8F1D-F6C923EC1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2502" y="4772379"/>
              <a:ext cx="51847" cy="59281"/>
            </a:xfrm>
            <a:custGeom>
              <a:avLst/>
              <a:gdLst>
                <a:gd name="T0" fmla="*/ 27 w 28"/>
                <a:gd name="T1" fmla="*/ 15 h 31"/>
                <a:gd name="T2" fmla="*/ 26 w 28"/>
                <a:gd name="T3" fmla="*/ 9 h 31"/>
                <a:gd name="T4" fmla="*/ 19 w 28"/>
                <a:gd name="T5" fmla="*/ 0 h 31"/>
                <a:gd name="T6" fmla="*/ 16 w 28"/>
                <a:gd name="T7" fmla="*/ 1 h 31"/>
                <a:gd name="T8" fmla="*/ 11 w 28"/>
                <a:gd name="T9" fmla="*/ 2 h 31"/>
                <a:gd name="T10" fmla="*/ 9 w 28"/>
                <a:gd name="T11" fmla="*/ 2 h 31"/>
                <a:gd name="T12" fmla="*/ 8 w 28"/>
                <a:gd name="T13" fmla="*/ 1 h 31"/>
                <a:gd name="T14" fmla="*/ 7 w 28"/>
                <a:gd name="T15" fmla="*/ 2 h 31"/>
                <a:gd name="T16" fmla="*/ 7 w 28"/>
                <a:gd name="T17" fmla="*/ 2 h 31"/>
                <a:gd name="T18" fmla="*/ 7 w 28"/>
                <a:gd name="T19" fmla="*/ 3 h 31"/>
                <a:gd name="T20" fmla="*/ 7 w 28"/>
                <a:gd name="T21" fmla="*/ 3 h 31"/>
                <a:gd name="T22" fmla="*/ 6 w 28"/>
                <a:gd name="T23" fmla="*/ 4 h 31"/>
                <a:gd name="T24" fmla="*/ 6 w 28"/>
                <a:gd name="T25" fmla="*/ 5 h 31"/>
                <a:gd name="T26" fmla="*/ 6 w 28"/>
                <a:gd name="T27" fmla="*/ 5 h 31"/>
                <a:gd name="T28" fmla="*/ 5 w 28"/>
                <a:gd name="T29" fmla="*/ 6 h 31"/>
                <a:gd name="T30" fmla="*/ 4 w 28"/>
                <a:gd name="T31" fmla="*/ 6 h 31"/>
                <a:gd name="T32" fmla="*/ 4 w 28"/>
                <a:gd name="T33" fmla="*/ 7 h 31"/>
                <a:gd name="T34" fmla="*/ 3 w 28"/>
                <a:gd name="T35" fmla="*/ 8 h 31"/>
                <a:gd name="T36" fmla="*/ 2 w 28"/>
                <a:gd name="T37" fmla="*/ 8 h 31"/>
                <a:gd name="T38" fmla="*/ 2 w 28"/>
                <a:gd name="T39" fmla="*/ 9 h 31"/>
                <a:gd name="T40" fmla="*/ 1 w 28"/>
                <a:gd name="T41" fmla="*/ 10 h 31"/>
                <a:gd name="T42" fmla="*/ 0 w 28"/>
                <a:gd name="T43" fmla="*/ 10 h 31"/>
                <a:gd name="T44" fmla="*/ 1 w 28"/>
                <a:gd name="T45" fmla="*/ 13 h 31"/>
                <a:gd name="T46" fmla="*/ 9 w 28"/>
                <a:gd name="T47" fmla="*/ 26 h 31"/>
                <a:gd name="T48" fmla="*/ 10 w 28"/>
                <a:gd name="T49" fmla="*/ 26 h 31"/>
                <a:gd name="T50" fmla="*/ 17 w 28"/>
                <a:gd name="T51" fmla="*/ 31 h 31"/>
                <a:gd name="T52" fmla="*/ 17 w 28"/>
                <a:gd name="T53" fmla="*/ 31 h 31"/>
                <a:gd name="T54" fmla="*/ 18 w 28"/>
                <a:gd name="T55" fmla="*/ 30 h 31"/>
                <a:gd name="T56" fmla="*/ 18 w 28"/>
                <a:gd name="T57" fmla="*/ 30 h 31"/>
                <a:gd name="T58" fmla="*/ 18 w 28"/>
                <a:gd name="T59" fmla="*/ 29 h 31"/>
                <a:gd name="T60" fmla="*/ 18 w 28"/>
                <a:gd name="T61" fmla="*/ 29 h 31"/>
                <a:gd name="T62" fmla="*/ 19 w 28"/>
                <a:gd name="T63" fmla="*/ 29 h 31"/>
                <a:gd name="T64" fmla="*/ 22 w 28"/>
                <a:gd name="T65" fmla="*/ 26 h 31"/>
                <a:gd name="T66" fmla="*/ 27 w 28"/>
                <a:gd name="T67" fmla="*/ 22 h 31"/>
                <a:gd name="T68" fmla="*/ 28 w 28"/>
                <a:gd name="T69" fmla="*/ 20 h 31"/>
                <a:gd name="T70" fmla="*/ 28 w 28"/>
                <a:gd name="T71" fmla="*/ 19 h 31"/>
                <a:gd name="T72" fmla="*/ 28 w 28"/>
                <a:gd name="T73" fmla="*/ 19 h 31"/>
                <a:gd name="T74" fmla="*/ 28 w 28"/>
                <a:gd name="T75" fmla="*/ 18 h 31"/>
                <a:gd name="T76" fmla="*/ 28 w 28"/>
                <a:gd name="T77" fmla="*/ 17 h 31"/>
                <a:gd name="T78" fmla="*/ 27 w 28"/>
                <a:gd name="T7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" h="31">
                  <a:moveTo>
                    <a:pt x="27" y="15"/>
                  </a:moveTo>
                  <a:cubicBezTo>
                    <a:pt x="27" y="13"/>
                    <a:pt x="26" y="11"/>
                    <a:pt x="26" y="9"/>
                  </a:cubicBezTo>
                  <a:cubicBezTo>
                    <a:pt x="26" y="7"/>
                    <a:pt x="21" y="1"/>
                    <a:pt x="19" y="0"/>
                  </a:cubicBezTo>
                  <a:cubicBezTo>
                    <a:pt x="19" y="0"/>
                    <a:pt x="18" y="1"/>
                    <a:pt x="16" y="1"/>
                  </a:cubicBezTo>
                  <a:cubicBezTo>
                    <a:pt x="15" y="2"/>
                    <a:pt x="13" y="2"/>
                    <a:pt x="11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3" y="8"/>
                    <a:pt x="3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1" y="10"/>
                    <a:pt x="1" y="10"/>
                    <a:pt x="0" y="10"/>
                  </a:cubicBezTo>
                  <a:cubicBezTo>
                    <a:pt x="1" y="11"/>
                    <a:pt x="1" y="12"/>
                    <a:pt x="1" y="13"/>
                  </a:cubicBezTo>
                  <a:cubicBezTo>
                    <a:pt x="4" y="21"/>
                    <a:pt x="6" y="23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8"/>
                    <a:pt x="14" y="29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0"/>
                    <a:pt x="18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20" y="28"/>
                    <a:pt x="21" y="27"/>
                    <a:pt x="22" y="26"/>
                  </a:cubicBezTo>
                  <a:cubicBezTo>
                    <a:pt x="23" y="25"/>
                    <a:pt x="27" y="23"/>
                    <a:pt x="27" y="22"/>
                  </a:cubicBezTo>
                  <a:cubicBezTo>
                    <a:pt x="27" y="22"/>
                    <a:pt x="28" y="21"/>
                    <a:pt x="28" y="20"/>
                  </a:cubicBezTo>
                  <a:cubicBezTo>
                    <a:pt x="28" y="20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8" y="16"/>
                    <a:pt x="2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8" name="Freeform 1434">
              <a:extLst>
                <a:ext uri="{FF2B5EF4-FFF2-40B4-BE49-F238E27FC236}">
                  <a16:creationId xmlns:a16="http://schemas.microsoft.com/office/drawing/2014/main" id="{C7DC026A-EE15-4B34-90D9-8C2FF508B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023" y="4780555"/>
              <a:ext cx="0" cy="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29" name="Freeform 1435">
              <a:extLst>
                <a:ext uri="{FF2B5EF4-FFF2-40B4-BE49-F238E27FC236}">
                  <a16:creationId xmlns:a16="http://schemas.microsoft.com/office/drawing/2014/main" id="{5FCA8CA5-D89D-48C0-A613-8CE4C4C12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944" y="47764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0" name="Freeform 1436">
              <a:extLst>
                <a:ext uri="{FF2B5EF4-FFF2-40B4-BE49-F238E27FC236}">
                  <a16:creationId xmlns:a16="http://schemas.microsoft.com/office/drawing/2014/main" id="{B4A05EB9-ED88-4716-8570-30B511C06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944" y="4778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1" name="Freeform 1437">
              <a:extLst>
                <a:ext uri="{FF2B5EF4-FFF2-40B4-BE49-F238E27FC236}">
                  <a16:creationId xmlns:a16="http://schemas.microsoft.com/office/drawing/2014/main" id="{D84B185F-E9F7-4BBF-8AE5-79BEC0384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103" y="4780555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2" name="Freeform 1438">
              <a:extLst>
                <a:ext uri="{FF2B5EF4-FFF2-40B4-BE49-F238E27FC236}">
                  <a16:creationId xmlns:a16="http://schemas.microsoft.com/office/drawing/2014/main" id="{BFE579A3-6D07-4731-A331-F55F8F44A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428" y="4800997"/>
              <a:ext cx="1920" cy="408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3" name="Freeform 1439">
              <a:extLst>
                <a:ext uri="{FF2B5EF4-FFF2-40B4-BE49-F238E27FC236}">
                  <a16:creationId xmlns:a16="http://schemas.microsoft.com/office/drawing/2014/main" id="{53956A35-964D-4D59-A1ED-F6E14C3FF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422" y="4788732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4" name="Freeform 1440">
              <a:extLst>
                <a:ext uri="{FF2B5EF4-FFF2-40B4-BE49-F238E27FC236}">
                  <a16:creationId xmlns:a16="http://schemas.microsoft.com/office/drawing/2014/main" id="{0B4AD3BA-C1C2-421F-9D21-90475833D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0183" y="4782600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5" name="Freeform 1441">
              <a:extLst>
                <a:ext uri="{FF2B5EF4-FFF2-40B4-BE49-F238E27FC236}">
                  <a16:creationId xmlns:a16="http://schemas.microsoft.com/office/drawing/2014/main" id="{42597381-5426-43A2-BD4B-B4A77870D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6342" y="4786688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6" name="Freeform 1442">
              <a:extLst>
                <a:ext uri="{FF2B5EF4-FFF2-40B4-BE49-F238E27FC236}">
                  <a16:creationId xmlns:a16="http://schemas.microsoft.com/office/drawing/2014/main" id="{CBD8DA7A-F50A-4105-BD72-9816C0B6C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428" y="4809174"/>
              <a:ext cx="1920" cy="613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1 h 3"/>
                <a:gd name="T4" fmla="*/ 1 w 1"/>
                <a:gd name="T5" fmla="*/ 0 h 3"/>
                <a:gd name="T6" fmla="*/ 1 w 1"/>
                <a:gd name="T7" fmla="*/ 1 h 3"/>
                <a:gd name="T8" fmla="*/ 0 w 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3"/>
                    <a:pt x="1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7" name="Freeform 1443">
              <a:extLst>
                <a:ext uri="{FF2B5EF4-FFF2-40B4-BE49-F238E27FC236}">
                  <a16:creationId xmlns:a16="http://schemas.microsoft.com/office/drawing/2014/main" id="{0F488590-134E-4E66-8033-D40ABCC06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226" y="4831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8" name="Freeform 1444">
              <a:extLst>
                <a:ext uri="{FF2B5EF4-FFF2-40B4-BE49-F238E27FC236}">
                  <a16:creationId xmlns:a16="http://schemas.microsoft.com/office/drawing/2014/main" id="{61C7B150-8CAF-401E-BBF6-F3FBEF5B8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349" y="4807130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39" name="Freeform 1445">
              <a:extLst>
                <a:ext uri="{FF2B5EF4-FFF2-40B4-BE49-F238E27FC236}">
                  <a16:creationId xmlns:a16="http://schemas.microsoft.com/office/drawing/2014/main" id="{ADF07478-81A4-4C96-8033-C7CC079F8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146" y="48275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0" name="Freeform 1446">
              <a:extLst>
                <a:ext uri="{FF2B5EF4-FFF2-40B4-BE49-F238E27FC236}">
                  <a16:creationId xmlns:a16="http://schemas.microsoft.com/office/drawing/2014/main" id="{A0DDA234-F191-4A86-992F-1DDF08234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146" y="48296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1" name="Freeform 1447">
              <a:extLst>
                <a:ext uri="{FF2B5EF4-FFF2-40B4-BE49-F238E27FC236}">
                  <a16:creationId xmlns:a16="http://schemas.microsoft.com/office/drawing/2014/main" id="{5C4B356F-3257-45A4-B6A7-93F9305CD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5692" y="4363543"/>
              <a:ext cx="165141" cy="143093"/>
            </a:xfrm>
            <a:custGeom>
              <a:avLst/>
              <a:gdLst>
                <a:gd name="T0" fmla="*/ 89 w 90"/>
                <a:gd name="T1" fmla="*/ 2 h 73"/>
                <a:gd name="T2" fmla="*/ 84 w 90"/>
                <a:gd name="T3" fmla="*/ 0 h 73"/>
                <a:gd name="T4" fmla="*/ 43 w 90"/>
                <a:gd name="T5" fmla="*/ 0 h 73"/>
                <a:gd name="T6" fmla="*/ 38 w 90"/>
                <a:gd name="T7" fmla="*/ 9 h 73"/>
                <a:gd name="T8" fmla="*/ 31 w 90"/>
                <a:gd name="T9" fmla="*/ 18 h 73"/>
                <a:gd name="T10" fmla="*/ 23 w 90"/>
                <a:gd name="T11" fmla="*/ 29 h 73"/>
                <a:gd name="T12" fmla="*/ 14 w 90"/>
                <a:gd name="T13" fmla="*/ 46 h 73"/>
                <a:gd name="T14" fmla="*/ 3 w 90"/>
                <a:gd name="T15" fmla="*/ 65 h 73"/>
                <a:gd name="T16" fmla="*/ 0 w 90"/>
                <a:gd name="T17" fmla="*/ 73 h 73"/>
                <a:gd name="T18" fmla="*/ 40 w 90"/>
                <a:gd name="T19" fmla="*/ 73 h 73"/>
                <a:gd name="T20" fmla="*/ 40 w 90"/>
                <a:gd name="T21" fmla="*/ 57 h 73"/>
                <a:gd name="T22" fmla="*/ 47 w 90"/>
                <a:gd name="T23" fmla="*/ 51 h 73"/>
                <a:gd name="T24" fmla="*/ 52 w 90"/>
                <a:gd name="T25" fmla="*/ 49 h 73"/>
                <a:gd name="T26" fmla="*/ 52 w 90"/>
                <a:gd name="T27" fmla="*/ 17 h 73"/>
                <a:gd name="T28" fmla="*/ 54 w 90"/>
                <a:gd name="T29" fmla="*/ 17 h 73"/>
                <a:gd name="T30" fmla="*/ 81 w 90"/>
                <a:gd name="T31" fmla="*/ 17 h 73"/>
                <a:gd name="T32" fmla="*/ 90 w 90"/>
                <a:gd name="T33" fmla="*/ 17 h 73"/>
                <a:gd name="T34" fmla="*/ 90 w 90"/>
                <a:gd name="T35" fmla="*/ 8 h 73"/>
                <a:gd name="T36" fmla="*/ 90 w 90"/>
                <a:gd name="T37" fmla="*/ 8 h 73"/>
                <a:gd name="T38" fmla="*/ 90 w 90"/>
                <a:gd name="T39" fmla="*/ 5 h 73"/>
                <a:gd name="T40" fmla="*/ 90 w 90"/>
                <a:gd name="T41" fmla="*/ 5 h 73"/>
                <a:gd name="T42" fmla="*/ 90 w 90"/>
                <a:gd name="T43" fmla="*/ 3 h 73"/>
                <a:gd name="T44" fmla="*/ 90 w 90"/>
                <a:gd name="T45" fmla="*/ 3 h 73"/>
                <a:gd name="T46" fmla="*/ 89 w 90"/>
                <a:gd name="T47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0" h="73">
                  <a:moveTo>
                    <a:pt x="89" y="2"/>
                  </a:moveTo>
                  <a:cubicBezTo>
                    <a:pt x="89" y="1"/>
                    <a:pt x="89" y="0"/>
                    <a:pt x="8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0" y="3"/>
                    <a:pt x="39" y="6"/>
                    <a:pt x="38" y="9"/>
                  </a:cubicBezTo>
                  <a:cubicBezTo>
                    <a:pt x="37" y="12"/>
                    <a:pt x="34" y="14"/>
                    <a:pt x="31" y="18"/>
                  </a:cubicBezTo>
                  <a:cubicBezTo>
                    <a:pt x="27" y="21"/>
                    <a:pt x="23" y="26"/>
                    <a:pt x="23" y="29"/>
                  </a:cubicBezTo>
                  <a:cubicBezTo>
                    <a:pt x="22" y="34"/>
                    <a:pt x="19" y="39"/>
                    <a:pt x="14" y="46"/>
                  </a:cubicBezTo>
                  <a:cubicBezTo>
                    <a:pt x="10" y="52"/>
                    <a:pt x="6" y="58"/>
                    <a:pt x="3" y="65"/>
                  </a:cubicBezTo>
                  <a:cubicBezTo>
                    <a:pt x="1" y="68"/>
                    <a:pt x="0" y="71"/>
                    <a:pt x="0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40" y="55"/>
                    <a:pt x="43" y="53"/>
                    <a:pt x="47" y="51"/>
                  </a:cubicBezTo>
                  <a:cubicBezTo>
                    <a:pt x="49" y="51"/>
                    <a:pt x="51" y="49"/>
                    <a:pt x="52" y="49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70" y="17"/>
                    <a:pt x="81" y="17"/>
                  </a:cubicBezTo>
                  <a:cubicBezTo>
                    <a:pt x="86" y="17"/>
                    <a:pt x="89" y="17"/>
                    <a:pt x="90" y="17"/>
                  </a:cubicBezTo>
                  <a:cubicBezTo>
                    <a:pt x="90" y="15"/>
                    <a:pt x="90" y="12"/>
                    <a:pt x="90" y="8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0" y="7"/>
                    <a:pt x="90" y="6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0" y="4"/>
                    <a:pt x="90" y="4"/>
                    <a:pt x="90" y="3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0" y="2"/>
                    <a:pt x="89" y="2"/>
                    <a:pt x="8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2" name="Freeform 1448">
              <a:extLst>
                <a:ext uri="{FF2B5EF4-FFF2-40B4-BE49-F238E27FC236}">
                  <a16:creationId xmlns:a16="http://schemas.microsoft.com/office/drawing/2014/main" id="{EFA9DF53-0FA2-4835-90B8-BC9C8A07A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8913" y="4367631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3" name="Freeform 1449">
              <a:extLst>
                <a:ext uri="{FF2B5EF4-FFF2-40B4-BE49-F238E27FC236}">
                  <a16:creationId xmlns:a16="http://schemas.microsoft.com/office/drawing/2014/main" id="{29CE8EC6-947D-4E00-993A-70C225B7E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5692" y="4375808"/>
              <a:ext cx="232350" cy="280053"/>
            </a:xfrm>
            <a:custGeom>
              <a:avLst/>
              <a:gdLst>
                <a:gd name="T0" fmla="*/ 52 w 127"/>
                <a:gd name="T1" fmla="*/ 143 h 143"/>
                <a:gd name="T2" fmla="*/ 53 w 127"/>
                <a:gd name="T3" fmla="*/ 143 h 143"/>
                <a:gd name="T4" fmla="*/ 54 w 127"/>
                <a:gd name="T5" fmla="*/ 143 h 143"/>
                <a:gd name="T6" fmla="*/ 54 w 127"/>
                <a:gd name="T7" fmla="*/ 142 h 143"/>
                <a:gd name="T8" fmla="*/ 66 w 127"/>
                <a:gd name="T9" fmla="*/ 139 h 143"/>
                <a:gd name="T10" fmla="*/ 67 w 127"/>
                <a:gd name="T11" fmla="*/ 137 h 143"/>
                <a:gd name="T12" fmla="*/ 73 w 127"/>
                <a:gd name="T13" fmla="*/ 136 h 143"/>
                <a:gd name="T14" fmla="*/ 82 w 127"/>
                <a:gd name="T15" fmla="*/ 135 h 143"/>
                <a:gd name="T16" fmla="*/ 83 w 127"/>
                <a:gd name="T17" fmla="*/ 135 h 143"/>
                <a:gd name="T18" fmla="*/ 101 w 127"/>
                <a:gd name="T19" fmla="*/ 135 h 143"/>
                <a:gd name="T20" fmla="*/ 127 w 127"/>
                <a:gd name="T21" fmla="*/ 135 h 143"/>
                <a:gd name="T22" fmla="*/ 124 w 127"/>
                <a:gd name="T23" fmla="*/ 124 h 143"/>
                <a:gd name="T24" fmla="*/ 127 w 127"/>
                <a:gd name="T25" fmla="*/ 22 h 143"/>
                <a:gd name="T26" fmla="*/ 96 w 127"/>
                <a:gd name="T27" fmla="*/ 1 h 143"/>
                <a:gd name="T28" fmla="*/ 94 w 127"/>
                <a:gd name="T29" fmla="*/ 0 h 143"/>
                <a:gd name="T30" fmla="*/ 94 w 127"/>
                <a:gd name="T31" fmla="*/ 3 h 143"/>
                <a:gd name="T32" fmla="*/ 94 w 127"/>
                <a:gd name="T33" fmla="*/ 5 h 143"/>
                <a:gd name="T34" fmla="*/ 94 w 127"/>
                <a:gd name="T35" fmla="*/ 6 h 143"/>
                <a:gd name="T36" fmla="*/ 94 w 127"/>
                <a:gd name="T37" fmla="*/ 8 h 143"/>
                <a:gd name="T38" fmla="*/ 94 w 127"/>
                <a:gd name="T39" fmla="*/ 10 h 143"/>
                <a:gd name="T40" fmla="*/ 94 w 127"/>
                <a:gd name="T41" fmla="*/ 10 h 143"/>
                <a:gd name="T42" fmla="*/ 94 w 127"/>
                <a:gd name="T43" fmla="*/ 11 h 143"/>
                <a:gd name="T44" fmla="*/ 94 w 127"/>
                <a:gd name="T45" fmla="*/ 12 h 143"/>
                <a:gd name="T46" fmla="*/ 94 w 127"/>
                <a:gd name="T47" fmla="*/ 12 h 143"/>
                <a:gd name="T48" fmla="*/ 94 w 127"/>
                <a:gd name="T49" fmla="*/ 13 h 143"/>
                <a:gd name="T50" fmla="*/ 93 w 127"/>
                <a:gd name="T51" fmla="*/ 13 h 143"/>
                <a:gd name="T52" fmla="*/ 93 w 127"/>
                <a:gd name="T53" fmla="*/ 13 h 143"/>
                <a:gd name="T54" fmla="*/ 93 w 127"/>
                <a:gd name="T55" fmla="*/ 13 h 143"/>
                <a:gd name="T56" fmla="*/ 93 w 127"/>
                <a:gd name="T57" fmla="*/ 13 h 143"/>
                <a:gd name="T58" fmla="*/ 58 w 127"/>
                <a:gd name="T59" fmla="*/ 14 h 143"/>
                <a:gd name="T60" fmla="*/ 56 w 127"/>
                <a:gd name="T61" fmla="*/ 42 h 143"/>
                <a:gd name="T62" fmla="*/ 44 w 127"/>
                <a:gd name="T63" fmla="*/ 51 h 143"/>
                <a:gd name="T64" fmla="*/ 0 w 127"/>
                <a:gd name="T65" fmla="*/ 70 h 143"/>
                <a:gd name="T66" fmla="*/ 5 w 127"/>
                <a:gd name="T67" fmla="*/ 79 h 143"/>
                <a:gd name="T68" fmla="*/ 8 w 127"/>
                <a:gd name="T69" fmla="*/ 98 h 143"/>
                <a:gd name="T70" fmla="*/ 4 w 127"/>
                <a:gd name="T71" fmla="*/ 125 h 143"/>
                <a:gd name="T72" fmla="*/ 5 w 127"/>
                <a:gd name="T73" fmla="*/ 123 h 143"/>
                <a:gd name="T74" fmla="*/ 7 w 127"/>
                <a:gd name="T75" fmla="*/ 123 h 143"/>
                <a:gd name="T76" fmla="*/ 12 w 127"/>
                <a:gd name="T77" fmla="*/ 123 h 143"/>
                <a:gd name="T78" fmla="*/ 18 w 127"/>
                <a:gd name="T79" fmla="*/ 123 h 143"/>
                <a:gd name="T80" fmla="*/ 28 w 127"/>
                <a:gd name="T81" fmla="*/ 123 h 143"/>
                <a:gd name="T82" fmla="*/ 38 w 127"/>
                <a:gd name="T83" fmla="*/ 128 h 143"/>
                <a:gd name="T84" fmla="*/ 46 w 127"/>
                <a:gd name="T85" fmla="*/ 138 h 143"/>
                <a:gd name="T86" fmla="*/ 50 w 127"/>
                <a:gd name="T87" fmla="*/ 142 h 143"/>
                <a:gd name="T88" fmla="*/ 51 w 127"/>
                <a:gd name="T89" fmla="*/ 143 h 143"/>
                <a:gd name="T90" fmla="*/ 51 w 127"/>
                <a:gd name="T91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7" h="143">
                  <a:moveTo>
                    <a:pt x="51" y="143"/>
                  </a:moveTo>
                  <a:cubicBezTo>
                    <a:pt x="52" y="143"/>
                    <a:pt x="52" y="143"/>
                    <a:pt x="52" y="143"/>
                  </a:cubicBezTo>
                  <a:cubicBezTo>
                    <a:pt x="52" y="143"/>
                    <a:pt x="53" y="143"/>
                    <a:pt x="53" y="143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54" y="143"/>
                    <a:pt x="54" y="143"/>
                    <a:pt x="54" y="143"/>
                  </a:cubicBezTo>
                  <a:cubicBezTo>
                    <a:pt x="54" y="143"/>
                    <a:pt x="54" y="143"/>
                    <a:pt x="54" y="142"/>
                  </a:cubicBezTo>
                  <a:cubicBezTo>
                    <a:pt x="54" y="142"/>
                    <a:pt x="54" y="142"/>
                    <a:pt x="54" y="142"/>
                  </a:cubicBezTo>
                  <a:cubicBezTo>
                    <a:pt x="54" y="136"/>
                    <a:pt x="59" y="133"/>
                    <a:pt x="64" y="138"/>
                  </a:cubicBezTo>
                  <a:cubicBezTo>
                    <a:pt x="65" y="139"/>
                    <a:pt x="66" y="139"/>
                    <a:pt x="66" y="139"/>
                  </a:cubicBezTo>
                  <a:cubicBezTo>
                    <a:pt x="66" y="139"/>
                    <a:pt x="67" y="139"/>
                    <a:pt x="67" y="139"/>
                  </a:cubicBezTo>
                  <a:cubicBezTo>
                    <a:pt x="67" y="138"/>
                    <a:pt x="67" y="138"/>
                    <a:pt x="67" y="137"/>
                  </a:cubicBezTo>
                  <a:cubicBezTo>
                    <a:pt x="68" y="137"/>
                    <a:pt x="69" y="136"/>
                    <a:pt x="70" y="136"/>
                  </a:cubicBezTo>
                  <a:cubicBezTo>
                    <a:pt x="71" y="136"/>
                    <a:pt x="72" y="136"/>
                    <a:pt x="73" y="136"/>
                  </a:cubicBezTo>
                  <a:cubicBezTo>
                    <a:pt x="74" y="137"/>
                    <a:pt x="76" y="137"/>
                    <a:pt x="77" y="137"/>
                  </a:cubicBezTo>
                  <a:cubicBezTo>
                    <a:pt x="78" y="137"/>
                    <a:pt x="81" y="136"/>
                    <a:pt x="82" y="135"/>
                  </a:cubicBezTo>
                  <a:cubicBezTo>
                    <a:pt x="82" y="135"/>
                    <a:pt x="83" y="135"/>
                    <a:pt x="83" y="135"/>
                  </a:cubicBezTo>
                  <a:cubicBezTo>
                    <a:pt x="83" y="135"/>
                    <a:pt x="83" y="135"/>
                    <a:pt x="83" y="135"/>
                  </a:cubicBezTo>
                  <a:cubicBezTo>
                    <a:pt x="84" y="135"/>
                    <a:pt x="84" y="135"/>
                    <a:pt x="84" y="135"/>
                  </a:cubicBezTo>
                  <a:cubicBezTo>
                    <a:pt x="84" y="135"/>
                    <a:pt x="92" y="135"/>
                    <a:pt x="101" y="135"/>
                  </a:cubicBezTo>
                  <a:cubicBezTo>
                    <a:pt x="102" y="135"/>
                    <a:pt x="104" y="135"/>
                    <a:pt x="105" y="135"/>
                  </a:cubicBezTo>
                  <a:cubicBezTo>
                    <a:pt x="121" y="135"/>
                    <a:pt x="125" y="135"/>
                    <a:pt x="127" y="135"/>
                  </a:cubicBezTo>
                  <a:cubicBezTo>
                    <a:pt x="127" y="134"/>
                    <a:pt x="127" y="131"/>
                    <a:pt x="127" y="128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27" y="22"/>
                    <a:pt x="127" y="22"/>
                    <a:pt x="127" y="22"/>
                  </a:cubicBezTo>
                  <a:cubicBezTo>
                    <a:pt x="113" y="12"/>
                    <a:pt x="101" y="4"/>
                    <a:pt x="96" y="1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5" y="1"/>
                    <a:pt x="95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4" y="3"/>
                    <a:pt x="94" y="4"/>
                  </a:cubicBezTo>
                  <a:cubicBezTo>
                    <a:pt x="94" y="4"/>
                    <a:pt x="94" y="4"/>
                    <a:pt x="94" y="5"/>
                  </a:cubicBezTo>
                  <a:cubicBezTo>
                    <a:pt x="94" y="5"/>
                    <a:pt x="94" y="5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4" y="7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9"/>
                    <a:pt x="94" y="9"/>
                    <a:pt x="94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2"/>
                    <a:pt x="94" y="13"/>
                    <a:pt x="94" y="13"/>
                  </a:cubicBezTo>
                  <a:cubicBezTo>
                    <a:pt x="94" y="13"/>
                    <a:pt x="94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2" y="14"/>
                    <a:pt x="92" y="14"/>
                    <a:pt x="81" y="14"/>
                  </a:cubicBezTo>
                  <a:cubicBezTo>
                    <a:pt x="74" y="14"/>
                    <a:pt x="64" y="14"/>
                    <a:pt x="58" y="14"/>
                  </a:cubicBezTo>
                  <a:cubicBezTo>
                    <a:pt x="57" y="14"/>
                    <a:pt x="56" y="14"/>
                    <a:pt x="56" y="14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4"/>
                    <a:pt x="53" y="46"/>
                    <a:pt x="49" y="48"/>
                  </a:cubicBezTo>
                  <a:cubicBezTo>
                    <a:pt x="47" y="49"/>
                    <a:pt x="45" y="50"/>
                    <a:pt x="44" y="51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4"/>
                    <a:pt x="2" y="76"/>
                    <a:pt x="4" y="78"/>
                  </a:cubicBezTo>
                  <a:cubicBezTo>
                    <a:pt x="4" y="78"/>
                    <a:pt x="5" y="79"/>
                    <a:pt x="5" y="79"/>
                  </a:cubicBezTo>
                  <a:cubicBezTo>
                    <a:pt x="8" y="82"/>
                    <a:pt x="7" y="85"/>
                    <a:pt x="7" y="88"/>
                  </a:cubicBezTo>
                  <a:cubicBezTo>
                    <a:pt x="6" y="91"/>
                    <a:pt x="6" y="94"/>
                    <a:pt x="8" y="98"/>
                  </a:cubicBezTo>
                  <a:cubicBezTo>
                    <a:pt x="12" y="103"/>
                    <a:pt x="11" y="112"/>
                    <a:pt x="4" y="122"/>
                  </a:cubicBezTo>
                  <a:cubicBezTo>
                    <a:pt x="4" y="123"/>
                    <a:pt x="4" y="124"/>
                    <a:pt x="4" y="125"/>
                  </a:cubicBezTo>
                  <a:cubicBezTo>
                    <a:pt x="4" y="124"/>
                    <a:pt x="5" y="124"/>
                    <a:pt x="5" y="123"/>
                  </a:cubicBezTo>
                  <a:cubicBezTo>
                    <a:pt x="5" y="123"/>
                    <a:pt x="5" y="123"/>
                    <a:pt x="5" y="123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6" y="123"/>
                    <a:pt x="7" y="123"/>
                    <a:pt x="7" y="123"/>
                  </a:cubicBezTo>
                  <a:cubicBezTo>
                    <a:pt x="7" y="123"/>
                    <a:pt x="8" y="123"/>
                    <a:pt x="8" y="123"/>
                  </a:cubicBezTo>
                  <a:cubicBezTo>
                    <a:pt x="9" y="123"/>
                    <a:pt x="10" y="123"/>
                    <a:pt x="12" y="123"/>
                  </a:cubicBezTo>
                  <a:cubicBezTo>
                    <a:pt x="14" y="123"/>
                    <a:pt x="16" y="123"/>
                    <a:pt x="17" y="123"/>
                  </a:cubicBezTo>
                  <a:cubicBezTo>
                    <a:pt x="17" y="123"/>
                    <a:pt x="17" y="123"/>
                    <a:pt x="18" y="123"/>
                  </a:cubicBezTo>
                  <a:cubicBezTo>
                    <a:pt x="19" y="123"/>
                    <a:pt x="22" y="122"/>
                    <a:pt x="25" y="122"/>
                  </a:cubicBezTo>
                  <a:cubicBezTo>
                    <a:pt x="26" y="122"/>
                    <a:pt x="27" y="122"/>
                    <a:pt x="28" y="123"/>
                  </a:cubicBezTo>
                  <a:cubicBezTo>
                    <a:pt x="30" y="124"/>
                    <a:pt x="33" y="127"/>
                    <a:pt x="34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40" y="132"/>
                    <a:pt x="43" y="137"/>
                    <a:pt x="46" y="138"/>
                  </a:cubicBezTo>
                  <a:cubicBezTo>
                    <a:pt x="46" y="139"/>
                    <a:pt x="47" y="139"/>
                    <a:pt x="47" y="139"/>
                  </a:cubicBezTo>
                  <a:cubicBezTo>
                    <a:pt x="48" y="140"/>
                    <a:pt x="49" y="141"/>
                    <a:pt x="50" y="142"/>
                  </a:cubicBezTo>
                  <a:cubicBezTo>
                    <a:pt x="50" y="142"/>
                    <a:pt x="50" y="142"/>
                    <a:pt x="50" y="142"/>
                  </a:cubicBezTo>
                  <a:cubicBezTo>
                    <a:pt x="51" y="142"/>
                    <a:pt x="51" y="143"/>
                    <a:pt x="51" y="143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1" y="143"/>
                    <a:pt x="51" y="143"/>
                    <a:pt x="51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4" name="Freeform 1450">
              <a:extLst>
                <a:ext uri="{FF2B5EF4-FFF2-40B4-BE49-F238E27FC236}">
                  <a16:creationId xmlns:a16="http://schemas.microsoft.com/office/drawing/2014/main" id="{1B51FA80-B090-4B74-904A-3D869227A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75808"/>
              <a:ext cx="0" cy="6133"/>
            </a:xfrm>
            <a:custGeom>
              <a:avLst/>
              <a:gdLst>
                <a:gd name="T0" fmla="*/ 1 h 3"/>
                <a:gd name="T1" fmla="*/ 2 h 3"/>
                <a:gd name="T2" fmla="*/ 3 h 3"/>
                <a:gd name="T3" fmla="*/ 3 h 3"/>
                <a:gd name="T4" fmla="*/ 3 h 3"/>
                <a:gd name="T5" fmla="*/ 0 h 3"/>
                <a:gd name="T6" fmla="*/ 0 h 3"/>
                <a:gd name="T7" fmla="*/ 1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5" name="Freeform 1451">
              <a:extLst>
                <a:ext uri="{FF2B5EF4-FFF2-40B4-BE49-F238E27FC236}">
                  <a16:creationId xmlns:a16="http://schemas.microsoft.com/office/drawing/2014/main" id="{1972A32F-EC35-4E5A-BE3D-A493DD36B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2355" y="43778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6" name="Freeform 1452">
              <a:extLst>
                <a:ext uri="{FF2B5EF4-FFF2-40B4-BE49-F238E27FC236}">
                  <a16:creationId xmlns:a16="http://schemas.microsoft.com/office/drawing/2014/main" id="{46C20671-CB6C-47DA-9F22-63DD3908F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758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7" name="Oval 1453">
              <a:extLst>
                <a:ext uri="{FF2B5EF4-FFF2-40B4-BE49-F238E27FC236}">
                  <a16:creationId xmlns:a16="http://schemas.microsoft.com/office/drawing/2014/main" id="{F24DE927-2574-4FE5-905F-7AD8C8810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8514" y="4375808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8" name="Freeform 1454">
              <a:extLst>
                <a:ext uri="{FF2B5EF4-FFF2-40B4-BE49-F238E27FC236}">
                  <a16:creationId xmlns:a16="http://schemas.microsoft.com/office/drawing/2014/main" id="{C497424C-0CA4-4D94-9125-02FBDF403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373" y="4617021"/>
              <a:ext cx="1920" cy="4088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49" name="Freeform 1455">
              <a:extLst>
                <a:ext uri="{FF2B5EF4-FFF2-40B4-BE49-F238E27FC236}">
                  <a16:creationId xmlns:a16="http://schemas.microsoft.com/office/drawing/2014/main" id="{80F8AAF4-3523-4F36-B11E-32E621A03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864" y="4653816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0" name="Freeform 1456">
              <a:extLst>
                <a:ext uri="{FF2B5EF4-FFF2-40B4-BE49-F238E27FC236}">
                  <a16:creationId xmlns:a16="http://schemas.microsoft.com/office/drawing/2014/main" id="{7E368228-7E37-4EF8-9B3F-E1A9D07B9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103" y="4647684"/>
              <a:ext cx="5761" cy="6133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1" name="Freeform 1457">
              <a:extLst>
                <a:ext uri="{FF2B5EF4-FFF2-40B4-BE49-F238E27FC236}">
                  <a16:creationId xmlns:a16="http://schemas.microsoft.com/office/drawing/2014/main" id="{E2DAFC0C-ABB4-470A-9FCB-9815EE924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93" y="4617021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2" name="Freeform 1458">
              <a:extLst>
                <a:ext uri="{FF2B5EF4-FFF2-40B4-BE49-F238E27FC236}">
                  <a16:creationId xmlns:a16="http://schemas.microsoft.com/office/drawing/2014/main" id="{319A16C3-5227-43FF-8FE1-179FE6C5F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9134" y="461702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3" name="Freeform 1459">
              <a:extLst>
                <a:ext uri="{FF2B5EF4-FFF2-40B4-BE49-F238E27FC236}">
                  <a16:creationId xmlns:a16="http://schemas.microsoft.com/office/drawing/2014/main" id="{B485A5B0-EAFE-4CB7-8311-3889F1543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054" y="4617021"/>
              <a:ext cx="5761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4" name="Freeform 1460">
              <a:extLst>
                <a:ext uri="{FF2B5EF4-FFF2-40B4-BE49-F238E27FC236}">
                  <a16:creationId xmlns:a16="http://schemas.microsoft.com/office/drawing/2014/main" id="{7447FCB6-D384-495C-8D00-6B97EFECB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6" y="4614977"/>
              <a:ext cx="15362" cy="2044"/>
            </a:xfrm>
            <a:custGeom>
              <a:avLst/>
              <a:gdLst>
                <a:gd name="T0" fmla="*/ 0 w 8"/>
                <a:gd name="T1" fmla="*/ 1 h 1"/>
                <a:gd name="T2" fmla="*/ 1 w 8"/>
                <a:gd name="T3" fmla="*/ 1 h 1"/>
                <a:gd name="T4" fmla="*/ 8 w 8"/>
                <a:gd name="T5" fmla="*/ 0 h 1"/>
                <a:gd name="T6" fmla="*/ 1 w 8"/>
                <a:gd name="T7" fmla="*/ 1 h 1"/>
                <a:gd name="T8" fmla="*/ 0 w 8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0" y="1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5" y="0"/>
                    <a:pt x="8" y="0"/>
                  </a:cubicBezTo>
                  <a:cubicBezTo>
                    <a:pt x="5" y="0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5" name="Freeform 1461">
              <a:extLst>
                <a:ext uri="{FF2B5EF4-FFF2-40B4-BE49-F238E27FC236}">
                  <a16:creationId xmlns:a16="http://schemas.microsoft.com/office/drawing/2014/main" id="{BBBE3E93-FF26-4D99-84DA-BB7A300CD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594" y="44023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6" name="Freeform 1462">
              <a:extLst>
                <a:ext uri="{FF2B5EF4-FFF2-40B4-BE49-F238E27FC236}">
                  <a16:creationId xmlns:a16="http://schemas.microsoft.com/office/drawing/2014/main" id="{6EF379A4-66C5-4EA0-A13F-7DC9087B4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594" y="440238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7" name="Freeform 1463">
              <a:extLst>
                <a:ext uri="{FF2B5EF4-FFF2-40B4-BE49-F238E27FC236}">
                  <a16:creationId xmlns:a16="http://schemas.microsoft.com/office/drawing/2014/main" id="{E995A17B-0B86-471B-A2DA-890876C87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594" y="44023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8" name="Freeform 1464">
              <a:extLst>
                <a:ext uri="{FF2B5EF4-FFF2-40B4-BE49-F238E27FC236}">
                  <a16:creationId xmlns:a16="http://schemas.microsoft.com/office/drawing/2014/main" id="{9D3892C3-47D5-4D73-91E9-AE1330B9A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8194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59" name="Freeform 1465">
              <a:extLst>
                <a:ext uri="{FF2B5EF4-FFF2-40B4-BE49-F238E27FC236}">
                  <a16:creationId xmlns:a16="http://schemas.microsoft.com/office/drawing/2014/main" id="{748BD4A4-D0A5-4EAE-9414-13F0A0024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594" y="44023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0" name="Freeform 1466">
              <a:extLst>
                <a:ext uri="{FF2B5EF4-FFF2-40B4-BE49-F238E27FC236}">
                  <a16:creationId xmlns:a16="http://schemas.microsoft.com/office/drawing/2014/main" id="{43A58804-8112-4344-8C7D-C20BE780D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400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1" name="Freeform 1467">
              <a:extLst>
                <a:ext uri="{FF2B5EF4-FFF2-40B4-BE49-F238E27FC236}">
                  <a16:creationId xmlns:a16="http://schemas.microsoft.com/office/drawing/2014/main" id="{E67B9F2A-09B9-4D4F-88D4-6E4C38188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400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2" name="Freeform 1468">
              <a:extLst>
                <a:ext uri="{FF2B5EF4-FFF2-40B4-BE49-F238E27FC236}">
                  <a16:creationId xmlns:a16="http://schemas.microsoft.com/office/drawing/2014/main" id="{50C08EC9-2D3D-4572-89F3-9323EF7D4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982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3" name="Freeform 1469">
              <a:extLst>
                <a:ext uri="{FF2B5EF4-FFF2-40B4-BE49-F238E27FC236}">
                  <a16:creationId xmlns:a16="http://schemas.microsoft.com/office/drawing/2014/main" id="{9386E305-79CD-4505-BCB0-37BDB112D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96250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4" name="Freeform 1470">
              <a:extLst>
                <a:ext uri="{FF2B5EF4-FFF2-40B4-BE49-F238E27FC236}">
                  <a16:creationId xmlns:a16="http://schemas.microsoft.com/office/drawing/2014/main" id="{69533E2D-D4BA-4114-BDDA-D80C4B12E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962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5" name="Freeform 1471">
              <a:extLst>
                <a:ext uri="{FF2B5EF4-FFF2-40B4-BE49-F238E27FC236}">
                  <a16:creationId xmlns:a16="http://schemas.microsoft.com/office/drawing/2014/main" id="{C5E53743-A826-439B-A0A2-C44861639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8602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6" name="Freeform 1472">
              <a:extLst>
                <a:ext uri="{FF2B5EF4-FFF2-40B4-BE49-F238E27FC236}">
                  <a16:creationId xmlns:a16="http://schemas.microsoft.com/office/drawing/2014/main" id="{2F534A96-C8B0-4842-979F-ED6BE5453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8807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7" name="Freeform 1473">
              <a:extLst>
                <a:ext uri="{FF2B5EF4-FFF2-40B4-BE49-F238E27FC236}">
                  <a16:creationId xmlns:a16="http://schemas.microsoft.com/office/drawing/2014/main" id="{134514E5-0B89-41E1-8E33-DC9BFD656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921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8" name="Freeform 1474">
              <a:extLst>
                <a:ext uri="{FF2B5EF4-FFF2-40B4-BE49-F238E27FC236}">
                  <a16:creationId xmlns:a16="http://schemas.microsoft.com/office/drawing/2014/main" id="{BBA61A12-E95C-40FE-990C-C920B68E6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77852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69" name="Freeform 1475">
              <a:extLst>
                <a:ext uri="{FF2B5EF4-FFF2-40B4-BE49-F238E27FC236}">
                  <a16:creationId xmlns:a16="http://schemas.microsoft.com/office/drawing/2014/main" id="{A574882A-5B33-4FAB-BDFE-4BF69CED7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514" y="43819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0" name="Freeform 1476">
              <a:extLst>
                <a:ext uri="{FF2B5EF4-FFF2-40B4-BE49-F238E27FC236}">
                  <a16:creationId xmlns:a16="http://schemas.microsoft.com/office/drawing/2014/main" id="{874CE271-89C8-4C82-A3F3-188401AB9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625" y="4426912"/>
              <a:ext cx="337964" cy="335245"/>
            </a:xfrm>
            <a:custGeom>
              <a:avLst/>
              <a:gdLst>
                <a:gd name="T0" fmla="*/ 2 w 184"/>
                <a:gd name="T1" fmla="*/ 125 h 171"/>
                <a:gd name="T2" fmla="*/ 10 w 184"/>
                <a:gd name="T3" fmla="*/ 140 h 171"/>
                <a:gd name="T4" fmla="*/ 10 w 184"/>
                <a:gd name="T5" fmla="*/ 142 h 171"/>
                <a:gd name="T6" fmla="*/ 10 w 184"/>
                <a:gd name="T7" fmla="*/ 147 h 171"/>
                <a:gd name="T8" fmla="*/ 10 w 184"/>
                <a:gd name="T9" fmla="*/ 148 h 171"/>
                <a:gd name="T10" fmla="*/ 16 w 184"/>
                <a:gd name="T11" fmla="*/ 149 h 171"/>
                <a:gd name="T12" fmla="*/ 24 w 184"/>
                <a:gd name="T13" fmla="*/ 149 h 171"/>
                <a:gd name="T14" fmla="*/ 33 w 184"/>
                <a:gd name="T15" fmla="*/ 144 h 171"/>
                <a:gd name="T16" fmla="*/ 42 w 184"/>
                <a:gd name="T17" fmla="*/ 156 h 171"/>
                <a:gd name="T18" fmla="*/ 42 w 184"/>
                <a:gd name="T19" fmla="*/ 161 h 171"/>
                <a:gd name="T20" fmla="*/ 47 w 184"/>
                <a:gd name="T21" fmla="*/ 170 h 171"/>
                <a:gd name="T22" fmla="*/ 47 w 184"/>
                <a:gd name="T23" fmla="*/ 170 h 171"/>
                <a:gd name="T24" fmla="*/ 48 w 184"/>
                <a:gd name="T25" fmla="*/ 169 h 171"/>
                <a:gd name="T26" fmla="*/ 53 w 184"/>
                <a:gd name="T27" fmla="*/ 167 h 171"/>
                <a:gd name="T28" fmla="*/ 54 w 184"/>
                <a:gd name="T29" fmla="*/ 168 h 171"/>
                <a:gd name="T30" fmla="*/ 55 w 184"/>
                <a:gd name="T31" fmla="*/ 169 h 171"/>
                <a:gd name="T32" fmla="*/ 56 w 184"/>
                <a:gd name="T33" fmla="*/ 170 h 171"/>
                <a:gd name="T34" fmla="*/ 57 w 184"/>
                <a:gd name="T35" fmla="*/ 171 h 171"/>
                <a:gd name="T36" fmla="*/ 69 w 184"/>
                <a:gd name="T37" fmla="*/ 166 h 171"/>
                <a:gd name="T38" fmla="*/ 70 w 184"/>
                <a:gd name="T39" fmla="*/ 168 h 171"/>
                <a:gd name="T40" fmla="*/ 73 w 184"/>
                <a:gd name="T41" fmla="*/ 167 h 171"/>
                <a:gd name="T42" fmla="*/ 74 w 184"/>
                <a:gd name="T43" fmla="*/ 163 h 171"/>
                <a:gd name="T44" fmla="*/ 75 w 184"/>
                <a:gd name="T45" fmla="*/ 161 h 171"/>
                <a:gd name="T46" fmla="*/ 76 w 184"/>
                <a:gd name="T47" fmla="*/ 151 h 171"/>
                <a:gd name="T48" fmla="*/ 85 w 184"/>
                <a:gd name="T49" fmla="*/ 146 h 171"/>
                <a:gd name="T50" fmla="*/ 93 w 184"/>
                <a:gd name="T51" fmla="*/ 131 h 171"/>
                <a:gd name="T52" fmla="*/ 98 w 184"/>
                <a:gd name="T53" fmla="*/ 134 h 171"/>
                <a:gd name="T54" fmla="*/ 103 w 184"/>
                <a:gd name="T55" fmla="*/ 128 h 171"/>
                <a:gd name="T56" fmla="*/ 113 w 184"/>
                <a:gd name="T57" fmla="*/ 124 h 171"/>
                <a:gd name="T58" fmla="*/ 126 w 184"/>
                <a:gd name="T59" fmla="*/ 116 h 171"/>
                <a:gd name="T60" fmla="*/ 140 w 184"/>
                <a:gd name="T61" fmla="*/ 115 h 171"/>
                <a:gd name="T62" fmla="*/ 147 w 184"/>
                <a:gd name="T63" fmla="*/ 115 h 171"/>
                <a:gd name="T64" fmla="*/ 157 w 184"/>
                <a:gd name="T65" fmla="*/ 112 h 171"/>
                <a:gd name="T66" fmla="*/ 174 w 184"/>
                <a:gd name="T67" fmla="*/ 110 h 171"/>
                <a:gd name="T68" fmla="*/ 180 w 184"/>
                <a:gd name="T69" fmla="*/ 105 h 171"/>
                <a:gd name="T70" fmla="*/ 183 w 184"/>
                <a:gd name="T71" fmla="*/ 97 h 171"/>
                <a:gd name="T72" fmla="*/ 183 w 184"/>
                <a:gd name="T73" fmla="*/ 95 h 171"/>
                <a:gd name="T74" fmla="*/ 183 w 184"/>
                <a:gd name="T75" fmla="*/ 93 h 171"/>
                <a:gd name="T76" fmla="*/ 184 w 184"/>
                <a:gd name="T77" fmla="*/ 87 h 171"/>
                <a:gd name="T78" fmla="*/ 184 w 184"/>
                <a:gd name="T79" fmla="*/ 81 h 171"/>
                <a:gd name="T80" fmla="*/ 184 w 184"/>
                <a:gd name="T81" fmla="*/ 72 h 171"/>
                <a:gd name="T82" fmla="*/ 176 w 184"/>
                <a:gd name="T83" fmla="*/ 73 h 171"/>
                <a:gd name="T84" fmla="*/ 169 w 184"/>
                <a:gd name="T85" fmla="*/ 61 h 171"/>
                <a:gd name="T86" fmla="*/ 156 w 184"/>
                <a:gd name="T87" fmla="*/ 56 h 171"/>
                <a:gd name="T88" fmla="*/ 64 w 184"/>
                <a:gd name="T89" fmla="*/ 0 h 171"/>
                <a:gd name="T90" fmla="*/ 78 w 184"/>
                <a:gd name="T91" fmla="*/ 101 h 171"/>
                <a:gd name="T92" fmla="*/ 32 w 184"/>
                <a:gd name="T93" fmla="*/ 113 h 171"/>
                <a:gd name="T94" fmla="*/ 19 w 184"/>
                <a:gd name="T95" fmla="*/ 114 h 171"/>
                <a:gd name="T96" fmla="*/ 14 w 184"/>
                <a:gd name="T97" fmla="*/ 118 h 171"/>
                <a:gd name="T98" fmla="*/ 5 w 184"/>
                <a:gd name="T99" fmla="*/ 116 h 171"/>
                <a:gd name="T100" fmla="*/ 4 w 184"/>
                <a:gd name="T101" fmla="*/ 119 h 171"/>
                <a:gd name="T102" fmla="*/ 2 w 184"/>
                <a:gd name="T103" fmla="*/ 121 h 171"/>
                <a:gd name="T104" fmla="*/ 0 w 184"/>
                <a:gd name="T105" fmla="*/ 12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4" h="171">
                  <a:moveTo>
                    <a:pt x="0" y="121"/>
                  </a:moveTo>
                  <a:cubicBezTo>
                    <a:pt x="2" y="125"/>
                    <a:pt x="2" y="125"/>
                    <a:pt x="2" y="125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2" y="127"/>
                    <a:pt x="3" y="130"/>
                    <a:pt x="3" y="131"/>
                  </a:cubicBezTo>
                  <a:cubicBezTo>
                    <a:pt x="7" y="135"/>
                    <a:pt x="10" y="137"/>
                    <a:pt x="10" y="139"/>
                  </a:cubicBezTo>
                  <a:cubicBezTo>
                    <a:pt x="10" y="139"/>
                    <a:pt x="10" y="140"/>
                    <a:pt x="10" y="140"/>
                  </a:cubicBezTo>
                  <a:cubicBezTo>
                    <a:pt x="10" y="140"/>
                    <a:pt x="10" y="141"/>
                    <a:pt x="10" y="141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10" y="143"/>
                    <a:pt x="10" y="143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47"/>
                    <a:pt x="10" y="147"/>
                    <a:pt x="10" y="147"/>
                  </a:cubicBezTo>
                  <a:cubicBezTo>
                    <a:pt x="10" y="147"/>
                    <a:pt x="10" y="147"/>
                    <a:pt x="10" y="147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9"/>
                    <a:pt x="10" y="149"/>
                    <a:pt x="11" y="150"/>
                  </a:cubicBezTo>
                  <a:cubicBezTo>
                    <a:pt x="13" y="148"/>
                    <a:pt x="14" y="149"/>
                    <a:pt x="16" y="149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7" y="148"/>
                    <a:pt x="18" y="147"/>
                    <a:pt x="20" y="147"/>
                  </a:cubicBezTo>
                  <a:cubicBezTo>
                    <a:pt x="21" y="147"/>
                    <a:pt x="22" y="148"/>
                    <a:pt x="24" y="149"/>
                  </a:cubicBezTo>
                  <a:cubicBezTo>
                    <a:pt x="24" y="149"/>
                    <a:pt x="25" y="149"/>
                    <a:pt x="25" y="149"/>
                  </a:cubicBezTo>
                  <a:cubicBezTo>
                    <a:pt x="26" y="149"/>
                    <a:pt x="28" y="147"/>
                    <a:pt x="28" y="147"/>
                  </a:cubicBezTo>
                  <a:cubicBezTo>
                    <a:pt x="31" y="145"/>
                    <a:pt x="32" y="144"/>
                    <a:pt x="33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7" y="144"/>
                    <a:pt x="40" y="151"/>
                    <a:pt x="40" y="154"/>
                  </a:cubicBezTo>
                  <a:cubicBezTo>
                    <a:pt x="40" y="154"/>
                    <a:pt x="41" y="155"/>
                    <a:pt x="42" y="156"/>
                  </a:cubicBezTo>
                  <a:cubicBezTo>
                    <a:pt x="43" y="157"/>
                    <a:pt x="44" y="158"/>
                    <a:pt x="44" y="159"/>
                  </a:cubicBezTo>
                  <a:cubicBezTo>
                    <a:pt x="44" y="160"/>
                    <a:pt x="44" y="161"/>
                    <a:pt x="42" y="161"/>
                  </a:cubicBezTo>
                  <a:cubicBezTo>
                    <a:pt x="42" y="161"/>
                    <a:pt x="42" y="161"/>
                    <a:pt x="42" y="161"/>
                  </a:cubicBezTo>
                  <a:cubicBezTo>
                    <a:pt x="45" y="162"/>
                    <a:pt x="45" y="165"/>
                    <a:pt x="46" y="166"/>
                  </a:cubicBezTo>
                  <a:cubicBezTo>
                    <a:pt x="46" y="167"/>
                    <a:pt x="46" y="168"/>
                    <a:pt x="46" y="168"/>
                  </a:cubicBezTo>
                  <a:cubicBezTo>
                    <a:pt x="46" y="169"/>
                    <a:pt x="47" y="169"/>
                    <a:pt x="47" y="170"/>
                  </a:cubicBezTo>
                  <a:cubicBezTo>
                    <a:pt x="47" y="170"/>
                    <a:pt x="47" y="170"/>
                    <a:pt x="47" y="170"/>
                  </a:cubicBezTo>
                  <a:cubicBezTo>
                    <a:pt x="47" y="170"/>
                    <a:pt x="47" y="170"/>
                    <a:pt x="47" y="170"/>
                  </a:cubicBezTo>
                  <a:cubicBezTo>
                    <a:pt x="47" y="170"/>
                    <a:pt x="47" y="170"/>
                    <a:pt x="47" y="170"/>
                  </a:cubicBezTo>
                  <a:cubicBezTo>
                    <a:pt x="47" y="170"/>
                    <a:pt x="48" y="170"/>
                    <a:pt x="48" y="170"/>
                  </a:cubicBezTo>
                  <a:cubicBezTo>
                    <a:pt x="48" y="170"/>
                    <a:pt x="48" y="170"/>
                    <a:pt x="48" y="170"/>
                  </a:cubicBezTo>
                  <a:cubicBezTo>
                    <a:pt x="48" y="170"/>
                    <a:pt x="48" y="170"/>
                    <a:pt x="48" y="169"/>
                  </a:cubicBezTo>
                  <a:cubicBezTo>
                    <a:pt x="49" y="168"/>
                    <a:pt x="50" y="167"/>
                    <a:pt x="51" y="167"/>
                  </a:cubicBezTo>
                  <a:cubicBezTo>
                    <a:pt x="52" y="167"/>
                    <a:pt x="52" y="167"/>
                    <a:pt x="52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54" y="167"/>
                    <a:pt x="54" y="168"/>
                    <a:pt x="54" y="168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4" y="168"/>
                    <a:pt x="55" y="168"/>
                    <a:pt x="55" y="168"/>
                  </a:cubicBezTo>
                  <a:cubicBezTo>
                    <a:pt x="55" y="168"/>
                    <a:pt x="55" y="168"/>
                    <a:pt x="55" y="169"/>
                  </a:cubicBezTo>
                  <a:cubicBezTo>
                    <a:pt x="55" y="169"/>
                    <a:pt x="55" y="169"/>
                    <a:pt x="55" y="169"/>
                  </a:cubicBezTo>
                  <a:cubicBezTo>
                    <a:pt x="56" y="169"/>
                    <a:pt x="56" y="169"/>
                    <a:pt x="56" y="169"/>
                  </a:cubicBezTo>
                  <a:cubicBezTo>
                    <a:pt x="56" y="169"/>
                    <a:pt x="56" y="169"/>
                    <a:pt x="56" y="170"/>
                  </a:cubicBezTo>
                  <a:cubicBezTo>
                    <a:pt x="56" y="170"/>
                    <a:pt x="56" y="170"/>
                    <a:pt x="56" y="170"/>
                  </a:cubicBezTo>
                  <a:cubicBezTo>
                    <a:pt x="56" y="170"/>
                    <a:pt x="56" y="170"/>
                    <a:pt x="57" y="170"/>
                  </a:cubicBezTo>
                  <a:cubicBezTo>
                    <a:pt x="57" y="170"/>
                    <a:pt x="57" y="170"/>
                    <a:pt x="57" y="170"/>
                  </a:cubicBezTo>
                  <a:cubicBezTo>
                    <a:pt x="57" y="170"/>
                    <a:pt x="57" y="171"/>
                    <a:pt x="57" y="171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58" y="171"/>
                    <a:pt x="60" y="169"/>
                    <a:pt x="60" y="168"/>
                  </a:cubicBezTo>
                  <a:cubicBezTo>
                    <a:pt x="61" y="165"/>
                    <a:pt x="67" y="163"/>
                    <a:pt x="69" y="166"/>
                  </a:cubicBezTo>
                  <a:cubicBezTo>
                    <a:pt x="69" y="166"/>
                    <a:pt x="70" y="167"/>
                    <a:pt x="69" y="168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70" y="168"/>
                    <a:pt x="70" y="168"/>
                    <a:pt x="70" y="168"/>
                  </a:cubicBezTo>
                  <a:cubicBezTo>
                    <a:pt x="71" y="168"/>
                    <a:pt x="71" y="167"/>
                    <a:pt x="72" y="167"/>
                  </a:cubicBezTo>
                  <a:cubicBezTo>
                    <a:pt x="72" y="167"/>
                    <a:pt x="72" y="167"/>
                    <a:pt x="73" y="167"/>
                  </a:cubicBezTo>
                  <a:cubicBezTo>
                    <a:pt x="73" y="167"/>
                    <a:pt x="73" y="167"/>
                    <a:pt x="73" y="167"/>
                  </a:cubicBezTo>
                  <a:cubicBezTo>
                    <a:pt x="73" y="167"/>
                    <a:pt x="73" y="166"/>
                    <a:pt x="73" y="166"/>
                  </a:cubicBezTo>
                  <a:cubicBezTo>
                    <a:pt x="74" y="166"/>
                    <a:pt x="74" y="165"/>
                    <a:pt x="74" y="165"/>
                  </a:cubicBezTo>
                  <a:cubicBezTo>
                    <a:pt x="74" y="164"/>
                    <a:pt x="74" y="164"/>
                    <a:pt x="74" y="163"/>
                  </a:cubicBezTo>
                  <a:cubicBezTo>
                    <a:pt x="74" y="163"/>
                    <a:pt x="75" y="163"/>
                    <a:pt x="75" y="163"/>
                  </a:cubicBezTo>
                  <a:cubicBezTo>
                    <a:pt x="75" y="162"/>
                    <a:pt x="75" y="162"/>
                    <a:pt x="75" y="161"/>
                  </a:cubicBezTo>
                  <a:cubicBezTo>
                    <a:pt x="75" y="161"/>
                    <a:pt x="75" y="161"/>
                    <a:pt x="75" y="161"/>
                  </a:cubicBezTo>
                  <a:cubicBezTo>
                    <a:pt x="76" y="160"/>
                    <a:pt x="76" y="160"/>
                    <a:pt x="76" y="159"/>
                  </a:cubicBezTo>
                  <a:cubicBezTo>
                    <a:pt x="76" y="159"/>
                    <a:pt x="76" y="158"/>
                    <a:pt x="75" y="157"/>
                  </a:cubicBezTo>
                  <a:cubicBezTo>
                    <a:pt x="75" y="155"/>
                    <a:pt x="74" y="152"/>
                    <a:pt x="76" y="151"/>
                  </a:cubicBezTo>
                  <a:cubicBezTo>
                    <a:pt x="77" y="151"/>
                    <a:pt x="78" y="151"/>
                    <a:pt x="79" y="151"/>
                  </a:cubicBezTo>
                  <a:cubicBezTo>
                    <a:pt x="82" y="151"/>
                    <a:pt x="83" y="150"/>
                    <a:pt x="84" y="148"/>
                  </a:cubicBezTo>
                  <a:cubicBezTo>
                    <a:pt x="85" y="147"/>
                    <a:pt x="85" y="146"/>
                    <a:pt x="85" y="146"/>
                  </a:cubicBezTo>
                  <a:cubicBezTo>
                    <a:pt x="86" y="143"/>
                    <a:pt x="87" y="142"/>
                    <a:pt x="88" y="141"/>
                  </a:cubicBezTo>
                  <a:cubicBezTo>
                    <a:pt x="88" y="137"/>
                    <a:pt x="89" y="133"/>
                    <a:pt x="92" y="132"/>
                  </a:cubicBezTo>
                  <a:cubicBezTo>
                    <a:pt x="92" y="131"/>
                    <a:pt x="92" y="131"/>
                    <a:pt x="93" y="131"/>
                  </a:cubicBezTo>
                  <a:cubicBezTo>
                    <a:pt x="93" y="131"/>
                    <a:pt x="94" y="132"/>
                    <a:pt x="94" y="132"/>
                  </a:cubicBezTo>
                  <a:cubicBezTo>
                    <a:pt x="95" y="132"/>
                    <a:pt x="95" y="132"/>
                    <a:pt x="95" y="132"/>
                  </a:cubicBezTo>
                  <a:cubicBezTo>
                    <a:pt x="96" y="133"/>
                    <a:pt x="98" y="134"/>
                    <a:pt x="98" y="134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9" y="130"/>
                    <a:pt x="101" y="130"/>
                    <a:pt x="102" y="129"/>
                  </a:cubicBezTo>
                  <a:cubicBezTo>
                    <a:pt x="103" y="129"/>
                    <a:pt x="103" y="129"/>
                    <a:pt x="103" y="128"/>
                  </a:cubicBezTo>
                  <a:cubicBezTo>
                    <a:pt x="104" y="125"/>
                    <a:pt x="106" y="123"/>
                    <a:pt x="108" y="123"/>
                  </a:cubicBezTo>
                  <a:cubicBezTo>
                    <a:pt x="109" y="123"/>
                    <a:pt x="110" y="124"/>
                    <a:pt x="111" y="124"/>
                  </a:cubicBezTo>
                  <a:cubicBezTo>
                    <a:pt x="112" y="124"/>
                    <a:pt x="113" y="124"/>
                    <a:pt x="113" y="124"/>
                  </a:cubicBezTo>
                  <a:cubicBezTo>
                    <a:pt x="113" y="121"/>
                    <a:pt x="116" y="120"/>
                    <a:pt x="118" y="120"/>
                  </a:cubicBezTo>
                  <a:cubicBezTo>
                    <a:pt x="120" y="120"/>
                    <a:pt x="122" y="119"/>
                    <a:pt x="124" y="118"/>
                  </a:cubicBezTo>
                  <a:cubicBezTo>
                    <a:pt x="124" y="117"/>
                    <a:pt x="125" y="117"/>
                    <a:pt x="126" y="116"/>
                  </a:cubicBezTo>
                  <a:cubicBezTo>
                    <a:pt x="128" y="115"/>
                    <a:pt x="130" y="113"/>
                    <a:pt x="132" y="113"/>
                  </a:cubicBezTo>
                  <a:cubicBezTo>
                    <a:pt x="133" y="113"/>
                    <a:pt x="134" y="114"/>
                    <a:pt x="134" y="114"/>
                  </a:cubicBezTo>
                  <a:cubicBezTo>
                    <a:pt x="135" y="115"/>
                    <a:pt x="136" y="115"/>
                    <a:pt x="140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4" y="115"/>
                    <a:pt x="146" y="115"/>
                    <a:pt x="146" y="115"/>
                  </a:cubicBezTo>
                  <a:cubicBezTo>
                    <a:pt x="146" y="115"/>
                    <a:pt x="147" y="115"/>
                    <a:pt x="147" y="115"/>
                  </a:cubicBezTo>
                  <a:cubicBezTo>
                    <a:pt x="147" y="115"/>
                    <a:pt x="147" y="114"/>
                    <a:pt x="148" y="114"/>
                  </a:cubicBezTo>
                  <a:cubicBezTo>
                    <a:pt x="149" y="113"/>
                    <a:pt x="150" y="113"/>
                    <a:pt x="152" y="112"/>
                  </a:cubicBezTo>
                  <a:cubicBezTo>
                    <a:pt x="153" y="112"/>
                    <a:pt x="155" y="111"/>
                    <a:pt x="157" y="112"/>
                  </a:cubicBezTo>
                  <a:cubicBezTo>
                    <a:pt x="157" y="112"/>
                    <a:pt x="158" y="112"/>
                    <a:pt x="159" y="112"/>
                  </a:cubicBezTo>
                  <a:cubicBezTo>
                    <a:pt x="161" y="112"/>
                    <a:pt x="164" y="111"/>
                    <a:pt x="167" y="111"/>
                  </a:cubicBezTo>
                  <a:cubicBezTo>
                    <a:pt x="170" y="110"/>
                    <a:pt x="172" y="110"/>
                    <a:pt x="174" y="110"/>
                  </a:cubicBezTo>
                  <a:cubicBezTo>
                    <a:pt x="176" y="110"/>
                    <a:pt x="177" y="109"/>
                    <a:pt x="179" y="107"/>
                  </a:cubicBezTo>
                  <a:cubicBezTo>
                    <a:pt x="179" y="106"/>
                    <a:pt x="179" y="106"/>
                    <a:pt x="180" y="105"/>
                  </a:cubicBezTo>
                  <a:cubicBezTo>
                    <a:pt x="180" y="105"/>
                    <a:pt x="180" y="105"/>
                    <a:pt x="180" y="105"/>
                  </a:cubicBezTo>
                  <a:cubicBezTo>
                    <a:pt x="180" y="104"/>
                    <a:pt x="181" y="103"/>
                    <a:pt x="181" y="102"/>
                  </a:cubicBezTo>
                  <a:cubicBezTo>
                    <a:pt x="182" y="100"/>
                    <a:pt x="182" y="99"/>
                    <a:pt x="182" y="98"/>
                  </a:cubicBezTo>
                  <a:cubicBezTo>
                    <a:pt x="183" y="98"/>
                    <a:pt x="183" y="98"/>
                    <a:pt x="183" y="97"/>
                  </a:cubicBezTo>
                  <a:cubicBezTo>
                    <a:pt x="183" y="97"/>
                    <a:pt x="183" y="97"/>
                    <a:pt x="183" y="97"/>
                  </a:cubicBezTo>
                  <a:cubicBezTo>
                    <a:pt x="183" y="96"/>
                    <a:pt x="183" y="96"/>
                    <a:pt x="183" y="96"/>
                  </a:cubicBezTo>
                  <a:cubicBezTo>
                    <a:pt x="183" y="96"/>
                    <a:pt x="183" y="96"/>
                    <a:pt x="183" y="95"/>
                  </a:cubicBezTo>
                  <a:cubicBezTo>
                    <a:pt x="183" y="95"/>
                    <a:pt x="183" y="95"/>
                    <a:pt x="183" y="95"/>
                  </a:cubicBezTo>
                  <a:cubicBezTo>
                    <a:pt x="183" y="94"/>
                    <a:pt x="183" y="94"/>
                    <a:pt x="183" y="93"/>
                  </a:cubicBezTo>
                  <a:cubicBezTo>
                    <a:pt x="183" y="93"/>
                    <a:pt x="183" y="93"/>
                    <a:pt x="183" y="93"/>
                  </a:cubicBezTo>
                  <a:cubicBezTo>
                    <a:pt x="183" y="92"/>
                    <a:pt x="183" y="91"/>
                    <a:pt x="183" y="90"/>
                  </a:cubicBezTo>
                  <a:cubicBezTo>
                    <a:pt x="183" y="90"/>
                    <a:pt x="183" y="90"/>
                    <a:pt x="184" y="90"/>
                  </a:cubicBezTo>
                  <a:cubicBezTo>
                    <a:pt x="184" y="89"/>
                    <a:pt x="184" y="88"/>
                    <a:pt x="184" y="87"/>
                  </a:cubicBezTo>
                  <a:cubicBezTo>
                    <a:pt x="184" y="86"/>
                    <a:pt x="184" y="86"/>
                    <a:pt x="184" y="86"/>
                  </a:cubicBezTo>
                  <a:cubicBezTo>
                    <a:pt x="184" y="85"/>
                    <a:pt x="184" y="84"/>
                    <a:pt x="184" y="83"/>
                  </a:cubicBezTo>
                  <a:cubicBezTo>
                    <a:pt x="184" y="82"/>
                    <a:pt x="184" y="82"/>
                    <a:pt x="184" y="81"/>
                  </a:cubicBezTo>
                  <a:cubicBezTo>
                    <a:pt x="184" y="80"/>
                    <a:pt x="184" y="79"/>
                    <a:pt x="184" y="77"/>
                  </a:cubicBezTo>
                  <a:cubicBezTo>
                    <a:pt x="184" y="77"/>
                    <a:pt x="184" y="77"/>
                    <a:pt x="184" y="76"/>
                  </a:cubicBezTo>
                  <a:cubicBezTo>
                    <a:pt x="184" y="75"/>
                    <a:pt x="184" y="73"/>
                    <a:pt x="184" y="72"/>
                  </a:cubicBezTo>
                  <a:cubicBezTo>
                    <a:pt x="184" y="71"/>
                    <a:pt x="184" y="71"/>
                    <a:pt x="184" y="71"/>
                  </a:cubicBezTo>
                  <a:cubicBezTo>
                    <a:pt x="181" y="72"/>
                    <a:pt x="178" y="72"/>
                    <a:pt x="177" y="72"/>
                  </a:cubicBezTo>
                  <a:cubicBezTo>
                    <a:pt x="177" y="73"/>
                    <a:pt x="176" y="73"/>
                    <a:pt x="176" y="73"/>
                  </a:cubicBezTo>
                  <a:cubicBezTo>
                    <a:pt x="174" y="73"/>
                    <a:pt x="174" y="73"/>
                    <a:pt x="174" y="73"/>
                  </a:cubicBezTo>
                  <a:cubicBezTo>
                    <a:pt x="174" y="71"/>
                    <a:pt x="174" y="71"/>
                    <a:pt x="174" y="71"/>
                  </a:cubicBezTo>
                  <a:cubicBezTo>
                    <a:pt x="174" y="71"/>
                    <a:pt x="174" y="63"/>
                    <a:pt x="169" y="61"/>
                  </a:cubicBezTo>
                  <a:cubicBezTo>
                    <a:pt x="164" y="58"/>
                    <a:pt x="157" y="57"/>
                    <a:pt x="157" y="57"/>
                  </a:cubicBezTo>
                  <a:cubicBezTo>
                    <a:pt x="156" y="57"/>
                    <a:pt x="156" y="57"/>
                    <a:pt x="156" y="57"/>
                  </a:cubicBezTo>
                  <a:cubicBezTo>
                    <a:pt x="156" y="56"/>
                    <a:pt x="156" y="56"/>
                    <a:pt x="156" y="56"/>
                  </a:cubicBezTo>
                  <a:cubicBezTo>
                    <a:pt x="156" y="56"/>
                    <a:pt x="152" y="49"/>
                    <a:pt x="149" y="46"/>
                  </a:cubicBezTo>
                  <a:cubicBezTo>
                    <a:pt x="147" y="44"/>
                    <a:pt x="118" y="25"/>
                    <a:pt x="80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9" y="107"/>
                    <a:pt x="78" y="111"/>
                    <a:pt x="76" y="112"/>
                  </a:cubicBezTo>
                  <a:cubicBezTo>
                    <a:pt x="75" y="113"/>
                    <a:pt x="74" y="113"/>
                    <a:pt x="52" y="113"/>
                  </a:cubicBezTo>
                  <a:cubicBezTo>
                    <a:pt x="44" y="113"/>
                    <a:pt x="36" y="113"/>
                    <a:pt x="32" y="113"/>
                  </a:cubicBezTo>
                  <a:cubicBezTo>
                    <a:pt x="32" y="113"/>
                    <a:pt x="31" y="113"/>
                    <a:pt x="31" y="113"/>
                  </a:cubicBezTo>
                  <a:cubicBezTo>
                    <a:pt x="30" y="113"/>
                    <a:pt x="26" y="115"/>
                    <a:pt x="24" y="115"/>
                  </a:cubicBezTo>
                  <a:cubicBezTo>
                    <a:pt x="22" y="115"/>
                    <a:pt x="21" y="115"/>
                    <a:pt x="19" y="114"/>
                  </a:cubicBezTo>
                  <a:cubicBezTo>
                    <a:pt x="19" y="114"/>
                    <a:pt x="18" y="114"/>
                    <a:pt x="17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17" y="115"/>
                    <a:pt x="16" y="118"/>
                    <a:pt x="14" y="118"/>
                  </a:cubicBezTo>
                  <a:cubicBezTo>
                    <a:pt x="12" y="118"/>
                    <a:pt x="11" y="117"/>
                    <a:pt x="9" y="115"/>
                  </a:cubicBezTo>
                  <a:cubicBezTo>
                    <a:pt x="7" y="113"/>
                    <a:pt x="6" y="113"/>
                    <a:pt x="6" y="113"/>
                  </a:cubicBezTo>
                  <a:cubicBezTo>
                    <a:pt x="6" y="113"/>
                    <a:pt x="5" y="114"/>
                    <a:pt x="5" y="116"/>
                  </a:cubicBezTo>
                  <a:cubicBezTo>
                    <a:pt x="5" y="117"/>
                    <a:pt x="5" y="117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4" y="119"/>
                    <a:pt x="4" y="119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2" y="120"/>
                    <a:pt x="2" y="120"/>
                    <a:pt x="2" y="121"/>
                  </a:cubicBezTo>
                  <a:cubicBezTo>
                    <a:pt x="2" y="121"/>
                    <a:pt x="1" y="121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1" name="Freeform 1477">
              <a:extLst>
                <a:ext uri="{FF2B5EF4-FFF2-40B4-BE49-F238E27FC236}">
                  <a16:creationId xmlns:a16="http://schemas.microsoft.com/office/drawing/2014/main" id="{E9B16A9F-4952-4FB2-BF75-401BFCDB7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9742" y="4537298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2" name="Freeform 1478">
              <a:extLst>
                <a:ext uri="{FF2B5EF4-FFF2-40B4-BE49-F238E27FC236}">
                  <a16:creationId xmlns:a16="http://schemas.microsoft.com/office/drawing/2014/main" id="{EFE39796-6722-4F03-9371-41B3EB8E2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147" y="4565917"/>
              <a:ext cx="13442" cy="2044"/>
            </a:xfrm>
            <a:custGeom>
              <a:avLst/>
              <a:gdLst>
                <a:gd name="T0" fmla="*/ 0 w 7"/>
                <a:gd name="T1" fmla="*/ 1 h 1"/>
                <a:gd name="T2" fmla="*/ 7 w 7"/>
                <a:gd name="T3" fmla="*/ 0 h 1"/>
                <a:gd name="T4" fmla="*/ 7 w 7"/>
                <a:gd name="T5" fmla="*/ 0 h 1"/>
                <a:gd name="T6" fmla="*/ 0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0" y="1"/>
                  </a:moveTo>
                  <a:cubicBezTo>
                    <a:pt x="1" y="1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3" name="Freeform 1479">
              <a:extLst>
                <a:ext uri="{FF2B5EF4-FFF2-40B4-BE49-F238E27FC236}">
                  <a16:creationId xmlns:a16="http://schemas.microsoft.com/office/drawing/2014/main" id="{87AAF1C1-8FFE-421C-B82C-EF3C55C64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907" y="4700832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4" name="Freeform 1480">
              <a:extLst>
                <a:ext uri="{FF2B5EF4-FFF2-40B4-BE49-F238E27FC236}">
                  <a16:creationId xmlns:a16="http://schemas.microsoft.com/office/drawing/2014/main" id="{5B20E02C-E62A-4347-A8F9-C33240D4A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907" y="470287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5" name="Oval 1481">
              <a:extLst>
                <a:ext uri="{FF2B5EF4-FFF2-40B4-BE49-F238E27FC236}">
                  <a16:creationId xmlns:a16="http://schemas.microsoft.com/office/drawing/2014/main" id="{617D78CC-45D0-42E9-B007-1C1044EB1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625" y="4664037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6" name="Freeform 1482">
              <a:extLst>
                <a:ext uri="{FF2B5EF4-FFF2-40B4-BE49-F238E27FC236}">
                  <a16:creationId xmlns:a16="http://schemas.microsoft.com/office/drawing/2014/main" id="{BE22ED8C-61AA-4E5B-AFE6-C9DA7F254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907" y="4715142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7" name="Freeform 1483">
              <a:extLst>
                <a:ext uri="{FF2B5EF4-FFF2-40B4-BE49-F238E27FC236}">
                  <a16:creationId xmlns:a16="http://schemas.microsoft.com/office/drawing/2014/main" id="{11B95D62-746F-4461-9437-1E68EB531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398" y="475806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8" name="Freeform 1484">
              <a:extLst>
                <a:ext uri="{FF2B5EF4-FFF2-40B4-BE49-F238E27FC236}">
                  <a16:creationId xmlns:a16="http://schemas.microsoft.com/office/drawing/2014/main" id="{A6B5433C-A860-4F3B-AD37-831590297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398" y="476011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79" name="Freeform 1485">
              <a:extLst>
                <a:ext uri="{FF2B5EF4-FFF2-40B4-BE49-F238E27FC236}">
                  <a16:creationId xmlns:a16="http://schemas.microsoft.com/office/drawing/2014/main" id="{57FFAFED-F36A-4C5F-A4A0-76FF2C29F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557" y="475602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0" name="Freeform 1486">
              <a:extLst>
                <a:ext uri="{FF2B5EF4-FFF2-40B4-BE49-F238E27FC236}">
                  <a16:creationId xmlns:a16="http://schemas.microsoft.com/office/drawing/2014/main" id="{2114FB3C-C763-4951-9361-BCB7C5A41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956" y="4753981"/>
              <a:ext cx="3840" cy="408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1" name="Freeform 1487">
              <a:extLst>
                <a:ext uri="{FF2B5EF4-FFF2-40B4-BE49-F238E27FC236}">
                  <a16:creationId xmlns:a16="http://schemas.microsoft.com/office/drawing/2014/main" id="{4E4FEF18-4B1F-4CC4-959A-F8C853524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637" y="4753981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2" name="Freeform 1488">
              <a:extLst>
                <a:ext uri="{FF2B5EF4-FFF2-40B4-BE49-F238E27FC236}">
                  <a16:creationId xmlns:a16="http://schemas.microsoft.com/office/drawing/2014/main" id="{F6E73DCD-1931-4B8E-8E13-D7F3CF64B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717" y="4753981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3" name="Freeform 1489">
              <a:extLst>
                <a:ext uri="{FF2B5EF4-FFF2-40B4-BE49-F238E27FC236}">
                  <a16:creationId xmlns:a16="http://schemas.microsoft.com/office/drawing/2014/main" id="{09B6D116-0D36-4D2C-B720-17ACC62DC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478" y="47580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4" name="Freeform 1490">
              <a:extLst>
                <a:ext uri="{FF2B5EF4-FFF2-40B4-BE49-F238E27FC236}">
                  <a16:creationId xmlns:a16="http://schemas.microsoft.com/office/drawing/2014/main" id="{7B7207D5-54A7-4627-87B6-7A69EF66C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122" y="4753981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5" name="Freeform 1491">
              <a:extLst>
                <a:ext uri="{FF2B5EF4-FFF2-40B4-BE49-F238E27FC236}">
                  <a16:creationId xmlns:a16="http://schemas.microsoft.com/office/drawing/2014/main" id="{06DEBDF7-A379-4E4C-9608-C34A5F4BA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956" y="4758069"/>
              <a:ext cx="0" cy="2044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6" name="Freeform 1492">
              <a:extLst>
                <a:ext uri="{FF2B5EF4-FFF2-40B4-BE49-F238E27FC236}">
                  <a16:creationId xmlns:a16="http://schemas.microsoft.com/office/drawing/2014/main" id="{5F17FAB0-8239-417A-89B1-8028B90BD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318" y="476011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7" name="Freeform 1493">
              <a:extLst>
                <a:ext uri="{FF2B5EF4-FFF2-40B4-BE49-F238E27FC236}">
                  <a16:creationId xmlns:a16="http://schemas.microsoft.com/office/drawing/2014/main" id="{E18962E7-37DC-45A6-9931-E01873FA3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036" y="47601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8" name="Freeform 1494">
              <a:extLst>
                <a:ext uri="{FF2B5EF4-FFF2-40B4-BE49-F238E27FC236}">
                  <a16:creationId xmlns:a16="http://schemas.microsoft.com/office/drawing/2014/main" id="{B491C546-4AA3-4843-8328-663767585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8116" y="4756025"/>
              <a:ext cx="1920" cy="408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1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89" name="Freeform 1495">
              <a:extLst>
                <a:ext uri="{FF2B5EF4-FFF2-40B4-BE49-F238E27FC236}">
                  <a16:creationId xmlns:a16="http://schemas.microsoft.com/office/drawing/2014/main" id="{93BC76FF-0F9F-4850-A02B-05D144E43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907" y="4709009"/>
              <a:ext cx="0" cy="613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0" name="Freeform 1496">
              <a:extLst>
                <a:ext uri="{FF2B5EF4-FFF2-40B4-BE49-F238E27FC236}">
                  <a16:creationId xmlns:a16="http://schemas.microsoft.com/office/drawing/2014/main" id="{3E293A99-9FA5-47B4-A508-D81FCCF2A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907" y="471514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1" name="Freeform 1497">
              <a:extLst>
                <a:ext uri="{FF2B5EF4-FFF2-40B4-BE49-F238E27FC236}">
                  <a16:creationId xmlns:a16="http://schemas.microsoft.com/office/drawing/2014/main" id="{88B43EC2-CEA9-41F2-98CD-96C406CD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036" y="475806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2" name="Freeform 1498">
              <a:extLst>
                <a:ext uri="{FF2B5EF4-FFF2-40B4-BE49-F238E27FC236}">
                  <a16:creationId xmlns:a16="http://schemas.microsoft.com/office/drawing/2014/main" id="{C90156BE-61B6-4949-AD76-15514DAE4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306" y="4657905"/>
              <a:ext cx="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3" name="Freeform 1499">
              <a:extLst>
                <a:ext uri="{FF2B5EF4-FFF2-40B4-BE49-F238E27FC236}">
                  <a16:creationId xmlns:a16="http://schemas.microsoft.com/office/drawing/2014/main" id="{EB1CB603-9FE8-4BDA-BA2B-F5AD759E0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87" y="4651772"/>
              <a:ext cx="9601" cy="6133"/>
            </a:xfrm>
            <a:custGeom>
              <a:avLst/>
              <a:gdLst>
                <a:gd name="T0" fmla="*/ 0 w 5"/>
                <a:gd name="T1" fmla="*/ 0 h 3"/>
                <a:gd name="T2" fmla="*/ 5 w 5"/>
                <a:gd name="T3" fmla="*/ 3 h 3"/>
                <a:gd name="T4" fmla="*/ 0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cubicBezTo>
                    <a:pt x="2" y="2"/>
                    <a:pt x="3" y="3"/>
                    <a:pt x="5" y="3"/>
                  </a:cubicBezTo>
                  <a:cubicBezTo>
                    <a:pt x="3" y="3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4" name="Freeform 1500">
              <a:extLst>
                <a:ext uri="{FF2B5EF4-FFF2-40B4-BE49-F238E27FC236}">
                  <a16:creationId xmlns:a16="http://schemas.microsoft.com/office/drawing/2014/main" id="{BD40DDEF-7BB3-4153-ACC1-328EADF86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306" y="4653816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5" name="Freeform 1501">
              <a:extLst>
                <a:ext uri="{FF2B5EF4-FFF2-40B4-BE49-F238E27FC236}">
                  <a16:creationId xmlns:a16="http://schemas.microsoft.com/office/drawing/2014/main" id="{F804C615-A383-4D39-BFD4-AF60E4663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385" y="4659949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6" name="Freeform 1502">
              <a:extLst>
                <a:ext uri="{FF2B5EF4-FFF2-40B4-BE49-F238E27FC236}">
                  <a16:creationId xmlns:a16="http://schemas.microsoft.com/office/drawing/2014/main" id="{AF5601CF-8DB1-4D76-A84E-9DB13BEDD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625" y="4664037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7" name="Freeform 1503">
              <a:extLst>
                <a:ext uri="{FF2B5EF4-FFF2-40B4-BE49-F238E27FC236}">
                  <a16:creationId xmlns:a16="http://schemas.microsoft.com/office/drawing/2014/main" id="{B1FD1A13-4EB7-4565-8820-75EEF780C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803" y="4655861"/>
              <a:ext cx="163221" cy="116518"/>
            </a:xfrm>
            <a:custGeom>
              <a:avLst/>
              <a:gdLst>
                <a:gd name="T0" fmla="*/ 87 w 88"/>
                <a:gd name="T1" fmla="*/ 35 h 59"/>
                <a:gd name="T2" fmla="*/ 86 w 88"/>
                <a:gd name="T3" fmla="*/ 35 h 59"/>
                <a:gd name="T4" fmla="*/ 86 w 88"/>
                <a:gd name="T5" fmla="*/ 34 h 59"/>
                <a:gd name="T6" fmla="*/ 84 w 88"/>
                <a:gd name="T7" fmla="*/ 34 h 59"/>
                <a:gd name="T8" fmla="*/ 83 w 88"/>
                <a:gd name="T9" fmla="*/ 29 h 59"/>
                <a:gd name="T10" fmla="*/ 78 w 88"/>
                <a:gd name="T11" fmla="*/ 29 h 59"/>
                <a:gd name="T12" fmla="*/ 74 w 88"/>
                <a:gd name="T13" fmla="*/ 25 h 59"/>
                <a:gd name="T14" fmla="*/ 70 w 88"/>
                <a:gd name="T15" fmla="*/ 19 h 59"/>
                <a:gd name="T16" fmla="*/ 66 w 88"/>
                <a:gd name="T17" fmla="*/ 14 h 59"/>
                <a:gd name="T18" fmla="*/ 62 w 88"/>
                <a:gd name="T19" fmla="*/ 8 h 59"/>
                <a:gd name="T20" fmla="*/ 61 w 88"/>
                <a:gd name="T21" fmla="*/ 7 h 59"/>
                <a:gd name="T22" fmla="*/ 61 w 88"/>
                <a:gd name="T23" fmla="*/ 6 h 59"/>
                <a:gd name="T24" fmla="*/ 61 w 88"/>
                <a:gd name="T25" fmla="*/ 4 h 59"/>
                <a:gd name="T26" fmla="*/ 61 w 88"/>
                <a:gd name="T27" fmla="*/ 2 h 59"/>
                <a:gd name="T28" fmla="*/ 57 w 88"/>
                <a:gd name="T29" fmla="*/ 2 h 59"/>
                <a:gd name="T30" fmla="*/ 56 w 88"/>
                <a:gd name="T31" fmla="*/ 1 h 59"/>
                <a:gd name="T32" fmla="*/ 56 w 88"/>
                <a:gd name="T33" fmla="*/ 1 h 59"/>
                <a:gd name="T34" fmla="*/ 55 w 88"/>
                <a:gd name="T35" fmla="*/ 1 h 59"/>
                <a:gd name="T36" fmla="*/ 55 w 88"/>
                <a:gd name="T37" fmla="*/ 1 h 59"/>
                <a:gd name="T38" fmla="*/ 55 w 88"/>
                <a:gd name="T39" fmla="*/ 0 h 59"/>
                <a:gd name="T40" fmla="*/ 51 w 88"/>
                <a:gd name="T41" fmla="*/ 3 h 59"/>
                <a:gd name="T42" fmla="*/ 42 w 88"/>
                <a:gd name="T43" fmla="*/ 7 h 59"/>
                <a:gd name="T44" fmla="*/ 33 w 88"/>
                <a:gd name="T45" fmla="*/ 11 h 59"/>
                <a:gd name="T46" fmla="*/ 30 w 88"/>
                <a:gd name="T47" fmla="*/ 12 h 59"/>
                <a:gd name="T48" fmla="*/ 25 w 88"/>
                <a:gd name="T49" fmla="*/ 17 h 59"/>
                <a:gd name="T50" fmla="*/ 16 w 88"/>
                <a:gd name="T51" fmla="*/ 19 h 59"/>
                <a:gd name="T52" fmla="*/ 15 w 88"/>
                <a:gd name="T53" fmla="*/ 25 h 59"/>
                <a:gd name="T54" fmla="*/ 14 w 88"/>
                <a:gd name="T55" fmla="*/ 26 h 59"/>
                <a:gd name="T56" fmla="*/ 2 w 88"/>
                <a:gd name="T57" fmla="*/ 38 h 59"/>
                <a:gd name="T58" fmla="*/ 2 w 88"/>
                <a:gd name="T59" fmla="*/ 39 h 59"/>
                <a:gd name="T60" fmla="*/ 2 w 88"/>
                <a:gd name="T61" fmla="*/ 45 h 59"/>
                <a:gd name="T62" fmla="*/ 1 w 88"/>
                <a:gd name="T63" fmla="*/ 47 h 59"/>
                <a:gd name="T64" fmla="*/ 1 w 88"/>
                <a:gd name="T65" fmla="*/ 49 h 59"/>
                <a:gd name="T66" fmla="*/ 0 w 88"/>
                <a:gd name="T67" fmla="*/ 51 h 59"/>
                <a:gd name="T68" fmla="*/ 4 w 88"/>
                <a:gd name="T69" fmla="*/ 54 h 59"/>
                <a:gd name="T70" fmla="*/ 5 w 88"/>
                <a:gd name="T71" fmla="*/ 55 h 59"/>
                <a:gd name="T72" fmla="*/ 11 w 88"/>
                <a:gd name="T73" fmla="*/ 59 h 59"/>
                <a:gd name="T74" fmla="*/ 22 w 88"/>
                <a:gd name="T75" fmla="*/ 55 h 59"/>
                <a:gd name="T76" fmla="*/ 28 w 88"/>
                <a:gd name="T77" fmla="*/ 57 h 59"/>
                <a:gd name="T78" fmla="*/ 27 w 88"/>
                <a:gd name="T79" fmla="*/ 55 h 59"/>
                <a:gd name="T80" fmla="*/ 26 w 88"/>
                <a:gd name="T81" fmla="*/ 45 h 59"/>
                <a:gd name="T82" fmla="*/ 42 w 88"/>
                <a:gd name="T83" fmla="*/ 43 h 59"/>
                <a:gd name="T84" fmla="*/ 50 w 88"/>
                <a:gd name="T85" fmla="*/ 44 h 59"/>
                <a:gd name="T86" fmla="*/ 52 w 88"/>
                <a:gd name="T87" fmla="*/ 44 h 59"/>
                <a:gd name="T88" fmla="*/ 54 w 88"/>
                <a:gd name="T89" fmla="*/ 44 h 59"/>
                <a:gd name="T90" fmla="*/ 55 w 88"/>
                <a:gd name="T91" fmla="*/ 44 h 59"/>
                <a:gd name="T92" fmla="*/ 57 w 88"/>
                <a:gd name="T93" fmla="*/ 43 h 59"/>
                <a:gd name="T94" fmla="*/ 57 w 88"/>
                <a:gd name="T95" fmla="*/ 43 h 59"/>
                <a:gd name="T96" fmla="*/ 59 w 88"/>
                <a:gd name="T97" fmla="*/ 42 h 59"/>
                <a:gd name="T98" fmla="*/ 61 w 88"/>
                <a:gd name="T99" fmla="*/ 41 h 59"/>
                <a:gd name="T100" fmla="*/ 62 w 88"/>
                <a:gd name="T101" fmla="*/ 42 h 59"/>
                <a:gd name="T102" fmla="*/ 69 w 88"/>
                <a:gd name="T103" fmla="*/ 43 h 59"/>
                <a:gd name="T104" fmla="*/ 70 w 88"/>
                <a:gd name="T105" fmla="*/ 43 h 59"/>
                <a:gd name="T106" fmla="*/ 73 w 88"/>
                <a:gd name="T107" fmla="*/ 42 h 59"/>
                <a:gd name="T108" fmla="*/ 85 w 88"/>
                <a:gd name="T109" fmla="*/ 38 h 59"/>
                <a:gd name="T110" fmla="*/ 88 w 88"/>
                <a:gd name="T111" fmla="*/ 36 h 59"/>
                <a:gd name="T112" fmla="*/ 88 w 88"/>
                <a:gd name="T113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8" h="59">
                  <a:moveTo>
                    <a:pt x="88" y="35"/>
                  </a:move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6" y="35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35"/>
                    <a:pt x="86" y="35"/>
                    <a:pt x="86" y="34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4" y="34"/>
                    <a:pt x="84" y="34"/>
                    <a:pt x="84" y="34"/>
                  </a:cubicBezTo>
                  <a:cubicBezTo>
                    <a:pt x="84" y="34"/>
                    <a:pt x="84" y="34"/>
                    <a:pt x="84" y="34"/>
                  </a:cubicBezTo>
                  <a:cubicBezTo>
                    <a:pt x="83" y="33"/>
                    <a:pt x="83" y="31"/>
                    <a:pt x="83" y="29"/>
                  </a:cubicBezTo>
                  <a:cubicBezTo>
                    <a:pt x="83" y="29"/>
                    <a:pt x="83" y="29"/>
                    <a:pt x="83" y="28"/>
                  </a:cubicBezTo>
                  <a:cubicBezTo>
                    <a:pt x="81" y="29"/>
                    <a:pt x="79" y="29"/>
                    <a:pt x="78" y="29"/>
                  </a:cubicBezTo>
                  <a:cubicBezTo>
                    <a:pt x="76" y="28"/>
                    <a:pt x="76" y="27"/>
                    <a:pt x="75" y="26"/>
                  </a:cubicBezTo>
                  <a:cubicBezTo>
                    <a:pt x="75" y="26"/>
                    <a:pt x="74" y="25"/>
                    <a:pt x="74" y="25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0"/>
                    <a:pt x="70" y="19"/>
                  </a:cubicBezTo>
                  <a:cubicBezTo>
                    <a:pt x="70" y="18"/>
                    <a:pt x="67" y="15"/>
                    <a:pt x="66" y="15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4" y="13"/>
                    <a:pt x="63" y="11"/>
                    <a:pt x="63" y="9"/>
                  </a:cubicBezTo>
                  <a:cubicBezTo>
                    <a:pt x="63" y="9"/>
                    <a:pt x="62" y="8"/>
                    <a:pt x="62" y="8"/>
                  </a:cubicBezTo>
                  <a:cubicBezTo>
                    <a:pt x="62" y="8"/>
                    <a:pt x="61" y="7"/>
                    <a:pt x="61" y="7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1" y="6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1" y="5"/>
                    <a:pt x="61" y="5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4"/>
                    <a:pt x="61" y="3"/>
                    <a:pt x="61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2"/>
                    <a:pt x="61" y="2"/>
                    <a:pt x="60" y="2"/>
                  </a:cubicBezTo>
                  <a:cubicBezTo>
                    <a:pt x="59" y="2"/>
                    <a:pt x="58" y="2"/>
                    <a:pt x="57" y="2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1"/>
                    <a:pt x="56" y="1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4" y="0"/>
                    <a:pt x="53" y="1"/>
                    <a:pt x="52" y="2"/>
                  </a:cubicBezTo>
                  <a:cubicBezTo>
                    <a:pt x="52" y="2"/>
                    <a:pt x="51" y="2"/>
                    <a:pt x="51" y="3"/>
                  </a:cubicBezTo>
                  <a:cubicBezTo>
                    <a:pt x="50" y="3"/>
                    <a:pt x="50" y="4"/>
                    <a:pt x="49" y="4"/>
                  </a:cubicBezTo>
                  <a:cubicBezTo>
                    <a:pt x="46" y="6"/>
                    <a:pt x="44" y="7"/>
                    <a:pt x="42" y="7"/>
                  </a:cubicBezTo>
                  <a:cubicBezTo>
                    <a:pt x="41" y="7"/>
                    <a:pt x="40" y="7"/>
                    <a:pt x="40" y="7"/>
                  </a:cubicBezTo>
                  <a:cubicBezTo>
                    <a:pt x="40" y="10"/>
                    <a:pt x="37" y="12"/>
                    <a:pt x="33" y="11"/>
                  </a:cubicBezTo>
                  <a:cubicBezTo>
                    <a:pt x="33" y="11"/>
                    <a:pt x="32" y="10"/>
                    <a:pt x="31" y="10"/>
                  </a:cubicBezTo>
                  <a:cubicBezTo>
                    <a:pt x="31" y="10"/>
                    <a:pt x="31" y="10"/>
                    <a:pt x="30" y="12"/>
                  </a:cubicBezTo>
                  <a:cubicBezTo>
                    <a:pt x="30" y="15"/>
                    <a:pt x="28" y="16"/>
                    <a:pt x="26" y="16"/>
                  </a:cubicBezTo>
                  <a:cubicBezTo>
                    <a:pt x="25" y="16"/>
                    <a:pt x="25" y="16"/>
                    <a:pt x="25" y="17"/>
                  </a:cubicBezTo>
                  <a:cubicBezTo>
                    <a:pt x="25" y="21"/>
                    <a:pt x="23" y="21"/>
                    <a:pt x="22" y="21"/>
                  </a:cubicBezTo>
                  <a:cubicBezTo>
                    <a:pt x="20" y="21"/>
                    <a:pt x="18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5" y="20"/>
                    <a:pt x="15" y="23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2" y="28"/>
                    <a:pt x="11" y="33"/>
                  </a:cubicBezTo>
                  <a:cubicBezTo>
                    <a:pt x="9" y="37"/>
                    <a:pt x="5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9"/>
                  </a:cubicBezTo>
                  <a:cubicBezTo>
                    <a:pt x="3" y="40"/>
                    <a:pt x="3" y="42"/>
                    <a:pt x="3" y="44"/>
                  </a:cubicBezTo>
                  <a:cubicBezTo>
                    <a:pt x="2" y="44"/>
                    <a:pt x="2" y="45"/>
                    <a:pt x="2" y="45"/>
                  </a:cubicBezTo>
                  <a:cubicBezTo>
                    <a:pt x="2" y="45"/>
                    <a:pt x="2" y="46"/>
                    <a:pt x="2" y="46"/>
                  </a:cubicBezTo>
                  <a:cubicBezTo>
                    <a:pt x="2" y="46"/>
                    <a:pt x="2" y="46"/>
                    <a:pt x="1" y="47"/>
                  </a:cubicBezTo>
                  <a:cubicBezTo>
                    <a:pt x="1" y="47"/>
                    <a:pt x="1" y="47"/>
                    <a:pt x="1" y="48"/>
                  </a:cubicBezTo>
                  <a:cubicBezTo>
                    <a:pt x="1" y="48"/>
                    <a:pt x="1" y="49"/>
                    <a:pt x="1" y="49"/>
                  </a:cubicBezTo>
                  <a:cubicBezTo>
                    <a:pt x="1" y="49"/>
                    <a:pt x="0" y="50"/>
                    <a:pt x="0" y="50"/>
                  </a:cubicBezTo>
                  <a:cubicBezTo>
                    <a:pt x="0" y="50"/>
                    <a:pt x="0" y="50"/>
                    <a:pt x="0" y="51"/>
                  </a:cubicBezTo>
                  <a:cubicBezTo>
                    <a:pt x="2" y="51"/>
                    <a:pt x="3" y="52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5" y="54"/>
                    <a:pt x="5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6" y="56"/>
                    <a:pt x="8" y="58"/>
                    <a:pt x="10" y="59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1" y="59"/>
                    <a:pt x="11" y="59"/>
                    <a:pt x="12" y="59"/>
                  </a:cubicBezTo>
                  <a:cubicBezTo>
                    <a:pt x="14" y="56"/>
                    <a:pt x="18" y="55"/>
                    <a:pt x="22" y="55"/>
                  </a:cubicBezTo>
                  <a:cubicBezTo>
                    <a:pt x="23" y="55"/>
                    <a:pt x="26" y="56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7"/>
                    <a:pt x="28" y="56"/>
                    <a:pt x="27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6" y="50"/>
                    <a:pt x="25" y="47"/>
                    <a:pt x="26" y="45"/>
                  </a:cubicBezTo>
                  <a:cubicBezTo>
                    <a:pt x="27" y="44"/>
                    <a:pt x="28" y="43"/>
                    <a:pt x="38" y="43"/>
                  </a:cubicBezTo>
                  <a:cubicBezTo>
                    <a:pt x="39" y="43"/>
                    <a:pt x="40" y="43"/>
                    <a:pt x="42" y="43"/>
                  </a:cubicBezTo>
                  <a:cubicBezTo>
                    <a:pt x="42" y="43"/>
                    <a:pt x="42" y="43"/>
                    <a:pt x="43" y="43"/>
                  </a:cubicBezTo>
                  <a:cubicBezTo>
                    <a:pt x="45" y="43"/>
                    <a:pt x="48" y="43"/>
                    <a:pt x="50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4"/>
                    <a:pt x="51" y="44"/>
                    <a:pt x="52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3" y="44"/>
                    <a:pt x="53" y="44"/>
                    <a:pt x="54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5" y="44"/>
                    <a:pt x="56" y="45"/>
                    <a:pt x="56" y="45"/>
                  </a:cubicBezTo>
                  <a:cubicBezTo>
                    <a:pt x="56" y="44"/>
                    <a:pt x="57" y="44"/>
                    <a:pt x="57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2"/>
                    <a:pt x="62" y="42"/>
                    <a:pt x="62" y="42"/>
                  </a:cubicBezTo>
                  <a:cubicBezTo>
                    <a:pt x="63" y="42"/>
                    <a:pt x="64" y="42"/>
                    <a:pt x="65" y="43"/>
                  </a:cubicBezTo>
                  <a:cubicBezTo>
                    <a:pt x="67" y="43"/>
                    <a:pt x="68" y="43"/>
                    <a:pt x="69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1" y="43"/>
                    <a:pt x="71" y="43"/>
                    <a:pt x="72" y="42"/>
                  </a:cubicBezTo>
                  <a:cubicBezTo>
                    <a:pt x="72" y="42"/>
                    <a:pt x="72" y="42"/>
                    <a:pt x="73" y="42"/>
                  </a:cubicBezTo>
                  <a:cubicBezTo>
                    <a:pt x="74" y="40"/>
                    <a:pt x="76" y="39"/>
                    <a:pt x="77" y="39"/>
                  </a:cubicBezTo>
                  <a:cubicBezTo>
                    <a:pt x="81" y="39"/>
                    <a:pt x="85" y="38"/>
                    <a:pt x="85" y="38"/>
                  </a:cubicBezTo>
                  <a:cubicBezTo>
                    <a:pt x="86" y="37"/>
                    <a:pt x="87" y="36"/>
                    <a:pt x="87" y="36"/>
                  </a:cubicBezTo>
                  <a:cubicBezTo>
                    <a:pt x="87" y="36"/>
                    <a:pt x="87" y="36"/>
                    <a:pt x="88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35"/>
                    <a:pt x="88" y="35"/>
                    <a:pt x="88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8" name="Freeform 1504">
              <a:extLst>
                <a:ext uri="{FF2B5EF4-FFF2-40B4-BE49-F238E27FC236}">
                  <a16:creationId xmlns:a16="http://schemas.microsoft.com/office/drawing/2014/main" id="{F7C9C1BD-65D6-40C6-8DBE-F5554E9EB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104" y="4727407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399" name="Freeform 1505">
              <a:extLst>
                <a:ext uri="{FF2B5EF4-FFF2-40B4-BE49-F238E27FC236}">
                  <a16:creationId xmlns:a16="http://schemas.microsoft.com/office/drawing/2014/main" id="{BD5CB51D-0E42-41D7-A1C3-EBC23342B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300" y="473762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0" name="Freeform 1506">
              <a:extLst>
                <a:ext uri="{FF2B5EF4-FFF2-40B4-BE49-F238E27FC236}">
                  <a16:creationId xmlns:a16="http://schemas.microsoft.com/office/drawing/2014/main" id="{2935E18D-8F2B-4522-9B19-DD6D5C2EA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024" y="47274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1" name="Freeform 1507">
              <a:extLst>
                <a:ext uri="{FF2B5EF4-FFF2-40B4-BE49-F238E27FC236}">
                  <a16:creationId xmlns:a16="http://schemas.microsoft.com/office/drawing/2014/main" id="{A8327FC5-928E-4E71-B5D1-144650948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539" y="4739672"/>
              <a:ext cx="192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2" name="Freeform 1508">
              <a:extLst>
                <a:ext uri="{FF2B5EF4-FFF2-40B4-BE49-F238E27FC236}">
                  <a16:creationId xmlns:a16="http://schemas.microsoft.com/office/drawing/2014/main" id="{BD107670-CE81-4748-8CE8-29FB94CBC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018" y="4737628"/>
              <a:ext cx="11521" cy="2044"/>
            </a:xfrm>
            <a:custGeom>
              <a:avLst/>
              <a:gdLst>
                <a:gd name="T0" fmla="*/ 3 w 7"/>
                <a:gd name="T1" fmla="*/ 1 h 1"/>
                <a:gd name="T2" fmla="*/ 0 w 7"/>
                <a:gd name="T3" fmla="*/ 0 h 1"/>
                <a:gd name="T4" fmla="*/ 3 w 7"/>
                <a:gd name="T5" fmla="*/ 1 h 1"/>
                <a:gd name="T6" fmla="*/ 7 w 7"/>
                <a:gd name="T7" fmla="*/ 1 h 1"/>
                <a:gd name="T8" fmla="*/ 7 w 7"/>
                <a:gd name="T9" fmla="*/ 1 h 1"/>
                <a:gd name="T10" fmla="*/ 3 w 7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5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3" name="Freeform 1509">
              <a:extLst>
                <a:ext uri="{FF2B5EF4-FFF2-40B4-BE49-F238E27FC236}">
                  <a16:creationId xmlns:a16="http://schemas.microsoft.com/office/drawing/2014/main" id="{B01A2447-8742-422C-8D94-4F0234389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9417" y="4737628"/>
              <a:ext cx="3840" cy="2044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4" name="Freeform 1510">
              <a:extLst>
                <a:ext uri="{FF2B5EF4-FFF2-40B4-BE49-F238E27FC236}">
                  <a16:creationId xmlns:a16="http://schemas.microsoft.com/office/drawing/2014/main" id="{C10479EC-A373-441E-A7AE-C26DE5C37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539" y="47396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5" name="Freeform 1511">
              <a:extLst>
                <a:ext uri="{FF2B5EF4-FFF2-40B4-BE49-F238E27FC236}">
                  <a16:creationId xmlns:a16="http://schemas.microsoft.com/office/drawing/2014/main" id="{4E57344C-32EC-4F32-AB97-D4193A8F8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650" y="476829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6" name="Freeform 1512">
              <a:extLst>
                <a:ext uri="{FF2B5EF4-FFF2-40B4-BE49-F238E27FC236}">
                  <a16:creationId xmlns:a16="http://schemas.microsoft.com/office/drawing/2014/main" id="{E5438EEF-0767-4E81-8E3B-A2821D951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803" y="4756025"/>
              <a:ext cx="7681" cy="6133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4 w 4"/>
                <a:gd name="T5" fmla="*/ 3 h 3"/>
                <a:gd name="T6" fmla="*/ 0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1"/>
                    <a:pt x="4" y="3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7" name="Freeform 1513">
              <a:extLst>
                <a:ext uri="{FF2B5EF4-FFF2-40B4-BE49-F238E27FC236}">
                  <a16:creationId xmlns:a16="http://schemas.microsoft.com/office/drawing/2014/main" id="{C0BC1347-D65A-432C-B8CC-EDF12983C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1484" y="4762158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8" name="Freeform 1514">
              <a:extLst>
                <a:ext uri="{FF2B5EF4-FFF2-40B4-BE49-F238E27FC236}">
                  <a16:creationId xmlns:a16="http://schemas.microsoft.com/office/drawing/2014/main" id="{0D7BAB2B-053F-4A56-9F4E-0FD57051D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656" y="474171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09" name="Oval 1515">
              <a:extLst>
                <a:ext uri="{FF2B5EF4-FFF2-40B4-BE49-F238E27FC236}">
                  <a16:creationId xmlns:a16="http://schemas.microsoft.com/office/drawing/2014/main" id="{59F8C58E-FA88-491B-AF02-327E47229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5650" y="4768290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0" name="Freeform 1516">
              <a:extLst>
                <a:ext uri="{FF2B5EF4-FFF2-40B4-BE49-F238E27FC236}">
                  <a16:creationId xmlns:a16="http://schemas.microsoft.com/office/drawing/2014/main" id="{B80EC142-A623-445B-AD9C-0596EA21D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9417" y="47396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1" name="Freeform 1517">
              <a:extLst>
                <a:ext uri="{FF2B5EF4-FFF2-40B4-BE49-F238E27FC236}">
                  <a16:creationId xmlns:a16="http://schemas.microsoft.com/office/drawing/2014/main" id="{5A174F61-09D0-4455-8A6B-8227BB6E5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852" y="4739672"/>
              <a:ext cx="7681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2" name="Freeform 1518">
              <a:extLst>
                <a:ext uri="{FF2B5EF4-FFF2-40B4-BE49-F238E27FC236}">
                  <a16:creationId xmlns:a16="http://schemas.microsoft.com/office/drawing/2014/main" id="{DDFB43B0-221C-435B-870B-488687FA2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815" y="4741716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3" name="Freeform 1519">
              <a:extLst>
                <a:ext uri="{FF2B5EF4-FFF2-40B4-BE49-F238E27FC236}">
                  <a16:creationId xmlns:a16="http://schemas.microsoft.com/office/drawing/2014/main" id="{87BEEBD4-1292-4F14-B741-74AD8949B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533" y="4739672"/>
              <a:ext cx="13442" cy="2044"/>
            </a:xfrm>
            <a:custGeom>
              <a:avLst/>
              <a:gdLst>
                <a:gd name="T0" fmla="*/ 7 w 7"/>
                <a:gd name="T1" fmla="*/ 1 h 1"/>
                <a:gd name="T2" fmla="*/ 0 w 7"/>
                <a:gd name="T3" fmla="*/ 0 h 1"/>
                <a:gd name="T4" fmla="*/ 7 w 7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">
                  <a:moveTo>
                    <a:pt x="7" y="1"/>
                  </a:moveTo>
                  <a:cubicBezTo>
                    <a:pt x="5" y="0"/>
                    <a:pt x="2" y="0"/>
                    <a:pt x="0" y="0"/>
                  </a:cubicBezTo>
                  <a:cubicBezTo>
                    <a:pt x="2" y="0"/>
                    <a:pt x="5" y="0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4" name="Freeform 1520">
              <a:extLst>
                <a:ext uri="{FF2B5EF4-FFF2-40B4-BE49-F238E27FC236}">
                  <a16:creationId xmlns:a16="http://schemas.microsoft.com/office/drawing/2014/main" id="{92E0F2CC-C371-4D69-8B9D-6E9990C25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257" y="4735584"/>
              <a:ext cx="3840" cy="2044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  <a:gd name="T8" fmla="*/ 0 w 2"/>
                <a:gd name="T9" fmla="*/ 1 h 1"/>
                <a:gd name="T10" fmla="*/ 1 w 2"/>
                <a:gd name="T11" fmla="*/ 1 h 1"/>
                <a:gd name="T12" fmla="*/ 1 w 2"/>
                <a:gd name="T13" fmla="*/ 1 h 1"/>
                <a:gd name="T14" fmla="*/ 2 w 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5" name="Freeform 1521">
              <a:extLst>
                <a:ext uri="{FF2B5EF4-FFF2-40B4-BE49-F238E27FC236}">
                  <a16:creationId xmlns:a16="http://schemas.microsoft.com/office/drawing/2014/main" id="{8A330094-5F66-4C4C-A070-4BDB8453A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5975" y="4741716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6" name="Freeform 1522">
              <a:extLst>
                <a:ext uri="{FF2B5EF4-FFF2-40B4-BE49-F238E27FC236}">
                  <a16:creationId xmlns:a16="http://schemas.microsoft.com/office/drawing/2014/main" id="{F395C600-2835-4836-AAE7-02E10AEBF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257" y="473762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7" name="Oval 1523">
              <a:extLst>
                <a:ext uri="{FF2B5EF4-FFF2-40B4-BE49-F238E27FC236}">
                  <a16:creationId xmlns:a16="http://schemas.microsoft.com/office/drawing/2014/main" id="{24A9D009-06F1-4C75-BD54-07C351FED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5650" y="4768290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8" name="Freeform 1524">
              <a:extLst>
                <a:ext uri="{FF2B5EF4-FFF2-40B4-BE49-F238E27FC236}">
                  <a16:creationId xmlns:a16="http://schemas.microsoft.com/office/drawing/2014/main" id="{A2B74E97-9470-4615-AA43-85ADB7CEF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9417" y="4659949"/>
              <a:ext cx="5761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19" name="Freeform 1525">
              <a:extLst>
                <a:ext uri="{FF2B5EF4-FFF2-40B4-BE49-F238E27FC236}">
                  <a16:creationId xmlns:a16="http://schemas.microsoft.com/office/drawing/2014/main" id="{2AFFF175-5864-4CA9-BD76-F091A8EA7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4527" y="4692656"/>
              <a:ext cx="9601" cy="4088"/>
            </a:xfrm>
            <a:custGeom>
              <a:avLst/>
              <a:gdLst>
                <a:gd name="T0" fmla="*/ 6 w 6"/>
                <a:gd name="T1" fmla="*/ 2 h 2"/>
                <a:gd name="T2" fmla="*/ 0 w 6"/>
                <a:gd name="T3" fmla="*/ 0 h 2"/>
                <a:gd name="T4" fmla="*/ 6 w 6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cubicBezTo>
                    <a:pt x="4" y="2"/>
                    <a:pt x="2" y="1"/>
                    <a:pt x="0" y="0"/>
                  </a:cubicBezTo>
                  <a:cubicBezTo>
                    <a:pt x="2" y="1"/>
                    <a:pt x="4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0" name="Freeform 1526">
              <a:extLst>
                <a:ext uri="{FF2B5EF4-FFF2-40B4-BE49-F238E27FC236}">
                  <a16:creationId xmlns:a16="http://schemas.microsoft.com/office/drawing/2014/main" id="{26161317-EBAD-4219-A560-162736C86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576" y="46579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1" name="Freeform 1527">
              <a:extLst>
                <a:ext uri="{FF2B5EF4-FFF2-40B4-BE49-F238E27FC236}">
                  <a16:creationId xmlns:a16="http://schemas.microsoft.com/office/drawing/2014/main" id="{CC33A937-4015-49C4-8912-C2708D01C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576" y="46579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2" name="Freeform 1528">
              <a:extLst>
                <a:ext uri="{FF2B5EF4-FFF2-40B4-BE49-F238E27FC236}">
                  <a16:creationId xmlns:a16="http://schemas.microsoft.com/office/drawing/2014/main" id="{A1880D3F-141C-4431-AE47-6105AEB16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643" y="4741716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3" name="Freeform 1529">
              <a:extLst>
                <a:ext uri="{FF2B5EF4-FFF2-40B4-BE49-F238E27FC236}">
                  <a16:creationId xmlns:a16="http://schemas.microsoft.com/office/drawing/2014/main" id="{E725C52A-A033-4F78-85EC-DAD966D6C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7496" y="465790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4" name="Freeform 1530">
              <a:extLst>
                <a:ext uri="{FF2B5EF4-FFF2-40B4-BE49-F238E27FC236}">
                  <a16:creationId xmlns:a16="http://schemas.microsoft.com/office/drawing/2014/main" id="{4A780F07-63AE-44BB-A451-7BFFE1A34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723" y="4749893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5" name="Freeform 1531">
              <a:extLst>
                <a:ext uri="{FF2B5EF4-FFF2-40B4-BE49-F238E27FC236}">
                  <a16:creationId xmlns:a16="http://schemas.microsoft.com/office/drawing/2014/main" id="{F8543DAA-97B6-4EA7-BA0E-83D2DE90A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7496" y="46579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6" name="Freeform 1532">
              <a:extLst>
                <a:ext uri="{FF2B5EF4-FFF2-40B4-BE49-F238E27FC236}">
                  <a16:creationId xmlns:a16="http://schemas.microsoft.com/office/drawing/2014/main" id="{FDE84BD9-6CCF-45BF-9BD6-9E1C93DF3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576" y="46558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7" name="Freeform 1533">
              <a:extLst>
                <a:ext uri="{FF2B5EF4-FFF2-40B4-BE49-F238E27FC236}">
                  <a16:creationId xmlns:a16="http://schemas.microsoft.com/office/drawing/2014/main" id="{3321B703-E2F7-45FC-9456-4763D20AE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723" y="4745804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8" name="Freeform 1534">
              <a:extLst>
                <a:ext uri="{FF2B5EF4-FFF2-40B4-BE49-F238E27FC236}">
                  <a16:creationId xmlns:a16="http://schemas.microsoft.com/office/drawing/2014/main" id="{F8153B5C-76B0-485B-BE2E-3CDC1FCB0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803" y="475398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29" name="Oval 1535">
              <a:extLst>
                <a:ext uri="{FF2B5EF4-FFF2-40B4-BE49-F238E27FC236}">
                  <a16:creationId xmlns:a16="http://schemas.microsoft.com/office/drawing/2014/main" id="{88C9820A-62C0-4858-B64F-7575C3162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3803" y="4756025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0" name="Freeform 1536">
              <a:extLst>
                <a:ext uri="{FF2B5EF4-FFF2-40B4-BE49-F238E27FC236}">
                  <a16:creationId xmlns:a16="http://schemas.microsoft.com/office/drawing/2014/main" id="{8A24905B-E11B-422E-A1E9-0F827550D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9" y="4463708"/>
              <a:ext cx="311080" cy="257567"/>
            </a:xfrm>
            <a:custGeom>
              <a:avLst/>
              <a:gdLst>
                <a:gd name="T0" fmla="*/ 148 w 170"/>
                <a:gd name="T1" fmla="*/ 99 h 132"/>
                <a:gd name="T2" fmla="*/ 169 w 170"/>
                <a:gd name="T3" fmla="*/ 36 h 132"/>
                <a:gd name="T4" fmla="*/ 165 w 170"/>
                <a:gd name="T5" fmla="*/ 23 h 132"/>
                <a:gd name="T6" fmla="*/ 163 w 170"/>
                <a:gd name="T7" fmla="*/ 17 h 132"/>
                <a:gd name="T8" fmla="*/ 163 w 170"/>
                <a:gd name="T9" fmla="*/ 15 h 132"/>
                <a:gd name="T10" fmla="*/ 163 w 170"/>
                <a:gd name="T11" fmla="*/ 13 h 132"/>
                <a:gd name="T12" fmla="*/ 154 w 170"/>
                <a:gd name="T13" fmla="*/ 11 h 132"/>
                <a:gd name="T14" fmla="*/ 146 w 170"/>
                <a:gd name="T15" fmla="*/ 2 h 132"/>
                <a:gd name="T16" fmla="*/ 143 w 170"/>
                <a:gd name="T17" fmla="*/ 1 h 132"/>
                <a:gd name="T18" fmla="*/ 140 w 170"/>
                <a:gd name="T19" fmla="*/ 1 h 132"/>
                <a:gd name="T20" fmla="*/ 136 w 170"/>
                <a:gd name="T21" fmla="*/ 0 h 132"/>
                <a:gd name="T22" fmla="*/ 84 w 170"/>
                <a:gd name="T23" fmla="*/ 30 h 132"/>
                <a:gd name="T24" fmla="*/ 54 w 170"/>
                <a:gd name="T25" fmla="*/ 50 h 132"/>
                <a:gd name="T26" fmla="*/ 52 w 170"/>
                <a:gd name="T27" fmla="*/ 50 h 132"/>
                <a:gd name="T28" fmla="*/ 50 w 170"/>
                <a:gd name="T29" fmla="*/ 51 h 132"/>
                <a:gd name="T30" fmla="*/ 48 w 170"/>
                <a:gd name="T31" fmla="*/ 52 h 132"/>
                <a:gd name="T32" fmla="*/ 46 w 170"/>
                <a:gd name="T33" fmla="*/ 52 h 132"/>
                <a:gd name="T34" fmla="*/ 46 w 170"/>
                <a:gd name="T35" fmla="*/ 54 h 132"/>
                <a:gd name="T36" fmla="*/ 46 w 170"/>
                <a:gd name="T37" fmla="*/ 61 h 132"/>
                <a:gd name="T38" fmla="*/ 46 w 170"/>
                <a:gd name="T39" fmla="*/ 67 h 132"/>
                <a:gd name="T40" fmla="*/ 46 w 170"/>
                <a:gd name="T41" fmla="*/ 71 h 132"/>
                <a:gd name="T42" fmla="*/ 45 w 170"/>
                <a:gd name="T43" fmla="*/ 75 h 132"/>
                <a:gd name="T44" fmla="*/ 45 w 170"/>
                <a:gd name="T45" fmla="*/ 77 h 132"/>
                <a:gd name="T46" fmla="*/ 45 w 170"/>
                <a:gd name="T47" fmla="*/ 79 h 132"/>
                <a:gd name="T48" fmla="*/ 45 w 170"/>
                <a:gd name="T49" fmla="*/ 81 h 132"/>
                <a:gd name="T50" fmla="*/ 45 w 170"/>
                <a:gd name="T51" fmla="*/ 81 h 132"/>
                <a:gd name="T52" fmla="*/ 44 w 170"/>
                <a:gd name="T53" fmla="*/ 82 h 132"/>
                <a:gd name="T54" fmla="*/ 44 w 170"/>
                <a:gd name="T55" fmla="*/ 82 h 132"/>
                <a:gd name="T56" fmla="*/ 40 w 170"/>
                <a:gd name="T57" fmla="*/ 91 h 132"/>
                <a:gd name="T58" fmla="*/ 14 w 170"/>
                <a:gd name="T59" fmla="*/ 98 h 132"/>
                <a:gd name="T60" fmla="*/ 5 w 170"/>
                <a:gd name="T61" fmla="*/ 101 h 132"/>
                <a:gd name="T62" fmla="*/ 0 w 170"/>
                <a:gd name="T63" fmla="*/ 101 h 132"/>
                <a:gd name="T64" fmla="*/ 0 w 170"/>
                <a:gd name="T65" fmla="*/ 103 h 132"/>
                <a:gd name="T66" fmla="*/ 0 w 170"/>
                <a:gd name="T67" fmla="*/ 104 h 132"/>
                <a:gd name="T68" fmla="*/ 3 w 170"/>
                <a:gd name="T69" fmla="*/ 110 h 132"/>
                <a:gd name="T70" fmla="*/ 9 w 170"/>
                <a:gd name="T71" fmla="*/ 120 h 132"/>
                <a:gd name="T72" fmla="*/ 17 w 170"/>
                <a:gd name="T73" fmla="*/ 124 h 132"/>
                <a:gd name="T74" fmla="*/ 21 w 170"/>
                <a:gd name="T75" fmla="*/ 124 h 132"/>
                <a:gd name="T76" fmla="*/ 23 w 170"/>
                <a:gd name="T77" fmla="*/ 130 h 132"/>
                <a:gd name="T78" fmla="*/ 24 w 170"/>
                <a:gd name="T79" fmla="*/ 128 h 132"/>
                <a:gd name="T80" fmla="*/ 25 w 170"/>
                <a:gd name="T81" fmla="*/ 127 h 132"/>
                <a:gd name="T82" fmla="*/ 26 w 170"/>
                <a:gd name="T83" fmla="*/ 126 h 132"/>
                <a:gd name="T84" fmla="*/ 29 w 170"/>
                <a:gd name="T85" fmla="*/ 126 h 132"/>
                <a:gd name="T86" fmla="*/ 33 w 170"/>
                <a:gd name="T87" fmla="*/ 131 h 132"/>
                <a:gd name="T88" fmla="*/ 35 w 170"/>
                <a:gd name="T89" fmla="*/ 132 h 132"/>
                <a:gd name="T90" fmla="*/ 41 w 170"/>
                <a:gd name="T91" fmla="*/ 120 h 132"/>
                <a:gd name="T92" fmla="*/ 50 w 170"/>
                <a:gd name="T93" fmla="*/ 112 h 132"/>
                <a:gd name="T94" fmla="*/ 56 w 170"/>
                <a:gd name="T95" fmla="*/ 112 h 132"/>
                <a:gd name="T96" fmla="*/ 67 w 170"/>
                <a:gd name="T97" fmla="*/ 112 h 132"/>
                <a:gd name="T98" fmla="*/ 76 w 170"/>
                <a:gd name="T99" fmla="*/ 119 h 132"/>
                <a:gd name="T100" fmla="*/ 96 w 170"/>
                <a:gd name="T101" fmla="*/ 121 h 132"/>
                <a:gd name="T102" fmla="*/ 107 w 170"/>
                <a:gd name="T103" fmla="*/ 119 h 132"/>
                <a:gd name="T104" fmla="*/ 120 w 170"/>
                <a:gd name="T105" fmla="*/ 116 h 132"/>
                <a:gd name="T106" fmla="*/ 124 w 170"/>
                <a:gd name="T107" fmla="*/ 115 h 132"/>
                <a:gd name="T108" fmla="*/ 130 w 170"/>
                <a:gd name="T109" fmla="*/ 116 h 132"/>
                <a:gd name="T110" fmla="*/ 141 w 170"/>
                <a:gd name="T111" fmla="*/ 115 h 132"/>
                <a:gd name="T112" fmla="*/ 146 w 170"/>
                <a:gd name="T113" fmla="*/ 10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0" h="132">
                  <a:moveTo>
                    <a:pt x="146" y="109"/>
                  </a:moveTo>
                  <a:cubicBezTo>
                    <a:pt x="146" y="106"/>
                    <a:pt x="146" y="105"/>
                    <a:pt x="147" y="103"/>
                  </a:cubicBezTo>
                  <a:cubicBezTo>
                    <a:pt x="147" y="102"/>
                    <a:pt x="148" y="102"/>
                    <a:pt x="148" y="99"/>
                  </a:cubicBezTo>
                  <a:cubicBezTo>
                    <a:pt x="149" y="93"/>
                    <a:pt x="164" y="78"/>
                    <a:pt x="166" y="76"/>
                  </a:cubicBezTo>
                  <a:cubicBezTo>
                    <a:pt x="167" y="74"/>
                    <a:pt x="167" y="66"/>
                    <a:pt x="167" y="49"/>
                  </a:cubicBezTo>
                  <a:cubicBezTo>
                    <a:pt x="167" y="45"/>
                    <a:pt x="168" y="41"/>
                    <a:pt x="169" y="36"/>
                  </a:cubicBezTo>
                  <a:cubicBezTo>
                    <a:pt x="170" y="35"/>
                    <a:pt x="170" y="34"/>
                    <a:pt x="169" y="33"/>
                  </a:cubicBezTo>
                  <a:cubicBezTo>
                    <a:pt x="168" y="32"/>
                    <a:pt x="167" y="31"/>
                    <a:pt x="167" y="28"/>
                  </a:cubicBezTo>
                  <a:cubicBezTo>
                    <a:pt x="168" y="26"/>
                    <a:pt x="166" y="25"/>
                    <a:pt x="165" y="23"/>
                  </a:cubicBezTo>
                  <a:cubicBezTo>
                    <a:pt x="164" y="21"/>
                    <a:pt x="163" y="20"/>
                    <a:pt x="163" y="18"/>
                  </a:cubicBezTo>
                  <a:cubicBezTo>
                    <a:pt x="163" y="18"/>
                    <a:pt x="163" y="18"/>
                    <a:pt x="163" y="17"/>
                  </a:cubicBezTo>
                  <a:cubicBezTo>
                    <a:pt x="163" y="17"/>
                    <a:pt x="163" y="17"/>
                    <a:pt x="163" y="17"/>
                  </a:cubicBezTo>
                  <a:cubicBezTo>
                    <a:pt x="163" y="17"/>
                    <a:pt x="163" y="17"/>
                    <a:pt x="163" y="16"/>
                  </a:cubicBezTo>
                  <a:cubicBezTo>
                    <a:pt x="163" y="16"/>
                    <a:pt x="163" y="16"/>
                    <a:pt x="163" y="16"/>
                  </a:cubicBezTo>
                  <a:cubicBezTo>
                    <a:pt x="163" y="16"/>
                    <a:pt x="163" y="16"/>
                    <a:pt x="163" y="15"/>
                  </a:cubicBezTo>
                  <a:cubicBezTo>
                    <a:pt x="163" y="15"/>
                    <a:pt x="163" y="15"/>
                    <a:pt x="163" y="14"/>
                  </a:cubicBezTo>
                  <a:cubicBezTo>
                    <a:pt x="163" y="14"/>
                    <a:pt x="163" y="14"/>
                    <a:pt x="163" y="14"/>
                  </a:cubicBezTo>
                  <a:cubicBezTo>
                    <a:pt x="163" y="14"/>
                    <a:pt x="163" y="13"/>
                    <a:pt x="163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2" y="11"/>
                    <a:pt x="162" y="9"/>
                    <a:pt x="162" y="7"/>
                  </a:cubicBezTo>
                  <a:cubicBezTo>
                    <a:pt x="154" y="11"/>
                    <a:pt x="154" y="11"/>
                    <a:pt x="154" y="11"/>
                  </a:cubicBezTo>
                  <a:cubicBezTo>
                    <a:pt x="153" y="9"/>
                    <a:pt x="153" y="9"/>
                    <a:pt x="153" y="9"/>
                  </a:cubicBezTo>
                  <a:cubicBezTo>
                    <a:pt x="153" y="9"/>
                    <a:pt x="151" y="6"/>
                    <a:pt x="147" y="3"/>
                  </a:cubicBezTo>
                  <a:cubicBezTo>
                    <a:pt x="146" y="3"/>
                    <a:pt x="146" y="2"/>
                    <a:pt x="14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4" y="2"/>
                    <a:pt x="144" y="1"/>
                  </a:cubicBezTo>
                  <a:cubicBezTo>
                    <a:pt x="144" y="1"/>
                    <a:pt x="143" y="1"/>
                    <a:pt x="143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41" y="1"/>
                    <a:pt x="140" y="1"/>
                    <a:pt x="140" y="1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7" y="0"/>
                    <a:pt x="137" y="0"/>
                    <a:pt x="136" y="0"/>
                  </a:cubicBezTo>
                  <a:cubicBezTo>
                    <a:pt x="136" y="0"/>
                    <a:pt x="136" y="0"/>
                    <a:pt x="135" y="0"/>
                  </a:cubicBezTo>
                  <a:cubicBezTo>
                    <a:pt x="134" y="0"/>
                    <a:pt x="133" y="0"/>
                    <a:pt x="132" y="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59" y="48"/>
                    <a:pt x="54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4" y="50"/>
                    <a:pt x="53" y="50"/>
                    <a:pt x="53" y="50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8" y="51"/>
                    <a:pt x="48" y="52"/>
                    <a:pt x="48" y="52"/>
                  </a:cubicBezTo>
                  <a:cubicBezTo>
                    <a:pt x="48" y="52"/>
                    <a:pt x="48" y="52"/>
                    <a:pt x="47" y="52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47" y="52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6" y="52"/>
                    <a:pt x="45" y="52"/>
                  </a:cubicBezTo>
                  <a:cubicBezTo>
                    <a:pt x="45" y="53"/>
                    <a:pt x="46" y="53"/>
                    <a:pt x="46" y="54"/>
                  </a:cubicBezTo>
                  <a:cubicBezTo>
                    <a:pt x="46" y="55"/>
                    <a:pt x="46" y="56"/>
                    <a:pt x="46" y="57"/>
                  </a:cubicBezTo>
                  <a:cubicBezTo>
                    <a:pt x="46" y="57"/>
                    <a:pt x="46" y="58"/>
                    <a:pt x="46" y="59"/>
                  </a:cubicBezTo>
                  <a:cubicBezTo>
                    <a:pt x="46" y="60"/>
                    <a:pt x="46" y="60"/>
                    <a:pt x="46" y="61"/>
                  </a:cubicBezTo>
                  <a:cubicBezTo>
                    <a:pt x="46" y="62"/>
                    <a:pt x="46" y="62"/>
                    <a:pt x="46" y="63"/>
                  </a:cubicBezTo>
                  <a:cubicBezTo>
                    <a:pt x="46" y="64"/>
                    <a:pt x="46" y="64"/>
                    <a:pt x="46" y="65"/>
                  </a:cubicBezTo>
                  <a:cubicBezTo>
                    <a:pt x="46" y="66"/>
                    <a:pt x="46" y="66"/>
                    <a:pt x="46" y="67"/>
                  </a:cubicBezTo>
                  <a:cubicBezTo>
                    <a:pt x="46" y="67"/>
                    <a:pt x="46" y="68"/>
                    <a:pt x="46" y="68"/>
                  </a:cubicBezTo>
                  <a:cubicBezTo>
                    <a:pt x="46" y="69"/>
                    <a:pt x="46" y="70"/>
                    <a:pt x="46" y="70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6" y="72"/>
                    <a:pt x="45" y="72"/>
                    <a:pt x="45" y="73"/>
                  </a:cubicBezTo>
                  <a:cubicBezTo>
                    <a:pt x="45" y="73"/>
                    <a:pt x="45" y="73"/>
                    <a:pt x="45" y="74"/>
                  </a:cubicBezTo>
                  <a:cubicBezTo>
                    <a:pt x="45" y="74"/>
                    <a:pt x="45" y="75"/>
                    <a:pt x="45" y="75"/>
                  </a:cubicBezTo>
                  <a:cubicBezTo>
                    <a:pt x="45" y="75"/>
                    <a:pt x="45" y="76"/>
                    <a:pt x="45" y="76"/>
                  </a:cubicBezTo>
                  <a:cubicBezTo>
                    <a:pt x="45" y="76"/>
                    <a:pt x="45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45" y="78"/>
                    <a:pt x="45" y="79"/>
                    <a:pt x="45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0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2"/>
                    <a:pt x="45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4" y="82"/>
                    <a:pt x="43" y="84"/>
                    <a:pt x="43" y="85"/>
                  </a:cubicBezTo>
                  <a:cubicBezTo>
                    <a:pt x="42" y="88"/>
                    <a:pt x="41" y="89"/>
                    <a:pt x="40" y="90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38" y="93"/>
                    <a:pt x="36" y="96"/>
                    <a:pt x="32" y="96"/>
                  </a:cubicBezTo>
                  <a:cubicBezTo>
                    <a:pt x="31" y="96"/>
                    <a:pt x="28" y="96"/>
                    <a:pt x="25" y="97"/>
                  </a:cubicBezTo>
                  <a:cubicBezTo>
                    <a:pt x="21" y="97"/>
                    <a:pt x="17" y="98"/>
                    <a:pt x="14" y="98"/>
                  </a:cubicBezTo>
                  <a:cubicBezTo>
                    <a:pt x="12" y="97"/>
                    <a:pt x="10" y="98"/>
                    <a:pt x="8" y="99"/>
                  </a:cubicBezTo>
                  <a:cubicBezTo>
                    <a:pt x="7" y="100"/>
                    <a:pt x="7" y="100"/>
                    <a:pt x="6" y="100"/>
                  </a:cubicBezTo>
                  <a:cubicBezTo>
                    <a:pt x="6" y="101"/>
                    <a:pt x="5" y="101"/>
                    <a:pt x="5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3" y="101"/>
                    <a:pt x="1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" y="105"/>
                    <a:pt x="1" y="106"/>
                    <a:pt x="1" y="107"/>
                  </a:cubicBezTo>
                  <a:cubicBezTo>
                    <a:pt x="2" y="108"/>
                    <a:pt x="2" y="109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6" y="112"/>
                    <a:pt x="9" y="115"/>
                    <a:pt x="9" y="118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11" y="120"/>
                    <a:pt x="12" y="121"/>
                    <a:pt x="13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5" y="124"/>
                    <a:pt x="16" y="124"/>
                    <a:pt x="17" y="124"/>
                  </a:cubicBezTo>
                  <a:cubicBezTo>
                    <a:pt x="18" y="123"/>
                    <a:pt x="19" y="123"/>
                    <a:pt x="19" y="123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21" y="124"/>
                    <a:pt x="21" y="124"/>
                    <a:pt x="21" y="124"/>
                  </a:cubicBezTo>
                  <a:cubicBezTo>
                    <a:pt x="22" y="125"/>
                    <a:pt x="22" y="126"/>
                    <a:pt x="22" y="128"/>
                  </a:cubicBezTo>
                  <a:cubicBezTo>
                    <a:pt x="22" y="128"/>
                    <a:pt x="22" y="129"/>
                    <a:pt x="22" y="130"/>
                  </a:cubicBezTo>
                  <a:cubicBezTo>
                    <a:pt x="22" y="130"/>
                    <a:pt x="22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29"/>
                    <a:pt x="23" y="128"/>
                    <a:pt x="24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4" y="128"/>
                    <a:pt x="25" y="127"/>
                    <a:pt x="25" y="127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6"/>
                    <a:pt x="26" y="126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7" y="126"/>
                    <a:pt x="27" y="126"/>
                    <a:pt x="28" y="126"/>
                  </a:cubicBezTo>
                  <a:cubicBezTo>
                    <a:pt x="28" y="126"/>
                    <a:pt x="28" y="126"/>
                    <a:pt x="28" y="126"/>
                  </a:cubicBezTo>
                  <a:cubicBezTo>
                    <a:pt x="28" y="126"/>
                    <a:pt x="28" y="126"/>
                    <a:pt x="29" y="126"/>
                  </a:cubicBezTo>
                  <a:cubicBezTo>
                    <a:pt x="29" y="126"/>
                    <a:pt x="29" y="126"/>
                    <a:pt x="29" y="126"/>
                  </a:cubicBezTo>
                  <a:cubicBezTo>
                    <a:pt x="32" y="127"/>
                    <a:pt x="32" y="129"/>
                    <a:pt x="33" y="130"/>
                  </a:cubicBezTo>
                  <a:cubicBezTo>
                    <a:pt x="33" y="130"/>
                    <a:pt x="33" y="131"/>
                    <a:pt x="33" y="131"/>
                  </a:cubicBezTo>
                  <a:cubicBezTo>
                    <a:pt x="33" y="132"/>
                    <a:pt x="33" y="132"/>
                    <a:pt x="33" y="132"/>
                  </a:cubicBezTo>
                  <a:cubicBezTo>
                    <a:pt x="34" y="132"/>
                    <a:pt x="34" y="132"/>
                    <a:pt x="35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28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0"/>
                  </a:cubicBezTo>
                  <a:cubicBezTo>
                    <a:pt x="41" y="117"/>
                    <a:pt x="42" y="115"/>
                    <a:pt x="43" y="113"/>
                  </a:cubicBezTo>
                  <a:cubicBezTo>
                    <a:pt x="44" y="112"/>
                    <a:pt x="46" y="112"/>
                    <a:pt x="48" y="112"/>
                  </a:cubicBezTo>
                  <a:cubicBezTo>
                    <a:pt x="49" y="112"/>
                    <a:pt x="49" y="112"/>
                    <a:pt x="50" y="112"/>
                  </a:cubicBezTo>
                  <a:cubicBezTo>
                    <a:pt x="51" y="112"/>
                    <a:pt x="53" y="112"/>
                    <a:pt x="54" y="112"/>
                  </a:cubicBezTo>
                  <a:cubicBezTo>
                    <a:pt x="55" y="113"/>
                    <a:pt x="55" y="113"/>
                    <a:pt x="55" y="113"/>
                  </a:cubicBezTo>
                  <a:cubicBezTo>
                    <a:pt x="55" y="113"/>
                    <a:pt x="56" y="112"/>
                    <a:pt x="56" y="112"/>
                  </a:cubicBezTo>
                  <a:cubicBezTo>
                    <a:pt x="57" y="111"/>
                    <a:pt x="59" y="110"/>
                    <a:pt x="60" y="110"/>
                  </a:cubicBezTo>
                  <a:cubicBezTo>
                    <a:pt x="61" y="110"/>
                    <a:pt x="62" y="110"/>
                    <a:pt x="63" y="111"/>
                  </a:cubicBezTo>
                  <a:cubicBezTo>
                    <a:pt x="64" y="111"/>
                    <a:pt x="65" y="112"/>
                    <a:pt x="67" y="112"/>
                  </a:cubicBezTo>
                  <a:cubicBezTo>
                    <a:pt x="68" y="112"/>
                    <a:pt x="71" y="112"/>
                    <a:pt x="72" y="114"/>
                  </a:cubicBezTo>
                  <a:cubicBezTo>
                    <a:pt x="73" y="114"/>
                    <a:pt x="74" y="116"/>
                    <a:pt x="74" y="117"/>
                  </a:cubicBezTo>
                  <a:cubicBezTo>
                    <a:pt x="75" y="118"/>
                    <a:pt x="75" y="119"/>
                    <a:pt x="76" y="119"/>
                  </a:cubicBezTo>
                  <a:cubicBezTo>
                    <a:pt x="80" y="117"/>
                    <a:pt x="84" y="116"/>
                    <a:pt x="86" y="116"/>
                  </a:cubicBezTo>
                  <a:cubicBezTo>
                    <a:pt x="88" y="116"/>
                    <a:pt x="90" y="117"/>
                    <a:pt x="93" y="119"/>
                  </a:cubicBezTo>
                  <a:cubicBezTo>
                    <a:pt x="94" y="120"/>
                    <a:pt x="95" y="121"/>
                    <a:pt x="96" y="121"/>
                  </a:cubicBezTo>
                  <a:cubicBezTo>
                    <a:pt x="97" y="121"/>
                    <a:pt x="99" y="122"/>
                    <a:pt x="101" y="122"/>
                  </a:cubicBezTo>
                  <a:cubicBezTo>
                    <a:pt x="104" y="122"/>
                    <a:pt x="105" y="121"/>
                    <a:pt x="105" y="121"/>
                  </a:cubicBezTo>
                  <a:cubicBezTo>
                    <a:pt x="106" y="121"/>
                    <a:pt x="106" y="120"/>
                    <a:pt x="107" y="119"/>
                  </a:cubicBezTo>
                  <a:cubicBezTo>
                    <a:pt x="109" y="118"/>
                    <a:pt x="111" y="116"/>
                    <a:pt x="114" y="116"/>
                  </a:cubicBezTo>
                  <a:cubicBezTo>
                    <a:pt x="115" y="116"/>
                    <a:pt x="115" y="116"/>
                    <a:pt x="115" y="116"/>
                  </a:cubicBezTo>
                  <a:cubicBezTo>
                    <a:pt x="116" y="116"/>
                    <a:pt x="118" y="116"/>
                    <a:pt x="120" y="116"/>
                  </a:cubicBezTo>
                  <a:cubicBezTo>
                    <a:pt x="121" y="116"/>
                    <a:pt x="123" y="115"/>
                    <a:pt x="124" y="115"/>
                  </a:cubicBezTo>
                  <a:cubicBezTo>
                    <a:pt x="124" y="115"/>
                    <a:pt x="124" y="115"/>
                    <a:pt x="124" y="115"/>
                  </a:cubicBezTo>
                  <a:cubicBezTo>
                    <a:pt x="124" y="115"/>
                    <a:pt x="124" y="115"/>
                    <a:pt x="124" y="115"/>
                  </a:cubicBezTo>
                  <a:cubicBezTo>
                    <a:pt x="127" y="115"/>
                    <a:pt x="128" y="116"/>
                    <a:pt x="129" y="116"/>
                  </a:cubicBez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7"/>
                    <a:pt x="134" y="118"/>
                    <a:pt x="136" y="118"/>
                  </a:cubicBezTo>
                  <a:cubicBezTo>
                    <a:pt x="136" y="119"/>
                    <a:pt x="137" y="118"/>
                    <a:pt x="137" y="118"/>
                  </a:cubicBezTo>
                  <a:cubicBezTo>
                    <a:pt x="138" y="118"/>
                    <a:pt x="140" y="116"/>
                    <a:pt x="141" y="115"/>
                  </a:cubicBezTo>
                  <a:cubicBezTo>
                    <a:pt x="142" y="113"/>
                    <a:pt x="144" y="111"/>
                    <a:pt x="146" y="111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146" y="110"/>
                    <a:pt x="146" y="110"/>
                    <a:pt x="146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1" name="Freeform 1537">
              <a:extLst>
                <a:ext uri="{FF2B5EF4-FFF2-40B4-BE49-F238E27FC236}">
                  <a16:creationId xmlns:a16="http://schemas.microsoft.com/office/drawing/2014/main" id="{234D547D-DA39-4FA7-9889-D49A66DF9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6951" y="45618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2" name="Freeform 1538">
              <a:extLst>
                <a:ext uri="{FF2B5EF4-FFF2-40B4-BE49-F238E27FC236}">
                  <a16:creationId xmlns:a16="http://schemas.microsoft.com/office/drawing/2014/main" id="{8BDC7DAE-EF85-4997-891D-03E011946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871" y="455978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3" name="Freeform 1539">
              <a:extLst>
                <a:ext uri="{FF2B5EF4-FFF2-40B4-BE49-F238E27FC236}">
                  <a16:creationId xmlns:a16="http://schemas.microsoft.com/office/drawing/2014/main" id="{860EB017-4D64-4943-9C0B-D98E83532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3110" y="456182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4" name="Freeform 1540">
              <a:extLst>
                <a:ext uri="{FF2B5EF4-FFF2-40B4-BE49-F238E27FC236}">
                  <a16:creationId xmlns:a16="http://schemas.microsoft.com/office/drawing/2014/main" id="{CA943A99-0BB7-46A7-B0D8-47F53344C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2711" y="4555696"/>
              <a:ext cx="17282" cy="4088"/>
            </a:xfrm>
            <a:custGeom>
              <a:avLst/>
              <a:gdLst>
                <a:gd name="T0" fmla="*/ 9 w 9"/>
                <a:gd name="T1" fmla="*/ 0 h 3"/>
                <a:gd name="T2" fmla="*/ 0 w 9"/>
                <a:gd name="T3" fmla="*/ 3 h 3"/>
                <a:gd name="T4" fmla="*/ 9 w 9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cubicBezTo>
                    <a:pt x="9" y="0"/>
                    <a:pt x="5" y="1"/>
                    <a:pt x="0" y="3"/>
                  </a:cubicBezTo>
                  <a:cubicBezTo>
                    <a:pt x="5" y="1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5" name="Freeform 1541">
              <a:extLst>
                <a:ext uri="{FF2B5EF4-FFF2-40B4-BE49-F238E27FC236}">
                  <a16:creationId xmlns:a16="http://schemas.microsoft.com/office/drawing/2014/main" id="{C7639332-80F8-4C2B-B47D-1C8EFEB52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791" y="455978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6" name="Freeform 1542">
              <a:extLst>
                <a:ext uri="{FF2B5EF4-FFF2-40B4-BE49-F238E27FC236}">
                  <a16:creationId xmlns:a16="http://schemas.microsoft.com/office/drawing/2014/main" id="{2BC5449A-9706-4E5C-809E-314C9C142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399" y="4463708"/>
              <a:ext cx="88331" cy="57237"/>
            </a:xfrm>
            <a:custGeom>
              <a:avLst/>
              <a:gdLst>
                <a:gd name="T0" fmla="*/ 0 w 46"/>
                <a:gd name="T1" fmla="*/ 28 h 28"/>
                <a:gd name="T2" fmla="*/ 46 w 46"/>
                <a:gd name="T3" fmla="*/ 0 h 28"/>
                <a:gd name="T4" fmla="*/ 46 w 46"/>
                <a:gd name="T5" fmla="*/ 0 h 28"/>
                <a:gd name="T6" fmla="*/ 0 w 46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8">
                  <a:moveTo>
                    <a:pt x="0" y="28"/>
                  </a:moveTo>
                  <a:lnTo>
                    <a:pt x="46" y="0"/>
                  </a:lnTo>
                  <a:lnTo>
                    <a:pt x="46" y="0"/>
                  </a:lnTo>
                  <a:lnTo>
                    <a:pt x="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7" name="Freeform 1543">
              <a:extLst>
                <a:ext uri="{FF2B5EF4-FFF2-40B4-BE49-F238E27FC236}">
                  <a16:creationId xmlns:a16="http://schemas.microsoft.com/office/drawing/2014/main" id="{F0AB2024-DDAC-4AF7-A91B-951CC6D74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90" y="4561828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8" name="Freeform 1544">
              <a:extLst>
                <a:ext uri="{FF2B5EF4-FFF2-40B4-BE49-F238E27FC236}">
                  <a16:creationId xmlns:a16="http://schemas.microsoft.com/office/drawing/2014/main" id="{AEDBDC10-5259-40CF-AC41-59F197D57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5638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39" name="Freeform 1545">
              <a:extLst>
                <a:ext uri="{FF2B5EF4-FFF2-40B4-BE49-F238E27FC236}">
                  <a16:creationId xmlns:a16="http://schemas.microsoft.com/office/drawing/2014/main" id="{BDD4E44F-F34B-46DE-BCC1-FCA8B7506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5638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0" name="Freeform 1546">
              <a:extLst>
                <a:ext uri="{FF2B5EF4-FFF2-40B4-BE49-F238E27FC236}">
                  <a16:creationId xmlns:a16="http://schemas.microsoft.com/office/drawing/2014/main" id="{90F789AA-2EF6-44EE-BCE1-D08A909CA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9773" y="446575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1" name="Freeform 1547">
              <a:extLst>
                <a:ext uri="{FF2B5EF4-FFF2-40B4-BE49-F238E27FC236}">
                  <a16:creationId xmlns:a16="http://schemas.microsoft.com/office/drawing/2014/main" id="{A845A716-E3DB-4862-8226-656EB98A9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730" y="4463708"/>
              <a:ext cx="5761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2" name="Freeform 1548">
              <a:extLst>
                <a:ext uri="{FF2B5EF4-FFF2-40B4-BE49-F238E27FC236}">
                  <a16:creationId xmlns:a16="http://schemas.microsoft.com/office/drawing/2014/main" id="{47423915-0224-4934-B519-CF1377EC8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092" y="446575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3" name="Freeform 1549">
              <a:extLst>
                <a:ext uri="{FF2B5EF4-FFF2-40B4-BE49-F238E27FC236}">
                  <a16:creationId xmlns:a16="http://schemas.microsoft.com/office/drawing/2014/main" id="{443AA053-C119-44BF-B62B-50504A0F6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932" y="446575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4" name="Freeform 1550">
              <a:extLst>
                <a:ext uri="{FF2B5EF4-FFF2-40B4-BE49-F238E27FC236}">
                  <a16:creationId xmlns:a16="http://schemas.microsoft.com/office/drawing/2014/main" id="{63E98D7E-087B-471D-81E3-89DD134A0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4411" y="4463708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5" name="Freeform 1551">
              <a:extLst>
                <a:ext uri="{FF2B5EF4-FFF2-40B4-BE49-F238E27FC236}">
                  <a16:creationId xmlns:a16="http://schemas.microsoft.com/office/drawing/2014/main" id="{3A9A9A15-BE9A-4571-91DD-EEF20EE48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8251" y="446575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6" name="Rectangle 1552">
              <a:extLst>
                <a:ext uri="{FF2B5EF4-FFF2-40B4-BE49-F238E27FC236}">
                  <a16:creationId xmlns:a16="http://schemas.microsoft.com/office/drawing/2014/main" id="{A0206A8A-3818-4225-8896-928C82225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730" y="4463708"/>
              <a:ext cx="1920" cy="20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7" name="Freeform 1553">
              <a:extLst>
                <a:ext uri="{FF2B5EF4-FFF2-40B4-BE49-F238E27FC236}">
                  <a16:creationId xmlns:a16="http://schemas.microsoft.com/office/drawing/2014/main" id="{087477DC-BE60-4706-8CDA-B0D7EB057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368" y="4688567"/>
              <a:ext cx="9601" cy="2044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1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3" y="0"/>
                    <a:pt x="4" y="1"/>
                    <a:pt x="5" y="1"/>
                  </a:cubicBezTo>
                  <a:cubicBezTo>
                    <a:pt x="4" y="1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8" name="Freeform 1554">
              <a:extLst>
                <a:ext uri="{FF2B5EF4-FFF2-40B4-BE49-F238E27FC236}">
                  <a16:creationId xmlns:a16="http://schemas.microsoft.com/office/drawing/2014/main" id="{7F59AE46-7EAF-41CA-896C-7545F8CBC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030" y="4682435"/>
              <a:ext cx="9601" cy="2044"/>
            </a:xfrm>
            <a:custGeom>
              <a:avLst/>
              <a:gdLst>
                <a:gd name="T0" fmla="*/ 0 w 5"/>
                <a:gd name="T1" fmla="*/ 0 h 1"/>
                <a:gd name="T2" fmla="*/ 4 w 5"/>
                <a:gd name="T3" fmla="*/ 0 h 1"/>
                <a:gd name="T4" fmla="*/ 5 w 5"/>
                <a:gd name="T5" fmla="*/ 1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49" name="Freeform 1555">
              <a:extLst>
                <a:ext uri="{FF2B5EF4-FFF2-40B4-BE49-F238E27FC236}">
                  <a16:creationId xmlns:a16="http://schemas.microsoft.com/office/drawing/2014/main" id="{A4640EC9-AA38-438A-8A7D-2F55114F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147" y="47212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0" name="Freeform 1556">
              <a:extLst>
                <a:ext uri="{FF2B5EF4-FFF2-40B4-BE49-F238E27FC236}">
                  <a16:creationId xmlns:a16="http://schemas.microsoft.com/office/drawing/2014/main" id="{8FA2EF97-0252-4265-9C26-969F7C384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006" y="4690612"/>
              <a:ext cx="7681" cy="0"/>
            </a:xfrm>
            <a:custGeom>
              <a:avLst/>
              <a:gdLst>
                <a:gd name="T0" fmla="*/ 0 w 5"/>
                <a:gd name="T1" fmla="*/ 5 w 5"/>
                <a:gd name="T2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1" name="Freeform 1557">
              <a:extLst>
                <a:ext uri="{FF2B5EF4-FFF2-40B4-BE49-F238E27FC236}">
                  <a16:creationId xmlns:a16="http://schemas.microsoft.com/office/drawing/2014/main" id="{0910FA7B-32FB-47B3-AD78-5D306531D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889" y="4690612"/>
              <a:ext cx="11521" cy="2044"/>
            </a:xfrm>
            <a:custGeom>
              <a:avLst/>
              <a:gdLst>
                <a:gd name="T0" fmla="*/ 6 w 6"/>
                <a:gd name="T1" fmla="*/ 2 h 2"/>
                <a:gd name="T2" fmla="*/ 0 w 6"/>
                <a:gd name="T3" fmla="*/ 0 h 2"/>
                <a:gd name="T4" fmla="*/ 6 w 6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cubicBezTo>
                    <a:pt x="4" y="2"/>
                    <a:pt x="1" y="1"/>
                    <a:pt x="0" y="0"/>
                  </a:cubicBezTo>
                  <a:cubicBezTo>
                    <a:pt x="1" y="1"/>
                    <a:pt x="4" y="2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2" name="Freeform 1558">
              <a:extLst>
                <a:ext uri="{FF2B5EF4-FFF2-40B4-BE49-F238E27FC236}">
                  <a16:creationId xmlns:a16="http://schemas.microsoft.com/office/drawing/2014/main" id="{4FD4539C-1280-4103-BB66-3A685DB11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0865" y="47090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3" name="Freeform 1559">
              <a:extLst>
                <a:ext uri="{FF2B5EF4-FFF2-40B4-BE49-F238E27FC236}">
                  <a16:creationId xmlns:a16="http://schemas.microsoft.com/office/drawing/2014/main" id="{6D1D7698-E61C-4C86-91F0-6B6DEFB2E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024" y="4713098"/>
              <a:ext cx="0" cy="408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4" name="Freeform 1560">
              <a:extLst>
                <a:ext uri="{FF2B5EF4-FFF2-40B4-BE49-F238E27FC236}">
                  <a16:creationId xmlns:a16="http://schemas.microsoft.com/office/drawing/2014/main" id="{90CBDCB1-9B43-4C65-8B67-A492461F8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4306" y="4721274"/>
              <a:ext cx="3840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  <a:gd name="T4" fmla="*/ 2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5" name="Freeform 1561">
              <a:extLst>
                <a:ext uri="{FF2B5EF4-FFF2-40B4-BE49-F238E27FC236}">
                  <a16:creationId xmlns:a16="http://schemas.microsoft.com/office/drawing/2014/main" id="{9C55FD95-6AF8-4A24-827F-2824570B1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705" y="4709009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6" name="Freeform 1562">
              <a:extLst>
                <a:ext uri="{FF2B5EF4-FFF2-40B4-BE49-F238E27FC236}">
                  <a16:creationId xmlns:a16="http://schemas.microsoft.com/office/drawing/2014/main" id="{D72B73EB-C8B8-4C66-8BA0-2561EDEC4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8944" y="47110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7" name="Freeform 1563">
              <a:extLst>
                <a:ext uri="{FF2B5EF4-FFF2-40B4-BE49-F238E27FC236}">
                  <a16:creationId xmlns:a16="http://schemas.microsoft.com/office/drawing/2014/main" id="{5EA7397A-707A-4764-BCDB-F8707682A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147" y="47212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8" name="Freeform 1564">
              <a:extLst>
                <a:ext uri="{FF2B5EF4-FFF2-40B4-BE49-F238E27FC236}">
                  <a16:creationId xmlns:a16="http://schemas.microsoft.com/office/drawing/2014/main" id="{F613C5F3-6391-4A4C-91E2-C3470A2F9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1702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59" name="Freeform 1565">
              <a:extLst>
                <a:ext uri="{FF2B5EF4-FFF2-40B4-BE49-F238E27FC236}">
                  <a16:creationId xmlns:a16="http://schemas.microsoft.com/office/drawing/2014/main" id="{BAAA4D3F-5E40-43EF-BC3B-DA706AC84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1293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0" name="Freeform 1566">
              <a:extLst>
                <a:ext uri="{FF2B5EF4-FFF2-40B4-BE49-F238E27FC236}">
                  <a16:creationId xmlns:a16="http://schemas.microsoft.com/office/drawing/2014/main" id="{B75F7174-A892-4872-8F2D-FF4FAEC69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1497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1" name="Freeform 1567">
              <a:extLst>
                <a:ext uri="{FF2B5EF4-FFF2-40B4-BE49-F238E27FC236}">
                  <a16:creationId xmlns:a16="http://schemas.microsoft.com/office/drawing/2014/main" id="{7F6B3163-6E77-4BD7-A3E0-5144F8475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578182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2" name="Freeform 1568">
              <a:extLst>
                <a:ext uri="{FF2B5EF4-FFF2-40B4-BE49-F238E27FC236}">
                  <a16:creationId xmlns:a16="http://schemas.microsoft.com/office/drawing/2014/main" id="{FF35D473-F552-4F87-B481-B91D8E314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0884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3" name="Freeform 1569">
              <a:extLst>
                <a:ext uri="{FF2B5EF4-FFF2-40B4-BE49-F238E27FC236}">
                  <a16:creationId xmlns:a16="http://schemas.microsoft.com/office/drawing/2014/main" id="{3AC27503-91FC-49F7-AC4F-4BBD20ECA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567961"/>
              <a:ext cx="0" cy="613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4" name="Freeform 1570">
              <a:extLst>
                <a:ext uri="{FF2B5EF4-FFF2-40B4-BE49-F238E27FC236}">
                  <a16:creationId xmlns:a16="http://schemas.microsoft.com/office/drawing/2014/main" id="{DD654092-BC18-43C8-93EF-D04F4424A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1906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5" name="Freeform 1571">
              <a:extLst>
                <a:ext uri="{FF2B5EF4-FFF2-40B4-BE49-F238E27FC236}">
                  <a16:creationId xmlns:a16="http://schemas.microsoft.com/office/drawing/2014/main" id="{E86C94CB-E631-44A8-93B0-940C6DAC2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586358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6" name="Freeform 1572">
              <a:extLst>
                <a:ext uri="{FF2B5EF4-FFF2-40B4-BE49-F238E27FC236}">
                  <a16:creationId xmlns:a16="http://schemas.microsoft.com/office/drawing/2014/main" id="{86465D76-A262-41B6-92A5-A29FA6D11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04756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7" name="Freeform 1573">
              <a:extLst>
                <a:ext uri="{FF2B5EF4-FFF2-40B4-BE49-F238E27FC236}">
                  <a16:creationId xmlns:a16="http://schemas.microsoft.com/office/drawing/2014/main" id="{39DF1A13-B239-462E-8B9D-42BCECC5A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59453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8" name="Freeform 1574">
              <a:extLst>
                <a:ext uri="{FF2B5EF4-FFF2-40B4-BE49-F238E27FC236}">
                  <a16:creationId xmlns:a16="http://schemas.microsoft.com/office/drawing/2014/main" id="{5CFD63CF-4B38-42D0-845F-7FA32BE04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70" y="4600668"/>
              <a:ext cx="0" cy="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69" name="Freeform 1575">
              <a:extLst>
                <a:ext uri="{FF2B5EF4-FFF2-40B4-BE49-F238E27FC236}">
                  <a16:creationId xmlns:a16="http://schemas.microsoft.com/office/drawing/2014/main" id="{627931D0-0DF6-4E62-807A-4ABB2F02E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21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0" name="Freeform 1576">
              <a:extLst>
                <a:ext uri="{FF2B5EF4-FFF2-40B4-BE49-F238E27FC236}">
                  <a16:creationId xmlns:a16="http://schemas.microsoft.com/office/drawing/2014/main" id="{2D960A63-0E66-4271-9FFD-6621AF925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460" y="4657905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1" name="Freeform 1577">
              <a:extLst>
                <a:ext uri="{FF2B5EF4-FFF2-40B4-BE49-F238E27FC236}">
                  <a16:creationId xmlns:a16="http://schemas.microsoft.com/office/drawing/2014/main" id="{72925FE8-6D9A-4FCD-AC64-AD7253DE2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9" y="4659949"/>
              <a:ext cx="7681" cy="0"/>
            </a:xfrm>
            <a:custGeom>
              <a:avLst/>
              <a:gdLst>
                <a:gd name="T0" fmla="*/ 0 w 5"/>
                <a:gd name="T1" fmla="*/ 5 w 5"/>
                <a:gd name="T2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2" name="Freeform 1578">
              <a:extLst>
                <a:ext uri="{FF2B5EF4-FFF2-40B4-BE49-F238E27FC236}">
                  <a16:creationId xmlns:a16="http://schemas.microsoft.com/office/drawing/2014/main" id="{1AFF7421-7702-4E85-B575-652E7A2F4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429" y="46231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3" name="Freeform 1579">
              <a:extLst>
                <a:ext uri="{FF2B5EF4-FFF2-40B4-BE49-F238E27FC236}">
                  <a16:creationId xmlns:a16="http://schemas.microsoft.com/office/drawing/2014/main" id="{090DA606-BCCE-4A29-864E-A08C86F79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429" y="46231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4" name="Freeform 1580">
              <a:extLst>
                <a:ext uri="{FF2B5EF4-FFF2-40B4-BE49-F238E27FC236}">
                  <a16:creationId xmlns:a16="http://schemas.microsoft.com/office/drawing/2014/main" id="{E09C742A-1BAC-4C25-A5BD-04D6C8892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7349" y="462110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5" name="Freeform 1581">
              <a:extLst>
                <a:ext uri="{FF2B5EF4-FFF2-40B4-BE49-F238E27FC236}">
                  <a16:creationId xmlns:a16="http://schemas.microsoft.com/office/drawing/2014/main" id="{2952CFF7-41D4-4FDC-9479-55E62C88C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9" y="46640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6" name="Freeform 1582">
              <a:extLst>
                <a:ext uri="{FF2B5EF4-FFF2-40B4-BE49-F238E27FC236}">
                  <a16:creationId xmlns:a16="http://schemas.microsoft.com/office/drawing/2014/main" id="{B13D1E94-9B66-4599-A0E0-532632537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9" y="46599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7" name="Freeform 1583">
              <a:extLst>
                <a:ext uri="{FF2B5EF4-FFF2-40B4-BE49-F238E27FC236}">
                  <a16:creationId xmlns:a16="http://schemas.microsoft.com/office/drawing/2014/main" id="{FCA111F2-3F39-4F97-B200-FD051C925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5104" y="4717186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8" name="Freeform 1584">
              <a:extLst>
                <a:ext uri="{FF2B5EF4-FFF2-40B4-BE49-F238E27FC236}">
                  <a16:creationId xmlns:a16="http://schemas.microsoft.com/office/drawing/2014/main" id="{15619133-1C1A-4B39-9FEB-7872C364A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343" y="4702877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79" name="Freeform 1585">
              <a:extLst>
                <a:ext uri="{FF2B5EF4-FFF2-40B4-BE49-F238E27FC236}">
                  <a16:creationId xmlns:a16="http://schemas.microsoft.com/office/drawing/2014/main" id="{55B8A5EE-87A5-4366-9D47-C73D42190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9" y="465994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0" name="Freeform 1586">
              <a:extLst>
                <a:ext uri="{FF2B5EF4-FFF2-40B4-BE49-F238E27FC236}">
                  <a16:creationId xmlns:a16="http://schemas.microsoft.com/office/drawing/2014/main" id="{4362263E-FB99-41AF-9582-00557CDFE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779" y="466403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1" name="Rectangle 1587">
              <a:extLst>
                <a:ext uri="{FF2B5EF4-FFF2-40B4-BE49-F238E27FC236}">
                  <a16:creationId xmlns:a16="http://schemas.microsoft.com/office/drawing/2014/main" id="{E69BF477-D7D7-403C-98AC-9BBF40368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779" y="4659949"/>
              <a:ext cx="1920" cy="20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2" name="Freeform 1588">
              <a:extLst>
                <a:ext uri="{FF2B5EF4-FFF2-40B4-BE49-F238E27FC236}">
                  <a16:creationId xmlns:a16="http://schemas.microsoft.com/office/drawing/2014/main" id="{5DE6F50D-E180-417A-B0A5-BD78AFE5B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374" y="4463708"/>
              <a:ext cx="197786" cy="357731"/>
            </a:xfrm>
            <a:custGeom>
              <a:avLst/>
              <a:gdLst>
                <a:gd name="T0" fmla="*/ 21 w 108"/>
                <a:gd name="T1" fmla="*/ 183 h 183"/>
                <a:gd name="T2" fmla="*/ 22 w 108"/>
                <a:gd name="T3" fmla="*/ 183 h 183"/>
                <a:gd name="T4" fmla="*/ 28 w 108"/>
                <a:gd name="T5" fmla="*/ 179 h 183"/>
                <a:gd name="T6" fmla="*/ 32 w 108"/>
                <a:gd name="T7" fmla="*/ 181 h 183"/>
                <a:gd name="T8" fmla="*/ 45 w 108"/>
                <a:gd name="T9" fmla="*/ 176 h 183"/>
                <a:gd name="T10" fmla="*/ 55 w 108"/>
                <a:gd name="T11" fmla="*/ 172 h 183"/>
                <a:gd name="T12" fmla="*/ 56 w 108"/>
                <a:gd name="T13" fmla="*/ 165 h 183"/>
                <a:gd name="T14" fmla="*/ 64 w 108"/>
                <a:gd name="T15" fmla="*/ 164 h 183"/>
                <a:gd name="T16" fmla="*/ 81 w 108"/>
                <a:gd name="T17" fmla="*/ 152 h 183"/>
                <a:gd name="T18" fmla="*/ 83 w 108"/>
                <a:gd name="T19" fmla="*/ 150 h 183"/>
                <a:gd name="T20" fmla="*/ 94 w 108"/>
                <a:gd name="T21" fmla="*/ 141 h 183"/>
                <a:gd name="T22" fmla="*/ 94 w 108"/>
                <a:gd name="T23" fmla="*/ 141 h 183"/>
                <a:gd name="T24" fmla="*/ 96 w 108"/>
                <a:gd name="T25" fmla="*/ 141 h 183"/>
                <a:gd name="T26" fmla="*/ 91 w 108"/>
                <a:gd name="T27" fmla="*/ 131 h 183"/>
                <a:gd name="T28" fmla="*/ 91 w 108"/>
                <a:gd name="T29" fmla="*/ 125 h 183"/>
                <a:gd name="T30" fmla="*/ 88 w 108"/>
                <a:gd name="T31" fmla="*/ 115 h 183"/>
                <a:gd name="T32" fmla="*/ 87 w 108"/>
                <a:gd name="T33" fmla="*/ 108 h 183"/>
                <a:gd name="T34" fmla="*/ 91 w 108"/>
                <a:gd name="T35" fmla="*/ 104 h 183"/>
                <a:gd name="T36" fmla="*/ 97 w 108"/>
                <a:gd name="T37" fmla="*/ 93 h 183"/>
                <a:gd name="T38" fmla="*/ 108 w 108"/>
                <a:gd name="T39" fmla="*/ 85 h 183"/>
                <a:gd name="T40" fmla="*/ 108 w 108"/>
                <a:gd name="T41" fmla="*/ 75 h 183"/>
                <a:gd name="T42" fmla="*/ 24 w 108"/>
                <a:gd name="T43" fmla="*/ 0 h 183"/>
                <a:gd name="T44" fmla="*/ 17 w 108"/>
                <a:gd name="T45" fmla="*/ 16 h 183"/>
                <a:gd name="T46" fmla="*/ 17 w 108"/>
                <a:gd name="T47" fmla="*/ 17 h 183"/>
                <a:gd name="T48" fmla="*/ 17 w 108"/>
                <a:gd name="T49" fmla="*/ 18 h 183"/>
                <a:gd name="T50" fmla="*/ 21 w 108"/>
                <a:gd name="T51" fmla="*/ 28 h 183"/>
                <a:gd name="T52" fmla="*/ 23 w 108"/>
                <a:gd name="T53" fmla="*/ 37 h 183"/>
                <a:gd name="T54" fmla="*/ 19 w 108"/>
                <a:gd name="T55" fmla="*/ 79 h 183"/>
                <a:gd name="T56" fmla="*/ 0 w 108"/>
                <a:gd name="T57" fmla="*/ 105 h 183"/>
                <a:gd name="T58" fmla="*/ 0 w 108"/>
                <a:gd name="T59" fmla="*/ 110 h 183"/>
                <a:gd name="T60" fmla="*/ 0 w 108"/>
                <a:gd name="T61" fmla="*/ 112 h 183"/>
                <a:gd name="T62" fmla="*/ 1 w 108"/>
                <a:gd name="T63" fmla="*/ 114 h 183"/>
                <a:gd name="T64" fmla="*/ 2 w 108"/>
                <a:gd name="T65" fmla="*/ 114 h 183"/>
                <a:gd name="T66" fmla="*/ 5 w 108"/>
                <a:gd name="T67" fmla="*/ 118 h 183"/>
                <a:gd name="T68" fmla="*/ 5 w 108"/>
                <a:gd name="T69" fmla="*/ 118 h 183"/>
                <a:gd name="T70" fmla="*/ 5 w 108"/>
                <a:gd name="T71" fmla="*/ 118 h 183"/>
                <a:gd name="T72" fmla="*/ 7 w 108"/>
                <a:gd name="T73" fmla="*/ 118 h 183"/>
                <a:gd name="T74" fmla="*/ 9 w 108"/>
                <a:gd name="T75" fmla="*/ 119 h 183"/>
                <a:gd name="T76" fmla="*/ 14 w 108"/>
                <a:gd name="T77" fmla="*/ 131 h 183"/>
                <a:gd name="T78" fmla="*/ 15 w 108"/>
                <a:gd name="T79" fmla="*/ 141 h 183"/>
                <a:gd name="T80" fmla="*/ 21 w 108"/>
                <a:gd name="T81" fmla="*/ 156 h 183"/>
                <a:gd name="T82" fmla="*/ 9 w 108"/>
                <a:gd name="T83" fmla="*/ 158 h 183"/>
                <a:gd name="T84" fmla="*/ 6 w 108"/>
                <a:gd name="T85" fmla="*/ 159 h 183"/>
                <a:gd name="T86" fmla="*/ 11 w 108"/>
                <a:gd name="T87" fmla="*/ 167 h 183"/>
                <a:gd name="T88" fmla="*/ 18 w 108"/>
                <a:gd name="T89" fmla="*/ 177 h 183"/>
                <a:gd name="T90" fmla="*/ 19 w 108"/>
                <a:gd name="T91" fmla="*/ 179 h 183"/>
                <a:gd name="T92" fmla="*/ 21 w 108"/>
                <a:gd name="T93" fmla="*/ 18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8" h="183">
                  <a:moveTo>
                    <a:pt x="21" y="182"/>
                  </a:moveTo>
                  <a:cubicBezTo>
                    <a:pt x="21" y="183"/>
                    <a:pt x="21" y="183"/>
                    <a:pt x="21" y="183"/>
                  </a:cubicBezTo>
                  <a:cubicBezTo>
                    <a:pt x="21" y="183"/>
                    <a:pt x="21" y="183"/>
                    <a:pt x="21" y="183"/>
                  </a:cubicBezTo>
                  <a:cubicBezTo>
                    <a:pt x="22" y="183"/>
                    <a:pt x="22" y="183"/>
                    <a:pt x="22" y="183"/>
                  </a:cubicBezTo>
                  <a:cubicBezTo>
                    <a:pt x="22" y="183"/>
                    <a:pt x="24" y="182"/>
                    <a:pt x="25" y="181"/>
                  </a:cubicBezTo>
                  <a:cubicBezTo>
                    <a:pt x="26" y="179"/>
                    <a:pt x="27" y="179"/>
                    <a:pt x="28" y="179"/>
                  </a:cubicBezTo>
                  <a:cubicBezTo>
                    <a:pt x="29" y="179"/>
                    <a:pt x="30" y="180"/>
                    <a:pt x="31" y="180"/>
                  </a:cubicBezTo>
                  <a:cubicBezTo>
                    <a:pt x="32" y="180"/>
                    <a:pt x="32" y="181"/>
                    <a:pt x="32" y="181"/>
                  </a:cubicBezTo>
                  <a:cubicBezTo>
                    <a:pt x="34" y="178"/>
                    <a:pt x="39" y="177"/>
                    <a:pt x="42" y="177"/>
                  </a:cubicBezTo>
                  <a:cubicBezTo>
                    <a:pt x="43" y="177"/>
                    <a:pt x="45" y="177"/>
                    <a:pt x="45" y="176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9" y="175"/>
                    <a:pt x="53" y="173"/>
                    <a:pt x="55" y="172"/>
                  </a:cubicBezTo>
                  <a:cubicBezTo>
                    <a:pt x="54" y="171"/>
                    <a:pt x="54" y="171"/>
                    <a:pt x="54" y="171"/>
                  </a:cubicBezTo>
                  <a:cubicBezTo>
                    <a:pt x="54" y="170"/>
                    <a:pt x="53" y="167"/>
                    <a:pt x="56" y="165"/>
                  </a:cubicBezTo>
                  <a:cubicBezTo>
                    <a:pt x="57" y="164"/>
                    <a:pt x="59" y="164"/>
                    <a:pt x="61" y="164"/>
                  </a:cubicBezTo>
                  <a:cubicBezTo>
                    <a:pt x="64" y="164"/>
                    <a:pt x="64" y="164"/>
                    <a:pt x="64" y="164"/>
                  </a:cubicBezTo>
                  <a:cubicBezTo>
                    <a:pt x="67" y="164"/>
                    <a:pt x="70" y="164"/>
                    <a:pt x="71" y="162"/>
                  </a:cubicBezTo>
                  <a:cubicBezTo>
                    <a:pt x="74" y="159"/>
                    <a:pt x="78" y="155"/>
                    <a:pt x="81" y="152"/>
                  </a:cubicBezTo>
                  <a:cubicBezTo>
                    <a:pt x="81" y="152"/>
                    <a:pt x="82" y="151"/>
                    <a:pt x="82" y="151"/>
                  </a:cubicBezTo>
                  <a:cubicBezTo>
                    <a:pt x="83" y="151"/>
                    <a:pt x="83" y="151"/>
                    <a:pt x="83" y="150"/>
                  </a:cubicBezTo>
                  <a:cubicBezTo>
                    <a:pt x="83" y="149"/>
                    <a:pt x="83" y="147"/>
                    <a:pt x="85" y="145"/>
                  </a:cubicBezTo>
                  <a:cubicBezTo>
                    <a:pt x="87" y="144"/>
                    <a:pt x="91" y="141"/>
                    <a:pt x="94" y="141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95" y="141"/>
                    <a:pt x="95" y="141"/>
                    <a:pt x="95" y="141"/>
                  </a:cubicBezTo>
                  <a:cubicBezTo>
                    <a:pt x="95" y="141"/>
                    <a:pt x="95" y="141"/>
                    <a:pt x="96" y="141"/>
                  </a:cubicBezTo>
                  <a:cubicBezTo>
                    <a:pt x="96" y="139"/>
                    <a:pt x="96" y="139"/>
                    <a:pt x="96" y="139"/>
                  </a:cubicBezTo>
                  <a:cubicBezTo>
                    <a:pt x="94" y="138"/>
                    <a:pt x="91" y="135"/>
                    <a:pt x="91" y="131"/>
                  </a:cubicBezTo>
                  <a:cubicBezTo>
                    <a:pt x="91" y="130"/>
                    <a:pt x="91" y="129"/>
                    <a:pt x="91" y="128"/>
                  </a:cubicBezTo>
                  <a:cubicBezTo>
                    <a:pt x="91" y="127"/>
                    <a:pt x="91" y="125"/>
                    <a:pt x="91" y="125"/>
                  </a:cubicBezTo>
                  <a:cubicBezTo>
                    <a:pt x="89" y="125"/>
                    <a:pt x="87" y="124"/>
                    <a:pt x="86" y="122"/>
                  </a:cubicBezTo>
                  <a:cubicBezTo>
                    <a:pt x="85" y="120"/>
                    <a:pt x="86" y="117"/>
                    <a:pt x="88" y="115"/>
                  </a:cubicBezTo>
                  <a:cubicBezTo>
                    <a:pt x="88" y="115"/>
                    <a:pt x="88" y="114"/>
                    <a:pt x="87" y="113"/>
                  </a:cubicBezTo>
                  <a:cubicBezTo>
                    <a:pt x="87" y="111"/>
                    <a:pt x="86" y="109"/>
                    <a:pt x="87" y="108"/>
                  </a:cubicBezTo>
                  <a:cubicBezTo>
                    <a:pt x="87" y="107"/>
                    <a:pt x="88" y="106"/>
                    <a:pt x="90" y="106"/>
                  </a:cubicBezTo>
                  <a:cubicBezTo>
                    <a:pt x="91" y="106"/>
                    <a:pt x="91" y="106"/>
                    <a:pt x="91" y="104"/>
                  </a:cubicBezTo>
                  <a:cubicBezTo>
                    <a:pt x="91" y="102"/>
                    <a:pt x="91" y="99"/>
                    <a:pt x="95" y="98"/>
                  </a:cubicBezTo>
                  <a:cubicBezTo>
                    <a:pt x="96" y="98"/>
                    <a:pt x="97" y="97"/>
                    <a:pt x="97" y="93"/>
                  </a:cubicBezTo>
                  <a:cubicBezTo>
                    <a:pt x="97" y="89"/>
                    <a:pt x="104" y="86"/>
                    <a:pt x="108" y="85"/>
                  </a:cubicBezTo>
                  <a:cubicBezTo>
                    <a:pt x="108" y="85"/>
                    <a:pt x="108" y="85"/>
                    <a:pt x="108" y="85"/>
                  </a:cubicBezTo>
                  <a:cubicBezTo>
                    <a:pt x="108" y="84"/>
                    <a:pt x="108" y="81"/>
                    <a:pt x="108" y="78"/>
                  </a:cubicBezTo>
                  <a:cubicBezTo>
                    <a:pt x="108" y="77"/>
                    <a:pt x="108" y="76"/>
                    <a:pt x="108" y="75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10"/>
                    <a:pt x="17" y="14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8" y="20"/>
                    <a:pt x="18" y="21"/>
                  </a:cubicBezTo>
                  <a:cubicBezTo>
                    <a:pt x="20" y="23"/>
                    <a:pt x="22" y="25"/>
                    <a:pt x="21" y="28"/>
                  </a:cubicBezTo>
                  <a:cubicBezTo>
                    <a:pt x="21" y="30"/>
                    <a:pt x="22" y="30"/>
                    <a:pt x="22" y="31"/>
                  </a:cubicBezTo>
                  <a:cubicBezTo>
                    <a:pt x="23" y="32"/>
                    <a:pt x="24" y="34"/>
                    <a:pt x="23" y="37"/>
                  </a:cubicBezTo>
                  <a:cubicBezTo>
                    <a:pt x="22" y="42"/>
                    <a:pt x="21" y="46"/>
                    <a:pt x="21" y="49"/>
                  </a:cubicBezTo>
                  <a:cubicBezTo>
                    <a:pt x="21" y="77"/>
                    <a:pt x="20" y="78"/>
                    <a:pt x="19" y="79"/>
                  </a:cubicBezTo>
                  <a:cubicBezTo>
                    <a:pt x="18" y="80"/>
                    <a:pt x="3" y="95"/>
                    <a:pt x="2" y="100"/>
                  </a:cubicBezTo>
                  <a:cubicBezTo>
                    <a:pt x="2" y="103"/>
                    <a:pt x="1" y="104"/>
                    <a:pt x="0" y="105"/>
                  </a:cubicBezTo>
                  <a:cubicBezTo>
                    <a:pt x="0" y="106"/>
                    <a:pt x="0" y="106"/>
                    <a:pt x="0" y="10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0" y="112"/>
                    <a:pt x="1" y="113"/>
                  </a:cubicBezTo>
                  <a:cubicBezTo>
                    <a:pt x="1" y="113"/>
                    <a:pt x="1" y="113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5"/>
                    <a:pt x="3" y="115"/>
                    <a:pt x="3" y="116"/>
                  </a:cubicBezTo>
                  <a:cubicBezTo>
                    <a:pt x="4" y="117"/>
                    <a:pt x="4" y="118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5" y="118"/>
                    <a:pt x="5" y="118"/>
                  </a:cubicBezTo>
                  <a:cubicBezTo>
                    <a:pt x="5" y="118"/>
                    <a:pt x="6" y="118"/>
                    <a:pt x="6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9"/>
                    <a:pt x="8" y="119"/>
                    <a:pt x="9" y="119"/>
                  </a:cubicBezTo>
                  <a:cubicBezTo>
                    <a:pt x="9" y="120"/>
                    <a:pt x="9" y="120"/>
                    <a:pt x="10" y="120"/>
                  </a:cubicBezTo>
                  <a:cubicBezTo>
                    <a:pt x="12" y="123"/>
                    <a:pt x="14" y="128"/>
                    <a:pt x="14" y="131"/>
                  </a:cubicBezTo>
                  <a:cubicBezTo>
                    <a:pt x="14" y="132"/>
                    <a:pt x="14" y="133"/>
                    <a:pt x="15" y="134"/>
                  </a:cubicBezTo>
                  <a:cubicBezTo>
                    <a:pt x="15" y="135"/>
                    <a:pt x="16" y="137"/>
                    <a:pt x="15" y="141"/>
                  </a:cubicBezTo>
                  <a:cubicBezTo>
                    <a:pt x="15" y="145"/>
                    <a:pt x="18" y="152"/>
                    <a:pt x="19" y="153"/>
                  </a:cubicBezTo>
                  <a:cubicBezTo>
                    <a:pt x="21" y="154"/>
                    <a:pt x="21" y="155"/>
                    <a:pt x="21" y="156"/>
                  </a:cubicBezTo>
                  <a:cubicBezTo>
                    <a:pt x="20" y="158"/>
                    <a:pt x="18" y="159"/>
                    <a:pt x="13" y="158"/>
                  </a:cubicBezTo>
                  <a:cubicBezTo>
                    <a:pt x="12" y="158"/>
                    <a:pt x="11" y="158"/>
                    <a:pt x="9" y="158"/>
                  </a:cubicBezTo>
                  <a:cubicBezTo>
                    <a:pt x="7" y="158"/>
                    <a:pt x="6" y="158"/>
                    <a:pt x="6" y="158"/>
                  </a:cubicBezTo>
                  <a:cubicBezTo>
                    <a:pt x="6" y="159"/>
                    <a:pt x="6" y="159"/>
                    <a:pt x="6" y="159"/>
                  </a:cubicBezTo>
                  <a:cubicBezTo>
                    <a:pt x="5" y="160"/>
                    <a:pt x="5" y="162"/>
                    <a:pt x="8" y="164"/>
                  </a:cubicBezTo>
                  <a:cubicBezTo>
                    <a:pt x="9" y="165"/>
                    <a:pt x="10" y="166"/>
                    <a:pt x="11" y="167"/>
                  </a:cubicBezTo>
                  <a:cubicBezTo>
                    <a:pt x="14" y="169"/>
                    <a:pt x="17" y="171"/>
                    <a:pt x="18" y="175"/>
                  </a:cubicBezTo>
                  <a:cubicBezTo>
                    <a:pt x="18" y="175"/>
                    <a:pt x="18" y="176"/>
                    <a:pt x="18" y="177"/>
                  </a:cubicBezTo>
                  <a:cubicBezTo>
                    <a:pt x="18" y="177"/>
                    <a:pt x="18" y="177"/>
                    <a:pt x="18" y="177"/>
                  </a:cubicBezTo>
                  <a:cubicBezTo>
                    <a:pt x="19" y="178"/>
                    <a:pt x="19" y="179"/>
                    <a:pt x="19" y="179"/>
                  </a:cubicBezTo>
                  <a:cubicBezTo>
                    <a:pt x="19" y="179"/>
                    <a:pt x="19" y="179"/>
                    <a:pt x="19" y="179"/>
                  </a:cubicBezTo>
                  <a:cubicBezTo>
                    <a:pt x="20" y="181"/>
                    <a:pt x="20" y="182"/>
                    <a:pt x="21" y="1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3" name="Freeform 1589">
              <a:extLst>
                <a:ext uri="{FF2B5EF4-FFF2-40B4-BE49-F238E27FC236}">
                  <a16:creationId xmlns:a16="http://schemas.microsoft.com/office/drawing/2014/main" id="{02438AFE-1718-4A85-BA25-20E2DE964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540" y="4463708"/>
              <a:ext cx="153620" cy="87900"/>
            </a:xfrm>
            <a:custGeom>
              <a:avLst/>
              <a:gdLst>
                <a:gd name="T0" fmla="*/ 0 w 80"/>
                <a:gd name="T1" fmla="*/ 0 h 43"/>
                <a:gd name="T2" fmla="*/ 80 w 80"/>
                <a:gd name="T3" fmla="*/ 43 h 43"/>
                <a:gd name="T4" fmla="*/ 80 w 80"/>
                <a:gd name="T5" fmla="*/ 43 h 43"/>
                <a:gd name="T6" fmla="*/ 0 w 80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3">
                  <a:moveTo>
                    <a:pt x="0" y="0"/>
                  </a:moveTo>
                  <a:lnTo>
                    <a:pt x="80" y="43"/>
                  </a:lnTo>
                  <a:lnTo>
                    <a:pt x="80" y="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4" name="Freeform 1590">
              <a:extLst>
                <a:ext uri="{FF2B5EF4-FFF2-40B4-BE49-F238E27FC236}">
                  <a16:creationId xmlns:a16="http://schemas.microsoft.com/office/drawing/2014/main" id="{CA0CD8F0-8B71-4E59-9C22-CAA502859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178" y="4463708"/>
              <a:ext cx="15362" cy="8177"/>
            </a:xfrm>
            <a:custGeom>
              <a:avLst/>
              <a:gdLst>
                <a:gd name="T0" fmla="*/ 0 w 8"/>
                <a:gd name="T1" fmla="*/ 4 h 4"/>
                <a:gd name="T2" fmla="*/ 8 w 8"/>
                <a:gd name="T3" fmla="*/ 0 h 4"/>
                <a:gd name="T4" fmla="*/ 0 w 8"/>
                <a:gd name="T5" fmla="*/ 4 h 4"/>
                <a:gd name="T6" fmla="*/ 0 w 8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8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5" name="Freeform 1591">
              <a:extLst>
                <a:ext uri="{FF2B5EF4-FFF2-40B4-BE49-F238E27FC236}">
                  <a16:creationId xmlns:a16="http://schemas.microsoft.com/office/drawing/2014/main" id="{FC4A3C44-2F28-4E5C-AFC8-13BDF164B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197" y="4737628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6" name="Freeform 1592">
              <a:extLst>
                <a:ext uri="{FF2B5EF4-FFF2-40B4-BE49-F238E27FC236}">
                  <a16:creationId xmlns:a16="http://schemas.microsoft.com/office/drawing/2014/main" id="{087FF3FD-E681-4224-831A-A7A7E3F19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779" y="4819395"/>
              <a:ext cx="0" cy="2044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1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7" name="Freeform 1593">
              <a:extLst>
                <a:ext uri="{FF2B5EF4-FFF2-40B4-BE49-F238E27FC236}">
                  <a16:creationId xmlns:a16="http://schemas.microsoft.com/office/drawing/2014/main" id="{79C49E65-86DE-4C3F-B621-C670F3023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914" y="4737628"/>
              <a:ext cx="17282" cy="8177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4 h 4"/>
                <a:gd name="T4" fmla="*/ 9 w 9"/>
                <a:gd name="T5" fmla="*/ 0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0"/>
                    <a:pt x="2" y="3"/>
                    <a:pt x="0" y="4"/>
                  </a:cubicBezTo>
                  <a:cubicBezTo>
                    <a:pt x="2" y="3"/>
                    <a:pt x="6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8" name="Freeform 1594">
              <a:extLst>
                <a:ext uri="{FF2B5EF4-FFF2-40B4-BE49-F238E27FC236}">
                  <a16:creationId xmlns:a16="http://schemas.microsoft.com/office/drawing/2014/main" id="{8E3B031C-D7D3-4CE5-B770-DF87163E6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779" y="4821439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89" name="Freeform 1595">
              <a:extLst>
                <a:ext uri="{FF2B5EF4-FFF2-40B4-BE49-F238E27FC236}">
                  <a16:creationId xmlns:a16="http://schemas.microsoft.com/office/drawing/2014/main" id="{579246F4-ACAE-4ABB-91ED-5669A1088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3215" y="4686523"/>
              <a:ext cx="5761" cy="6133"/>
            </a:xfrm>
            <a:custGeom>
              <a:avLst/>
              <a:gdLst>
                <a:gd name="T0" fmla="*/ 3 w 3"/>
                <a:gd name="T1" fmla="*/ 4 h 4"/>
                <a:gd name="T2" fmla="*/ 1 w 3"/>
                <a:gd name="T3" fmla="*/ 2 h 4"/>
                <a:gd name="T4" fmla="*/ 0 w 3"/>
                <a:gd name="T5" fmla="*/ 0 h 4"/>
                <a:gd name="T6" fmla="*/ 1 w 3"/>
                <a:gd name="T7" fmla="*/ 2 h 4"/>
                <a:gd name="T8" fmla="*/ 2 w 3"/>
                <a:gd name="T9" fmla="*/ 4 h 4"/>
                <a:gd name="T10" fmla="*/ 3 w 3"/>
                <a:gd name="T11" fmla="*/ 4 h 4"/>
                <a:gd name="T12" fmla="*/ 3 w 3"/>
                <a:gd name="T13" fmla="*/ 4 h 4"/>
                <a:gd name="T14" fmla="*/ 3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4"/>
                    <a:pt x="2" y="3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0" name="Freeform 1596">
              <a:extLst>
                <a:ext uri="{FF2B5EF4-FFF2-40B4-BE49-F238E27FC236}">
                  <a16:creationId xmlns:a16="http://schemas.microsoft.com/office/drawing/2014/main" id="{D518133B-D5A0-478B-B7CE-1E8B6DFCC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896" y="469265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1" name="Freeform 1597">
              <a:extLst>
                <a:ext uri="{FF2B5EF4-FFF2-40B4-BE49-F238E27FC236}">
                  <a16:creationId xmlns:a16="http://schemas.microsoft.com/office/drawing/2014/main" id="{C048C66E-AF9D-40D8-8D7B-56E4D841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374" y="4682435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1 h 2"/>
                <a:gd name="T6" fmla="*/ 1 w 1"/>
                <a:gd name="T7" fmla="*/ 2 h 2"/>
                <a:gd name="T8" fmla="*/ 1 w 1"/>
                <a:gd name="T9" fmla="*/ 1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2" name="Freeform 1598">
              <a:extLst>
                <a:ext uri="{FF2B5EF4-FFF2-40B4-BE49-F238E27FC236}">
                  <a16:creationId xmlns:a16="http://schemas.microsoft.com/office/drawing/2014/main" id="{60EAF90D-6148-4500-B33A-80ABD3E9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8975" y="4692656"/>
              <a:ext cx="192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3" name="Freeform 1599">
              <a:extLst>
                <a:ext uri="{FF2B5EF4-FFF2-40B4-BE49-F238E27FC236}">
                  <a16:creationId xmlns:a16="http://schemas.microsoft.com/office/drawing/2014/main" id="{F868CBD7-2D00-4F4D-886F-6A8432C95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2018" y="4805086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4" name="Freeform 1600">
              <a:extLst>
                <a:ext uri="{FF2B5EF4-FFF2-40B4-BE49-F238E27FC236}">
                  <a16:creationId xmlns:a16="http://schemas.microsoft.com/office/drawing/2014/main" id="{5330A5C2-5473-47B3-AB84-3361754BE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939" y="4813262"/>
              <a:ext cx="3840" cy="613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5" name="Freeform 1601">
              <a:extLst>
                <a:ext uri="{FF2B5EF4-FFF2-40B4-BE49-F238E27FC236}">
                  <a16:creationId xmlns:a16="http://schemas.microsoft.com/office/drawing/2014/main" id="{9F93521B-120C-4D59-B699-F2E2B0883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2018" y="4809174"/>
              <a:ext cx="1920" cy="408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6" name="Freeform 1602">
              <a:extLst>
                <a:ext uri="{FF2B5EF4-FFF2-40B4-BE49-F238E27FC236}">
                  <a16:creationId xmlns:a16="http://schemas.microsoft.com/office/drawing/2014/main" id="{7AAB765A-D564-4F79-85B7-EB8D7A6C7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816" y="4692656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7" name="Freeform 1603">
              <a:extLst>
                <a:ext uri="{FF2B5EF4-FFF2-40B4-BE49-F238E27FC236}">
                  <a16:creationId xmlns:a16="http://schemas.microsoft.com/office/drawing/2014/main" id="{1CEE36B2-5F46-4028-9FBD-577D5C8B8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779" y="481939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8" name="Freeform 1604">
              <a:extLst>
                <a:ext uri="{FF2B5EF4-FFF2-40B4-BE49-F238E27FC236}">
                  <a16:creationId xmlns:a16="http://schemas.microsoft.com/office/drawing/2014/main" id="{63279D00-BA6A-4672-B6E7-94B64D9B2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896" y="4692656"/>
              <a:ext cx="192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99" name="Freeform 1605">
              <a:extLst>
                <a:ext uri="{FF2B5EF4-FFF2-40B4-BE49-F238E27FC236}">
                  <a16:creationId xmlns:a16="http://schemas.microsoft.com/office/drawing/2014/main" id="{F88DD137-367A-41E5-96FE-25D9E3E9B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055" y="4692656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0" name="Freeform 1606">
              <a:extLst>
                <a:ext uri="{FF2B5EF4-FFF2-40B4-BE49-F238E27FC236}">
                  <a16:creationId xmlns:a16="http://schemas.microsoft.com/office/drawing/2014/main" id="{49820C8F-8A23-4713-ABB3-EAEA03937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0098" y="44964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1" name="Freeform 1607">
              <a:extLst>
                <a:ext uri="{FF2B5EF4-FFF2-40B4-BE49-F238E27FC236}">
                  <a16:creationId xmlns:a16="http://schemas.microsoft.com/office/drawing/2014/main" id="{7F54724C-8C92-46D7-8561-D418EAA58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0098" y="44943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2" name="Freeform 1608">
              <a:extLst>
                <a:ext uri="{FF2B5EF4-FFF2-40B4-BE49-F238E27FC236}">
                  <a16:creationId xmlns:a16="http://schemas.microsoft.com/office/drawing/2014/main" id="{6E2CB524-EE28-4DD3-891D-31B32652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374" y="467834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3" name="Freeform 1609">
              <a:extLst>
                <a:ext uri="{FF2B5EF4-FFF2-40B4-BE49-F238E27FC236}">
                  <a16:creationId xmlns:a16="http://schemas.microsoft.com/office/drawing/2014/main" id="{4183D6DE-DC4E-4CEA-8590-ACF3AE8AD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2123" y="4261334"/>
              <a:ext cx="215068" cy="230992"/>
            </a:xfrm>
            <a:custGeom>
              <a:avLst/>
              <a:gdLst>
                <a:gd name="T0" fmla="*/ 108 w 117"/>
                <a:gd name="T1" fmla="*/ 26 h 118"/>
                <a:gd name="T2" fmla="*/ 109 w 117"/>
                <a:gd name="T3" fmla="*/ 24 h 118"/>
                <a:gd name="T4" fmla="*/ 109 w 117"/>
                <a:gd name="T5" fmla="*/ 24 h 118"/>
                <a:gd name="T6" fmla="*/ 103 w 117"/>
                <a:gd name="T7" fmla="*/ 8 h 118"/>
                <a:gd name="T8" fmla="*/ 98 w 117"/>
                <a:gd name="T9" fmla="*/ 8 h 118"/>
                <a:gd name="T10" fmla="*/ 91 w 117"/>
                <a:gd name="T11" fmla="*/ 7 h 118"/>
                <a:gd name="T12" fmla="*/ 75 w 117"/>
                <a:gd name="T13" fmla="*/ 4 h 118"/>
                <a:gd name="T14" fmla="*/ 70 w 117"/>
                <a:gd name="T15" fmla="*/ 3 h 118"/>
                <a:gd name="T16" fmla="*/ 54 w 117"/>
                <a:gd name="T17" fmla="*/ 7 h 118"/>
                <a:gd name="T18" fmla="*/ 39 w 117"/>
                <a:gd name="T19" fmla="*/ 9 h 118"/>
                <a:gd name="T20" fmla="*/ 37 w 117"/>
                <a:gd name="T21" fmla="*/ 8 h 118"/>
                <a:gd name="T22" fmla="*/ 19 w 117"/>
                <a:gd name="T23" fmla="*/ 3 h 118"/>
                <a:gd name="T24" fmla="*/ 3 w 117"/>
                <a:gd name="T25" fmla="*/ 0 h 118"/>
                <a:gd name="T26" fmla="*/ 3 w 117"/>
                <a:gd name="T27" fmla="*/ 0 h 118"/>
                <a:gd name="T28" fmla="*/ 3 w 117"/>
                <a:gd name="T29" fmla="*/ 8 h 118"/>
                <a:gd name="T30" fmla="*/ 1 w 117"/>
                <a:gd name="T31" fmla="*/ 15 h 118"/>
                <a:gd name="T32" fmla="*/ 1 w 117"/>
                <a:gd name="T33" fmla="*/ 23 h 118"/>
                <a:gd name="T34" fmla="*/ 2 w 117"/>
                <a:gd name="T35" fmla="*/ 31 h 118"/>
                <a:gd name="T36" fmla="*/ 2 w 117"/>
                <a:gd name="T37" fmla="*/ 116 h 118"/>
                <a:gd name="T38" fmla="*/ 68 w 117"/>
                <a:gd name="T39" fmla="*/ 116 h 118"/>
                <a:gd name="T40" fmla="*/ 71 w 117"/>
                <a:gd name="T41" fmla="*/ 113 h 118"/>
                <a:gd name="T42" fmla="*/ 73 w 117"/>
                <a:gd name="T43" fmla="*/ 113 h 118"/>
                <a:gd name="T44" fmla="*/ 79 w 117"/>
                <a:gd name="T45" fmla="*/ 115 h 118"/>
                <a:gd name="T46" fmla="*/ 93 w 117"/>
                <a:gd name="T47" fmla="*/ 115 h 118"/>
                <a:gd name="T48" fmla="*/ 94 w 117"/>
                <a:gd name="T49" fmla="*/ 116 h 118"/>
                <a:gd name="T50" fmla="*/ 98 w 117"/>
                <a:gd name="T51" fmla="*/ 118 h 118"/>
                <a:gd name="T52" fmla="*/ 99 w 117"/>
                <a:gd name="T53" fmla="*/ 117 h 118"/>
                <a:gd name="T54" fmla="*/ 105 w 117"/>
                <a:gd name="T55" fmla="*/ 113 h 118"/>
                <a:gd name="T56" fmla="*/ 108 w 117"/>
                <a:gd name="T57" fmla="*/ 110 h 118"/>
                <a:gd name="T58" fmla="*/ 112 w 117"/>
                <a:gd name="T59" fmla="*/ 105 h 118"/>
                <a:gd name="T60" fmla="*/ 114 w 117"/>
                <a:gd name="T61" fmla="*/ 105 h 118"/>
                <a:gd name="T62" fmla="*/ 116 w 117"/>
                <a:gd name="T63" fmla="*/ 102 h 118"/>
                <a:gd name="T64" fmla="*/ 117 w 117"/>
                <a:gd name="T65" fmla="*/ 102 h 118"/>
                <a:gd name="T66" fmla="*/ 117 w 117"/>
                <a:gd name="T67" fmla="*/ 98 h 118"/>
                <a:gd name="T68" fmla="*/ 115 w 117"/>
                <a:gd name="T69" fmla="*/ 93 h 118"/>
                <a:gd name="T70" fmla="*/ 112 w 117"/>
                <a:gd name="T71" fmla="*/ 86 h 118"/>
                <a:gd name="T72" fmla="*/ 105 w 117"/>
                <a:gd name="T73" fmla="*/ 74 h 118"/>
                <a:gd name="T74" fmla="*/ 100 w 117"/>
                <a:gd name="T75" fmla="*/ 63 h 118"/>
                <a:gd name="T76" fmla="*/ 97 w 117"/>
                <a:gd name="T77" fmla="*/ 58 h 118"/>
                <a:gd name="T78" fmla="*/ 94 w 117"/>
                <a:gd name="T79" fmla="*/ 51 h 118"/>
                <a:gd name="T80" fmla="*/ 92 w 117"/>
                <a:gd name="T81" fmla="*/ 45 h 118"/>
                <a:gd name="T82" fmla="*/ 87 w 117"/>
                <a:gd name="T83" fmla="*/ 40 h 118"/>
                <a:gd name="T84" fmla="*/ 81 w 117"/>
                <a:gd name="T85" fmla="*/ 18 h 118"/>
                <a:gd name="T86" fmla="*/ 83 w 117"/>
                <a:gd name="T87" fmla="*/ 16 h 118"/>
                <a:gd name="T88" fmla="*/ 84 w 117"/>
                <a:gd name="T89" fmla="*/ 16 h 118"/>
                <a:gd name="T90" fmla="*/ 91 w 117"/>
                <a:gd name="T91" fmla="*/ 28 h 118"/>
                <a:gd name="T92" fmla="*/ 93 w 117"/>
                <a:gd name="T93" fmla="*/ 31 h 118"/>
                <a:gd name="T94" fmla="*/ 102 w 117"/>
                <a:gd name="T95" fmla="*/ 45 h 118"/>
                <a:gd name="T96" fmla="*/ 105 w 117"/>
                <a:gd name="T97" fmla="*/ 35 h 118"/>
                <a:gd name="T98" fmla="*/ 108 w 117"/>
                <a:gd name="T99" fmla="*/ 29 h 118"/>
                <a:gd name="T100" fmla="*/ 108 w 117"/>
                <a:gd name="T101" fmla="*/ 28 h 118"/>
                <a:gd name="T102" fmla="*/ 108 w 117"/>
                <a:gd name="T103" fmla="*/ 2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7" h="118">
                  <a:moveTo>
                    <a:pt x="108" y="26"/>
                  </a:move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2" y="8"/>
                    <a:pt x="100" y="8"/>
                    <a:pt x="98" y="8"/>
                  </a:cubicBezTo>
                  <a:cubicBezTo>
                    <a:pt x="96" y="7"/>
                    <a:pt x="93" y="7"/>
                    <a:pt x="91" y="7"/>
                  </a:cubicBezTo>
                  <a:cubicBezTo>
                    <a:pt x="85" y="9"/>
                    <a:pt x="81" y="7"/>
                    <a:pt x="75" y="4"/>
                  </a:cubicBezTo>
                  <a:cubicBezTo>
                    <a:pt x="74" y="4"/>
                    <a:pt x="73" y="3"/>
                    <a:pt x="70" y="3"/>
                  </a:cubicBezTo>
                  <a:cubicBezTo>
                    <a:pt x="63" y="3"/>
                    <a:pt x="55" y="6"/>
                    <a:pt x="54" y="7"/>
                  </a:cubicBezTo>
                  <a:cubicBezTo>
                    <a:pt x="52" y="11"/>
                    <a:pt x="45" y="12"/>
                    <a:pt x="39" y="9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3" y="7"/>
                    <a:pt x="27" y="4"/>
                    <a:pt x="19" y="3"/>
                  </a:cubicBezTo>
                  <a:cubicBezTo>
                    <a:pt x="10" y="3"/>
                    <a:pt x="5" y="2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4"/>
                    <a:pt x="2" y="6"/>
                    <a:pt x="3" y="8"/>
                  </a:cubicBezTo>
                  <a:cubicBezTo>
                    <a:pt x="3" y="10"/>
                    <a:pt x="4" y="13"/>
                    <a:pt x="1" y="15"/>
                  </a:cubicBezTo>
                  <a:cubicBezTo>
                    <a:pt x="0" y="17"/>
                    <a:pt x="0" y="19"/>
                    <a:pt x="1" y="23"/>
                  </a:cubicBezTo>
                  <a:cubicBezTo>
                    <a:pt x="1" y="25"/>
                    <a:pt x="2" y="28"/>
                    <a:pt x="2" y="31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72" y="113"/>
                    <a:pt x="73" y="113"/>
                    <a:pt x="73" y="113"/>
                  </a:cubicBezTo>
                  <a:cubicBezTo>
                    <a:pt x="76" y="113"/>
                    <a:pt x="77" y="114"/>
                    <a:pt x="79" y="115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5" y="116"/>
                    <a:pt x="96" y="118"/>
                    <a:pt x="98" y="118"/>
                  </a:cubicBezTo>
                  <a:cubicBezTo>
                    <a:pt x="99" y="118"/>
                    <a:pt x="99" y="118"/>
                    <a:pt x="99" y="117"/>
                  </a:cubicBezTo>
                  <a:cubicBezTo>
                    <a:pt x="100" y="116"/>
                    <a:pt x="101" y="113"/>
                    <a:pt x="105" y="113"/>
                  </a:cubicBezTo>
                  <a:cubicBezTo>
                    <a:pt x="106" y="113"/>
                    <a:pt x="107" y="112"/>
                    <a:pt x="108" y="110"/>
                  </a:cubicBezTo>
                  <a:cubicBezTo>
                    <a:pt x="109" y="108"/>
                    <a:pt x="110" y="105"/>
                    <a:pt x="112" y="105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4"/>
                    <a:pt x="116" y="102"/>
                  </a:cubicBezTo>
                  <a:cubicBezTo>
                    <a:pt x="117" y="102"/>
                    <a:pt x="117" y="102"/>
                    <a:pt x="117" y="102"/>
                  </a:cubicBezTo>
                  <a:cubicBezTo>
                    <a:pt x="117" y="100"/>
                    <a:pt x="117" y="99"/>
                    <a:pt x="117" y="98"/>
                  </a:cubicBezTo>
                  <a:cubicBezTo>
                    <a:pt x="117" y="95"/>
                    <a:pt x="117" y="95"/>
                    <a:pt x="115" y="93"/>
                  </a:cubicBezTo>
                  <a:cubicBezTo>
                    <a:pt x="114" y="92"/>
                    <a:pt x="113" y="90"/>
                    <a:pt x="112" y="86"/>
                  </a:cubicBezTo>
                  <a:cubicBezTo>
                    <a:pt x="111" y="83"/>
                    <a:pt x="108" y="78"/>
                    <a:pt x="105" y="74"/>
                  </a:cubicBezTo>
                  <a:cubicBezTo>
                    <a:pt x="102" y="68"/>
                    <a:pt x="100" y="65"/>
                    <a:pt x="100" y="63"/>
                  </a:cubicBezTo>
                  <a:cubicBezTo>
                    <a:pt x="99" y="61"/>
                    <a:pt x="98" y="60"/>
                    <a:pt x="97" y="58"/>
                  </a:cubicBezTo>
                  <a:cubicBezTo>
                    <a:pt x="96" y="56"/>
                    <a:pt x="94" y="54"/>
                    <a:pt x="94" y="51"/>
                  </a:cubicBezTo>
                  <a:cubicBezTo>
                    <a:pt x="94" y="49"/>
                    <a:pt x="94" y="48"/>
                    <a:pt x="92" y="45"/>
                  </a:cubicBezTo>
                  <a:cubicBezTo>
                    <a:pt x="90" y="44"/>
                    <a:pt x="89" y="42"/>
                    <a:pt x="87" y="40"/>
                  </a:cubicBezTo>
                  <a:cubicBezTo>
                    <a:pt x="82" y="32"/>
                    <a:pt x="80" y="21"/>
                    <a:pt x="81" y="18"/>
                  </a:cubicBezTo>
                  <a:cubicBezTo>
                    <a:pt x="82" y="16"/>
                    <a:pt x="82" y="16"/>
                    <a:pt x="83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6" y="16"/>
                    <a:pt x="87" y="18"/>
                    <a:pt x="91" y="28"/>
                  </a:cubicBezTo>
                  <a:cubicBezTo>
                    <a:pt x="92" y="30"/>
                    <a:pt x="92" y="31"/>
                    <a:pt x="93" y="31"/>
                  </a:cubicBezTo>
                  <a:cubicBezTo>
                    <a:pt x="96" y="39"/>
                    <a:pt x="101" y="45"/>
                    <a:pt x="102" y="45"/>
                  </a:cubicBezTo>
                  <a:cubicBezTo>
                    <a:pt x="103" y="44"/>
                    <a:pt x="105" y="38"/>
                    <a:pt x="105" y="35"/>
                  </a:cubicBezTo>
                  <a:cubicBezTo>
                    <a:pt x="106" y="32"/>
                    <a:pt x="107" y="30"/>
                    <a:pt x="108" y="29"/>
                  </a:cubicBezTo>
                  <a:cubicBezTo>
                    <a:pt x="108" y="28"/>
                    <a:pt x="108" y="28"/>
                    <a:pt x="108" y="28"/>
                  </a:cubicBezTo>
                  <a:cubicBezTo>
                    <a:pt x="108" y="26"/>
                    <a:pt x="108" y="26"/>
                    <a:pt x="10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4" name="Rectangle 1610">
              <a:extLst>
                <a:ext uri="{FF2B5EF4-FFF2-40B4-BE49-F238E27FC236}">
                  <a16:creationId xmlns:a16="http://schemas.microsoft.com/office/drawing/2014/main" id="{04E14069-0BAB-46E8-B380-F8B6C6B10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7884" y="4261334"/>
              <a:ext cx="1920" cy="20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5" name="Freeform 1611">
              <a:extLst>
                <a:ext uri="{FF2B5EF4-FFF2-40B4-BE49-F238E27FC236}">
                  <a16:creationId xmlns:a16="http://schemas.microsoft.com/office/drawing/2014/main" id="{BA669C00-363B-4C73-9681-720924C94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3362" y="4942046"/>
              <a:ext cx="107534" cy="128783"/>
            </a:xfrm>
            <a:custGeom>
              <a:avLst/>
              <a:gdLst>
                <a:gd name="T0" fmla="*/ 29 w 58"/>
                <a:gd name="T1" fmla="*/ 0 h 66"/>
                <a:gd name="T2" fmla="*/ 29 w 58"/>
                <a:gd name="T3" fmla="*/ 3 h 66"/>
                <a:gd name="T4" fmla="*/ 29 w 58"/>
                <a:gd name="T5" fmla="*/ 5 h 66"/>
                <a:gd name="T6" fmla="*/ 29 w 58"/>
                <a:gd name="T7" fmla="*/ 8 h 66"/>
                <a:gd name="T8" fmla="*/ 29 w 58"/>
                <a:gd name="T9" fmla="*/ 10 h 66"/>
                <a:gd name="T10" fmla="*/ 29 w 58"/>
                <a:gd name="T11" fmla="*/ 11 h 66"/>
                <a:gd name="T12" fmla="*/ 29 w 58"/>
                <a:gd name="T13" fmla="*/ 13 h 66"/>
                <a:gd name="T14" fmla="*/ 29 w 58"/>
                <a:gd name="T15" fmla="*/ 13 h 66"/>
                <a:gd name="T16" fmla="*/ 29 w 58"/>
                <a:gd name="T17" fmla="*/ 15 h 66"/>
                <a:gd name="T18" fmla="*/ 12 w 58"/>
                <a:gd name="T19" fmla="*/ 16 h 66"/>
                <a:gd name="T20" fmla="*/ 11 w 58"/>
                <a:gd name="T21" fmla="*/ 16 h 66"/>
                <a:gd name="T22" fmla="*/ 10 w 58"/>
                <a:gd name="T23" fmla="*/ 16 h 66"/>
                <a:gd name="T24" fmla="*/ 9 w 58"/>
                <a:gd name="T25" fmla="*/ 16 h 66"/>
                <a:gd name="T26" fmla="*/ 7 w 58"/>
                <a:gd name="T27" fmla="*/ 17 h 66"/>
                <a:gd name="T28" fmla="*/ 7 w 58"/>
                <a:gd name="T29" fmla="*/ 19 h 66"/>
                <a:gd name="T30" fmla="*/ 11 w 58"/>
                <a:gd name="T31" fmla="*/ 24 h 66"/>
                <a:gd name="T32" fmla="*/ 5 w 58"/>
                <a:gd name="T33" fmla="*/ 28 h 66"/>
                <a:gd name="T34" fmla="*/ 2 w 58"/>
                <a:gd name="T35" fmla="*/ 39 h 66"/>
                <a:gd name="T36" fmla="*/ 13 w 58"/>
                <a:gd name="T37" fmla="*/ 54 h 66"/>
                <a:gd name="T38" fmla="*/ 23 w 58"/>
                <a:gd name="T39" fmla="*/ 66 h 66"/>
                <a:gd name="T40" fmla="*/ 23 w 58"/>
                <a:gd name="T41" fmla="*/ 66 h 66"/>
                <a:gd name="T42" fmla="*/ 25 w 58"/>
                <a:gd name="T43" fmla="*/ 65 h 66"/>
                <a:gd name="T44" fmla="*/ 26 w 58"/>
                <a:gd name="T45" fmla="*/ 64 h 66"/>
                <a:gd name="T46" fmla="*/ 30 w 58"/>
                <a:gd name="T47" fmla="*/ 64 h 66"/>
                <a:gd name="T48" fmla="*/ 28 w 58"/>
                <a:gd name="T49" fmla="*/ 57 h 66"/>
                <a:gd name="T50" fmla="*/ 34 w 58"/>
                <a:gd name="T51" fmla="*/ 50 h 66"/>
                <a:gd name="T52" fmla="*/ 37 w 58"/>
                <a:gd name="T53" fmla="*/ 48 h 66"/>
                <a:gd name="T54" fmla="*/ 46 w 58"/>
                <a:gd name="T55" fmla="*/ 48 h 66"/>
                <a:gd name="T56" fmla="*/ 52 w 58"/>
                <a:gd name="T57" fmla="*/ 51 h 66"/>
                <a:gd name="T58" fmla="*/ 58 w 58"/>
                <a:gd name="T59" fmla="*/ 41 h 66"/>
                <a:gd name="T60" fmla="*/ 56 w 58"/>
                <a:gd name="T61" fmla="*/ 31 h 66"/>
                <a:gd name="T62" fmla="*/ 54 w 58"/>
                <a:gd name="T63" fmla="*/ 18 h 66"/>
                <a:gd name="T64" fmla="*/ 55 w 58"/>
                <a:gd name="T65" fmla="*/ 12 h 66"/>
                <a:gd name="T66" fmla="*/ 46 w 58"/>
                <a:gd name="T67" fmla="*/ 13 h 66"/>
                <a:gd name="T68" fmla="*/ 45 w 58"/>
                <a:gd name="T69" fmla="*/ 13 h 66"/>
                <a:gd name="T70" fmla="*/ 44 w 58"/>
                <a:gd name="T71" fmla="*/ 13 h 66"/>
                <a:gd name="T72" fmla="*/ 43 w 58"/>
                <a:gd name="T73" fmla="*/ 12 h 66"/>
                <a:gd name="T74" fmla="*/ 43 w 58"/>
                <a:gd name="T75" fmla="*/ 11 h 66"/>
                <a:gd name="T76" fmla="*/ 43 w 58"/>
                <a:gd name="T77" fmla="*/ 9 h 66"/>
                <a:gd name="T78" fmla="*/ 43 w 58"/>
                <a:gd name="T79" fmla="*/ 7 h 66"/>
                <a:gd name="T80" fmla="*/ 44 w 58"/>
                <a:gd name="T81" fmla="*/ 4 h 66"/>
                <a:gd name="T82" fmla="*/ 44 w 58"/>
                <a:gd name="T83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66">
                  <a:moveTo>
                    <a:pt x="30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2"/>
                    <a:pt x="29" y="2"/>
                    <a:pt x="29" y="3"/>
                  </a:cubicBezTo>
                  <a:cubicBezTo>
                    <a:pt x="29" y="3"/>
                    <a:pt x="29" y="4"/>
                    <a:pt x="29" y="4"/>
                  </a:cubicBezTo>
                  <a:cubicBezTo>
                    <a:pt x="29" y="4"/>
                    <a:pt x="29" y="5"/>
                    <a:pt x="29" y="5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9" y="7"/>
                    <a:pt x="29" y="7"/>
                    <a:pt x="29" y="8"/>
                  </a:cubicBezTo>
                  <a:cubicBezTo>
                    <a:pt x="29" y="8"/>
                    <a:pt x="29" y="8"/>
                    <a:pt x="29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9" y="10"/>
                    <a:pt x="29" y="10"/>
                    <a:pt x="29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2"/>
                    <a:pt x="29" y="12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6" y="16"/>
                    <a:pt x="14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9" y="16"/>
                    <a:pt x="9" y="16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8" y="17"/>
                    <a:pt x="8" y="17"/>
                    <a:pt x="7" y="17"/>
                  </a:cubicBezTo>
                  <a:cubicBezTo>
                    <a:pt x="7" y="17"/>
                    <a:pt x="7" y="18"/>
                    <a:pt x="7" y="18"/>
                  </a:cubicBezTo>
                  <a:cubicBezTo>
                    <a:pt x="7" y="18"/>
                    <a:pt x="7" y="18"/>
                    <a:pt x="7" y="19"/>
                  </a:cubicBezTo>
                  <a:cubicBezTo>
                    <a:pt x="9" y="20"/>
                    <a:pt x="10" y="21"/>
                    <a:pt x="11" y="22"/>
                  </a:cubicBezTo>
                  <a:cubicBezTo>
                    <a:pt x="11" y="23"/>
                    <a:pt x="11" y="24"/>
                    <a:pt x="11" y="24"/>
                  </a:cubicBezTo>
                  <a:cubicBezTo>
                    <a:pt x="10" y="26"/>
                    <a:pt x="8" y="26"/>
                    <a:pt x="7" y="27"/>
                  </a:cubicBezTo>
                  <a:cubicBezTo>
                    <a:pt x="6" y="27"/>
                    <a:pt x="5" y="27"/>
                    <a:pt x="5" y="28"/>
                  </a:cubicBezTo>
                  <a:cubicBezTo>
                    <a:pt x="5" y="30"/>
                    <a:pt x="3" y="33"/>
                    <a:pt x="0" y="36"/>
                  </a:cubicBezTo>
                  <a:cubicBezTo>
                    <a:pt x="0" y="37"/>
                    <a:pt x="2" y="38"/>
                    <a:pt x="2" y="39"/>
                  </a:cubicBezTo>
                  <a:cubicBezTo>
                    <a:pt x="4" y="42"/>
                    <a:pt x="5" y="43"/>
                    <a:pt x="6" y="45"/>
                  </a:cubicBezTo>
                  <a:cubicBezTo>
                    <a:pt x="6" y="46"/>
                    <a:pt x="7" y="48"/>
                    <a:pt x="13" y="54"/>
                  </a:cubicBezTo>
                  <a:cubicBezTo>
                    <a:pt x="16" y="56"/>
                    <a:pt x="17" y="58"/>
                    <a:pt x="18" y="60"/>
                  </a:cubicBezTo>
                  <a:cubicBezTo>
                    <a:pt x="19" y="62"/>
                    <a:pt x="20" y="64"/>
                    <a:pt x="23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66"/>
                    <a:pt x="24" y="65"/>
                    <a:pt x="24" y="65"/>
                  </a:cubicBezTo>
                  <a:cubicBezTo>
                    <a:pt x="24" y="65"/>
                    <a:pt x="24" y="65"/>
                    <a:pt x="25" y="65"/>
                  </a:cubicBezTo>
                  <a:cubicBezTo>
                    <a:pt x="25" y="64"/>
                    <a:pt x="25" y="64"/>
                    <a:pt x="26" y="64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27" y="64"/>
                    <a:pt x="28" y="64"/>
                    <a:pt x="28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3"/>
                    <a:pt x="29" y="61"/>
                    <a:pt x="29" y="59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7" y="55"/>
                    <a:pt x="27" y="53"/>
                    <a:pt x="28" y="52"/>
                  </a:cubicBezTo>
                  <a:cubicBezTo>
                    <a:pt x="30" y="50"/>
                    <a:pt x="33" y="50"/>
                    <a:pt x="34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7" y="48"/>
                    <a:pt x="37" y="48"/>
                  </a:cubicBezTo>
                  <a:cubicBezTo>
                    <a:pt x="38" y="46"/>
                    <a:pt x="39" y="44"/>
                    <a:pt x="42" y="44"/>
                  </a:cubicBezTo>
                  <a:cubicBezTo>
                    <a:pt x="44" y="44"/>
                    <a:pt x="45" y="46"/>
                    <a:pt x="46" y="48"/>
                  </a:cubicBezTo>
                  <a:cubicBezTo>
                    <a:pt x="47" y="49"/>
                    <a:pt x="47" y="50"/>
                    <a:pt x="48" y="51"/>
                  </a:cubicBezTo>
                  <a:cubicBezTo>
                    <a:pt x="49" y="50"/>
                    <a:pt x="51" y="51"/>
                    <a:pt x="52" y="51"/>
                  </a:cubicBezTo>
                  <a:cubicBezTo>
                    <a:pt x="54" y="52"/>
                    <a:pt x="54" y="52"/>
                    <a:pt x="56" y="52"/>
                  </a:cubicBezTo>
                  <a:cubicBezTo>
                    <a:pt x="58" y="52"/>
                    <a:pt x="58" y="44"/>
                    <a:pt x="58" y="41"/>
                  </a:cubicBezTo>
                  <a:cubicBezTo>
                    <a:pt x="58" y="40"/>
                    <a:pt x="58" y="39"/>
                    <a:pt x="58" y="38"/>
                  </a:cubicBezTo>
                  <a:cubicBezTo>
                    <a:pt x="58" y="34"/>
                    <a:pt x="58" y="32"/>
                    <a:pt x="56" y="31"/>
                  </a:cubicBezTo>
                  <a:cubicBezTo>
                    <a:pt x="53" y="29"/>
                    <a:pt x="51" y="26"/>
                    <a:pt x="51" y="23"/>
                  </a:cubicBezTo>
                  <a:cubicBezTo>
                    <a:pt x="51" y="21"/>
                    <a:pt x="52" y="19"/>
                    <a:pt x="54" y="18"/>
                  </a:cubicBezTo>
                  <a:cubicBezTo>
                    <a:pt x="55" y="17"/>
                    <a:pt x="56" y="16"/>
                    <a:pt x="56" y="15"/>
                  </a:cubicBezTo>
                  <a:cubicBezTo>
                    <a:pt x="56" y="14"/>
                    <a:pt x="56" y="13"/>
                    <a:pt x="55" y="12"/>
                  </a:cubicBezTo>
                  <a:cubicBezTo>
                    <a:pt x="54" y="12"/>
                    <a:pt x="51" y="12"/>
                    <a:pt x="49" y="13"/>
                  </a:cubicBezTo>
                  <a:cubicBezTo>
                    <a:pt x="48" y="13"/>
                    <a:pt x="47" y="13"/>
                    <a:pt x="46" y="13"/>
                  </a:cubicBezTo>
                  <a:cubicBezTo>
                    <a:pt x="46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1"/>
                    <a:pt x="43" y="11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8"/>
                    <a:pt x="43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6"/>
                    <a:pt x="43" y="6"/>
                    <a:pt x="44" y="5"/>
                  </a:cubicBezTo>
                  <a:cubicBezTo>
                    <a:pt x="44" y="5"/>
                    <a:pt x="44" y="4"/>
                    <a:pt x="44" y="4"/>
                  </a:cubicBezTo>
                  <a:cubicBezTo>
                    <a:pt x="44" y="3"/>
                    <a:pt x="44" y="2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37" y="1"/>
                    <a:pt x="31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6" name="Freeform 1612">
              <a:extLst>
                <a:ext uri="{FF2B5EF4-FFF2-40B4-BE49-F238E27FC236}">
                  <a16:creationId xmlns:a16="http://schemas.microsoft.com/office/drawing/2014/main" id="{FA4C311A-A89F-490A-B86F-06F64199A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049" y="4942046"/>
              <a:ext cx="24963" cy="2044"/>
            </a:xfrm>
            <a:custGeom>
              <a:avLst/>
              <a:gdLst>
                <a:gd name="T0" fmla="*/ 14 w 14"/>
                <a:gd name="T1" fmla="*/ 1 h 1"/>
                <a:gd name="T2" fmla="*/ 0 w 14"/>
                <a:gd name="T3" fmla="*/ 0 h 1"/>
                <a:gd name="T4" fmla="*/ 0 w 14"/>
                <a:gd name="T5" fmla="*/ 0 h 1"/>
                <a:gd name="T6" fmla="*/ 14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1"/>
                  </a:moveTo>
                  <a:cubicBezTo>
                    <a:pt x="7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7" y="1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7" name="Freeform 1613">
              <a:extLst>
                <a:ext uri="{FF2B5EF4-FFF2-40B4-BE49-F238E27FC236}">
                  <a16:creationId xmlns:a16="http://schemas.microsoft.com/office/drawing/2014/main" id="{80C289BB-F4CE-4E64-BFD0-4072A8F8A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4883" y="4946134"/>
              <a:ext cx="34564" cy="18398"/>
            </a:xfrm>
            <a:custGeom>
              <a:avLst/>
              <a:gdLst>
                <a:gd name="T0" fmla="*/ 6 w 19"/>
                <a:gd name="T1" fmla="*/ 0 h 10"/>
                <a:gd name="T2" fmla="*/ 6 w 19"/>
                <a:gd name="T3" fmla="*/ 3 h 10"/>
                <a:gd name="T4" fmla="*/ 1 w 19"/>
                <a:gd name="T5" fmla="*/ 7 h 10"/>
                <a:gd name="T6" fmla="*/ 0 w 19"/>
                <a:gd name="T7" fmla="*/ 8 h 10"/>
                <a:gd name="T8" fmla="*/ 0 w 19"/>
                <a:gd name="T9" fmla="*/ 8 h 10"/>
                <a:gd name="T10" fmla="*/ 3 w 19"/>
                <a:gd name="T11" fmla="*/ 10 h 10"/>
                <a:gd name="T12" fmla="*/ 3 w 19"/>
                <a:gd name="T13" fmla="*/ 10 h 10"/>
                <a:gd name="T14" fmla="*/ 5 w 19"/>
                <a:gd name="T15" fmla="*/ 10 h 10"/>
                <a:gd name="T16" fmla="*/ 5 w 19"/>
                <a:gd name="T17" fmla="*/ 10 h 10"/>
                <a:gd name="T18" fmla="*/ 5 w 19"/>
                <a:gd name="T19" fmla="*/ 10 h 10"/>
                <a:gd name="T20" fmla="*/ 5 w 19"/>
                <a:gd name="T21" fmla="*/ 10 h 10"/>
                <a:gd name="T22" fmla="*/ 6 w 19"/>
                <a:gd name="T23" fmla="*/ 10 h 10"/>
                <a:gd name="T24" fmla="*/ 19 w 19"/>
                <a:gd name="T25" fmla="*/ 10 h 10"/>
                <a:gd name="T26" fmla="*/ 19 w 19"/>
                <a:gd name="T27" fmla="*/ 8 h 10"/>
                <a:gd name="T28" fmla="*/ 19 w 19"/>
                <a:gd name="T29" fmla="*/ 7 h 10"/>
                <a:gd name="T30" fmla="*/ 19 w 19"/>
                <a:gd name="T31" fmla="*/ 5 h 10"/>
                <a:gd name="T32" fmla="*/ 19 w 19"/>
                <a:gd name="T33" fmla="*/ 4 h 10"/>
                <a:gd name="T34" fmla="*/ 19 w 19"/>
                <a:gd name="T35" fmla="*/ 2 h 10"/>
                <a:gd name="T36" fmla="*/ 19 w 19"/>
                <a:gd name="T37" fmla="*/ 0 h 10"/>
                <a:gd name="T38" fmla="*/ 19 w 19"/>
                <a:gd name="T39" fmla="*/ 0 h 10"/>
                <a:gd name="T40" fmla="*/ 19 w 19"/>
                <a:gd name="T41" fmla="*/ 0 h 10"/>
                <a:gd name="T42" fmla="*/ 6 w 1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0">
                  <a:moveTo>
                    <a:pt x="6" y="0"/>
                  </a:moveTo>
                  <a:cubicBezTo>
                    <a:pt x="6" y="1"/>
                    <a:pt x="6" y="2"/>
                    <a:pt x="6" y="3"/>
                  </a:cubicBezTo>
                  <a:cubicBezTo>
                    <a:pt x="5" y="5"/>
                    <a:pt x="3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3" y="9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8" y="10"/>
                    <a:pt x="16" y="10"/>
                    <a:pt x="19" y="10"/>
                  </a:cubicBezTo>
                  <a:cubicBezTo>
                    <a:pt x="19" y="9"/>
                    <a:pt x="19" y="8"/>
                    <a:pt x="19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6"/>
                    <a:pt x="19" y="6"/>
                    <a:pt x="19" y="5"/>
                  </a:cubicBezTo>
                  <a:cubicBezTo>
                    <a:pt x="19" y="5"/>
                    <a:pt x="19" y="4"/>
                    <a:pt x="19" y="4"/>
                  </a:cubicBezTo>
                  <a:cubicBezTo>
                    <a:pt x="19" y="3"/>
                    <a:pt x="19" y="3"/>
                    <a:pt x="19" y="2"/>
                  </a:cubicBezTo>
                  <a:cubicBezTo>
                    <a:pt x="19" y="1"/>
                    <a:pt x="19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8" name="Freeform 1614">
              <a:extLst>
                <a:ext uri="{FF2B5EF4-FFF2-40B4-BE49-F238E27FC236}">
                  <a16:creationId xmlns:a16="http://schemas.microsoft.com/office/drawing/2014/main" id="{A5086A8D-63C3-4867-B6E8-6D9449C35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448" y="49461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09" name="Freeform 1615">
              <a:extLst>
                <a:ext uri="{FF2B5EF4-FFF2-40B4-BE49-F238E27FC236}">
                  <a16:creationId xmlns:a16="http://schemas.microsoft.com/office/drawing/2014/main" id="{9B7945BB-2293-42F1-B950-A710E27DE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448" y="4950222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0" name="Freeform 1616">
              <a:extLst>
                <a:ext uri="{FF2B5EF4-FFF2-40B4-BE49-F238E27FC236}">
                  <a16:creationId xmlns:a16="http://schemas.microsoft.com/office/drawing/2014/main" id="{0FCD805A-7B10-493A-8BE7-FCC88884B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644" y="4964532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1" name="Freeform 1617">
              <a:extLst>
                <a:ext uri="{FF2B5EF4-FFF2-40B4-BE49-F238E27FC236}">
                  <a16:creationId xmlns:a16="http://schemas.microsoft.com/office/drawing/2014/main" id="{0D1E30D2-02AB-4A2D-8AD6-D242B4FC0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4484" y="496453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2" name="Freeform 1618">
              <a:extLst>
                <a:ext uri="{FF2B5EF4-FFF2-40B4-BE49-F238E27FC236}">
                  <a16:creationId xmlns:a16="http://schemas.microsoft.com/office/drawing/2014/main" id="{C58D5470-49F5-489F-BE2A-AEB7AB5C3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4484" y="49645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3" name="Freeform 1619">
              <a:extLst>
                <a:ext uri="{FF2B5EF4-FFF2-40B4-BE49-F238E27FC236}">
                  <a16:creationId xmlns:a16="http://schemas.microsoft.com/office/drawing/2014/main" id="{42533774-3B25-4E8A-9C0D-56D9A3D0D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448" y="4960443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4" name="Freeform 1620">
              <a:extLst>
                <a:ext uri="{FF2B5EF4-FFF2-40B4-BE49-F238E27FC236}">
                  <a16:creationId xmlns:a16="http://schemas.microsoft.com/office/drawing/2014/main" id="{C1DBF3EF-D702-4F70-B60B-0995B6DE5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448" y="4956355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5" name="Freeform 1621">
              <a:extLst>
                <a:ext uri="{FF2B5EF4-FFF2-40B4-BE49-F238E27FC236}">
                  <a16:creationId xmlns:a16="http://schemas.microsoft.com/office/drawing/2014/main" id="{C7A5E7D0-A5A8-4366-BF3E-AF8BA430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368" y="4911383"/>
              <a:ext cx="136338" cy="183976"/>
            </a:xfrm>
            <a:custGeom>
              <a:avLst/>
              <a:gdLst>
                <a:gd name="T0" fmla="*/ 62 w 74"/>
                <a:gd name="T1" fmla="*/ 2 h 95"/>
                <a:gd name="T2" fmla="*/ 54 w 74"/>
                <a:gd name="T3" fmla="*/ 11 h 95"/>
                <a:gd name="T4" fmla="*/ 54 w 74"/>
                <a:gd name="T5" fmla="*/ 11 h 95"/>
                <a:gd name="T6" fmla="*/ 51 w 74"/>
                <a:gd name="T7" fmla="*/ 21 h 95"/>
                <a:gd name="T8" fmla="*/ 51 w 74"/>
                <a:gd name="T9" fmla="*/ 24 h 95"/>
                <a:gd name="T10" fmla="*/ 34 w 74"/>
                <a:gd name="T11" fmla="*/ 17 h 95"/>
                <a:gd name="T12" fmla="*/ 29 w 74"/>
                <a:gd name="T13" fmla="*/ 17 h 95"/>
                <a:gd name="T14" fmla="*/ 26 w 74"/>
                <a:gd name="T15" fmla="*/ 17 h 95"/>
                <a:gd name="T16" fmla="*/ 23 w 74"/>
                <a:gd name="T17" fmla="*/ 17 h 95"/>
                <a:gd name="T18" fmla="*/ 22 w 74"/>
                <a:gd name="T19" fmla="*/ 20 h 95"/>
                <a:gd name="T20" fmla="*/ 21 w 74"/>
                <a:gd name="T21" fmla="*/ 22 h 95"/>
                <a:gd name="T22" fmla="*/ 21 w 74"/>
                <a:gd name="T23" fmla="*/ 24 h 95"/>
                <a:gd name="T24" fmla="*/ 21 w 74"/>
                <a:gd name="T25" fmla="*/ 25 h 95"/>
                <a:gd name="T26" fmla="*/ 31 w 74"/>
                <a:gd name="T27" fmla="*/ 25 h 95"/>
                <a:gd name="T28" fmla="*/ 30 w 74"/>
                <a:gd name="T29" fmla="*/ 38 h 95"/>
                <a:gd name="T30" fmla="*/ 32 w 74"/>
                <a:gd name="T31" fmla="*/ 43 h 95"/>
                <a:gd name="T32" fmla="*/ 36 w 74"/>
                <a:gd name="T33" fmla="*/ 57 h 95"/>
                <a:gd name="T34" fmla="*/ 25 w 74"/>
                <a:gd name="T35" fmla="*/ 71 h 95"/>
                <a:gd name="T36" fmla="*/ 21 w 74"/>
                <a:gd name="T37" fmla="*/ 71 h 95"/>
                <a:gd name="T38" fmla="*/ 16 w 74"/>
                <a:gd name="T39" fmla="*/ 64 h 95"/>
                <a:gd name="T40" fmla="*/ 11 w 74"/>
                <a:gd name="T41" fmla="*/ 70 h 95"/>
                <a:gd name="T42" fmla="*/ 5 w 74"/>
                <a:gd name="T43" fmla="*/ 70 h 95"/>
                <a:gd name="T44" fmla="*/ 6 w 74"/>
                <a:gd name="T45" fmla="*/ 74 h 95"/>
                <a:gd name="T46" fmla="*/ 2 w 74"/>
                <a:gd name="T47" fmla="*/ 84 h 95"/>
                <a:gd name="T48" fmla="*/ 1 w 74"/>
                <a:gd name="T49" fmla="*/ 84 h 95"/>
                <a:gd name="T50" fmla="*/ 0 w 74"/>
                <a:gd name="T51" fmla="*/ 85 h 95"/>
                <a:gd name="T52" fmla="*/ 9 w 74"/>
                <a:gd name="T53" fmla="*/ 94 h 95"/>
                <a:gd name="T54" fmla="*/ 12 w 74"/>
                <a:gd name="T55" fmla="*/ 93 h 95"/>
                <a:gd name="T56" fmla="*/ 13 w 74"/>
                <a:gd name="T57" fmla="*/ 92 h 95"/>
                <a:gd name="T58" fmla="*/ 15 w 74"/>
                <a:gd name="T59" fmla="*/ 91 h 95"/>
                <a:gd name="T60" fmla="*/ 16 w 74"/>
                <a:gd name="T61" fmla="*/ 91 h 95"/>
                <a:gd name="T62" fmla="*/ 17 w 74"/>
                <a:gd name="T63" fmla="*/ 90 h 95"/>
                <a:gd name="T64" fmla="*/ 18 w 74"/>
                <a:gd name="T65" fmla="*/ 90 h 95"/>
                <a:gd name="T66" fmla="*/ 18 w 74"/>
                <a:gd name="T67" fmla="*/ 90 h 95"/>
                <a:gd name="T68" fmla="*/ 21 w 74"/>
                <a:gd name="T69" fmla="*/ 92 h 95"/>
                <a:gd name="T70" fmla="*/ 32 w 74"/>
                <a:gd name="T71" fmla="*/ 89 h 95"/>
                <a:gd name="T72" fmla="*/ 38 w 74"/>
                <a:gd name="T73" fmla="*/ 91 h 95"/>
                <a:gd name="T74" fmla="*/ 45 w 74"/>
                <a:gd name="T75" fmla="*/ 89 h 95"/>
                <a:gd name="T76" fmla="*/ 45 w 74"/>
                <a:gd name="T77" fmla="*/ 87 h 95"/>
                <a:gd name="T78" fmla="*/ 49 w 74"/>
                <a:gd name="T79" fmla="*/ 81 h 95"/>
                <a:gd name="T80" fmla="*/ 50 w 74"/>
                <a:gd name="T81" fmla="*/ 65 h 95"/>
                <a:gd name="T82" fmla="*/ 55 w 74"/>
                <a:gd name="T83" fmla="*/ 53 h 95"/>
                <a:gd name="T84" fmla="*/ 64 w 74"/>
                <a:gd name="T85" fmla="*/ 35 h 95"/>
                <a:gd name="T86" fmla="*/ 71 w 74"/>
                <a:gd name="T87" fmla="*/ 12 h 95"/>
                <a:gd name="T88" fmla="*/ 73 w 74"/>
                <a:gd name="T89" fmla="*/ 9 h 95"/>
                <a:gd name="T90" fmla="*/ 74 w 74"/>
                <a:gd name="T91" fmla="*/ 6 h 95"/>
                <a:gd name="T92" fmla="*/ 74 w 74"/>
                <a:gd name="T93" fmla="*/ 4 h 95"/>
                <a:gd name="T94" fmla="*/ 74 w 74"/>
                <a:gd name="T95" fmla="*/ 2 h 95"/>
                <a:gd name="T96" fmla="*/ 66 w 74"/>
                <a:gd name="T9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" h="95">
                  <a:moveTo>
                    <a:pt x="66" y="0"/>
                  </a:moveTo>
                  <a:cubicBezTo>
                    <a:pt x="62" y="2"/>
                    <a:pt x="62" y="2"/>
                    <a:pt x="62" y="2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7" y="5"/>
                    <a:pt x="56" y="8"/>
                    <a:pt x="54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2" y="14"/>
                    <a:pt x="51" y="19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4" y="20"/>
                    <a:pt x="37" y="17"/>
                    <a:pt x="34" y="17"/>
                  </a:cubicBezTo>
                  <a:cubicBezTo>
                    <a:pt x="33" y="17"/>
                    <a:pt x="32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8" y="17"/>
                    <a:pt x="27" y="17"/>
                    <a:pt x="26" y="17"/>
                  </a:cubicBezTo>
                  <a:cubicBezTo>
                    <a:pt x="26" y="17"/>
                    <a:pt x="26" y="17"/>
                    <a:pt x="25" y="17"/>
                  </a:cubicBezTo>
                  <a:cubicBezTo>
                    <a:pt x="25" y="17"/>
                    <a:pt x="24" y="17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8"/>
                    <a:pt x="22" y="19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1"/>
                    <a:pt x="21" y="21"/>
                    <a:pt x="21" y="22"/>
                  </a:cubicBezTo>
                  <a:cubicBezTo>
                    <a:pt x="21" y="22"/>
                    <a:pt x="21" y="22"/>
                    <a:pt x="21" y="23"/>
                  </a:cubicBezTo>
                  <a:cubicBezTo>
                    <a:pt x="21" y="23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2" y="25"/>
                    <a:pt x="22" y="25"/>
                  </a:cubicBezTo>
                  <a:cubicBezTo>
                    <a:pt x="25" y="24"/>
                    <a:pt x="29" y="23"/>
                    <a:pt x="31" y="25"/>
                  </a:cubicBezTo>
                  <a:cubicBezTo>
                    <a:pt x="34" y="27"/>
                    <a:pt x="35" y="29"/>
                    <a:pt x="34" y="31"/>
                  </a:cubicBezTo>
                  <a:cubicBezTo>
                    <a:pt x="34" y="34"/>
                    <a:pt x="32" y="36"/>
                    <a:pt x="30" y="38"/>
                  </a:cubicBezTo>
                  <a:cubicBezTo>
                    <a:pt x="29" y="38"/>
                    <a:pt x="29" y="39"/>
                    <a:pt x="29" y="39"/>
                  </a:cubicBezTo>
                  <a:cubicBezTo>
                    <a:pt x="29" y="40"/>
                    <a:pt x="30" y="42"/>
                    <a:pt x="32" y="43"/>
                  </a:cubicBezTo>
                  <a:cubicBezTo>
                    <a:pt x="36" y="45"/>
                    <a:pt x="36" y="50"/>
                    <a:pt x="36" y="54"/>
                  </a:cubicBezTo>
                  <a:cubicBezTo>
                    <a:pt x="36" y="55"/>
                    <a:pt x="36" y="56"/>
                    <a:pt x="36" y="57"/>
                  </a:cubicBezTo>
                  <a:cubicBezTo>
                    <a:pt x="36" y="63"/>
                    <a:pt x="36" y="71"/>
                    <a:pt x="31" y="72"/>
                  </a:cubicBezTo>
                  <a:cubicBezTo>
                    <a:pt x="28" y="72"/>
                    <a:pt x="26" y="72"/>
                    <a:pt x="25" y="71"/>
                  </a:cubicBezTo>
                  <a:cubicBezTo>
                    <a:pt x="24" y="71"/>
                    <a:pt x="23" y="70"/>
                    <a:pt x="22" y="70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19" y="71"/>
                    <a:pt x="18" y="68"/>
                    <a:pt x="17" y="66"/>
                  </a:cubicBezTo>
                  <a:cubicBezTo>
                    <a:pt x="16" y="65"/>
                    <a:pt x="16" y="64"/>
                    <a:pt x="16" y="64"/>
                  </a:cubicBezTo>
                  <a:cubicBezTo>
                    <a:pt x="16" y="64"/>
                    <a:pt x="15" y="65"/>
                    <a:pt x="15" y="65"/>
                  </a:cubicBezTo>
                  <a:cubicBezTo>
                    <a:pt x="15" y="67"/>
                    <a:pt x="14" y="70"/>
                    <a:pt x="11" y="70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6" y="70"/>
                    <a:pt x="5" y="70"/>
                    <a:pt x="5" y="70"/>
                  </a:cubicBezTo>
                  <a:cubicBezTo>
                    <a:pt x="5" y="70"/>
                    <a:pt x="5" y="71"/>
                    <a:pt x="6" y="72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8" y="77"/>
                    <a:pt x="9" y="80"/>
                    <a:pt x="7" y="82"/>
                  </a:cubicBezTo>
                  <a:cubicBezTo>
                    <a:pt x="6" y="84"/>
                    <a:pt x="4" y="84"/>
                    <a:pt x="2" y="84"/>
                  </a:cubicBezTo>
                  <a:cubicBezTo>
                    <a:pt x="2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3" y="88"/>
                    <a:pt x="6" y="91"/>
                    <a:pt x="8" y="95"/>
                  </a:cubicBezTo>
                  <a:cubicBezTo>
                    <a:pt x="9" y="95"/>
                    <a:pt x="9" y="95"/>
                    <a:pt x="9" y="94"/>
                  </a:cubicBezTo>
                  <a:cubicBezTo>
                    <a:pt x="9" y="94"/>
                    <a:pt x="10" y="94"/>
                    <a:pt x="10" y="94"/>
                  </a:cubicBezTo>
                  <a:cubicBezTo>
                    <a:pt x="11" y="94"/>
                    <a:pt x="11" y="93"/>
                    <a:pt x="12" y="93"/>
                  </a:cubicBezTo>
                  <a:cubicBezTo>
                    <a:pt x="12" y="93"/>
                    <a:pt x="12" y="93"/>
                    <a:pt x="12" y="92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14" y="92"/>
                    <a:pt x="14" y="92"/>
                    <a:pt x="14" y="91"/>
                  </a:cubicBezTo>
                  <a:cubicBezTo>
                    <a:pt x="14" y="91"/>
                    <a:pt x="15" y="91"/>
                    <a:pt x="15" y="91"/>
                  </a:cubicBezTo>
                  <a:cubicBezTo>
                    <a:pt x="15" y="91"/>
                    <a:pt x="15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0"/>
                    <a:pt x="17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0"/>
                    <a:pt x="17" y="90"/>
                    <a:pt x="18" y="9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9" y="90"/>
                    <a:pt x="19" y="90"/>
                    <a:pt x="19" y="90"/>
                  </a:cubicBezTo>
                  <a:cubicBezTo>
                    <a:pt x="20" y="91"/>
                    <a:pt x="20" y="91"/>
                    <a:pt x="21" y="92"/>
                  </a:cubicBezTo>
                  <a:cubicBezTo>
                    <a:pt x="23" y="93"/>
                    <a:pt x="23" y="93"/>
                    <a:pt x="25" y="91"/>
                  </a:cubicBezTo>
                  <a:cubicBezTo>
                    <a:pt x="27" y="90"/>
                    <a:pt x="29" y="89"/>
                    <a:pt x="32" y="89"/>
                  </a:cubicBezTo>
                  <a:cubicBezTo>
                    <a:pt x="35" y="89"/>
                    <a:pt x="37" y="90"/>
                    <a:pt x="37" y="93"/>
                  </a:cubicBezTo>
                  <a:cubicBezTo>
                    <a:pt x="37" y="93"/>
                    <a:pt x="38" y="92"/>
                    <a:pt x="38" y="91"/>
                  </a:cubicBezTo>
                  <a:cubicBezTo>
                    <a:pt x="40" y="90"/>
                    <a:pt x="42" y="89"/>
                    <a:pt x="44" y="89"/>
                  </a:cubicBezTo>
                  <a:cubicBezTo>
                    <a:pt x="44" y="89"/>
                    <a:pt x="44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7"/>
                  </a:cubicBezTo>
                  <a:cubicBezTo>
                    <a:pt x="45" y="83"/>
                    <a:pt x="46" y="81"/>
                    <a:pt x="48" y="81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9" y="81"/>
                    <a:pt x="49" y="80"/>
                    <a:pt x="49" y="78"/>
                  </a:cubicBezTo>
                  <a:cubicBezTo>
                    <a:pt x="49" y="74"/>
                    <a:pt x="49" y="69"/>
                    <a:pt x="50" y="65"/>
                  </a:cubicBezTo>
                  <a:cubicBezTo>
                    <a:pt x="50" y="63"/>
                    <a:pt x="50" y="61"/>
                    <a:pt x="50" y="59"/>
                  </a:cubicBezTo>
                  <a:cubicBezTo>
                    <a:pt x="50" y="57"/>
                    <a:pt x="52" y="55"/>
                    <a:pt x="55" y="53"/>
                  </a:cubicBezTo>
                  <a:cubicBezTo>
                    <a:pt x="57" y="51"/>
                    <a:pt x="60" y="49"/>
                    <a:pt x="60" y="47"/>
                  </a:cubicBezTo>
                  <a:cubicBezTo>
                    <a:pt x="60" y="44"/>
                    <a:pt x="61" y="40"/>
                    <a:pt x="64" y="35"/>
                  </a:cubicBezTo>
                  <a:cubicBezTo>
                    <a:pt x="66" y="31"/>
                    <a:pt x="68" y="26"/>
                    <a:pt x="68" y="23"/>
                  </a:cubicBezTo>
                  <a:cubicBezTo>
                    <a:pt x="68" y="17"/>
                    <a:pt x="69" y="15"/>
                    <a:pt x="71" y="12"/>
                  </a:cubicBezTo>
                  <a:cubicBezTo>
                    <a:pt x="72" y="12"/>
                    <a:pt x="72" y="11"/>
                    <a:pt x="72" y="10"/>
                  </a:cubicBezTo>
                  <a:cubicBezTo>
                    <a:pt x="73" y="10"/>
                    <a:pt x="73" y="9"/>
                    <a:pt x="73" y="9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7"/>
                    <a:pt x="74" y="7"/>
                    <a:pt x="74" y="6"/>
                  </a:cubicBezTo>
                  <a:cubicBezTo>
                    <a:pt x="74" y="6"/>
                    <a:pt x="74" y="6"/>
                    <a:pt x="74" y="5"/>
                  </a:cubicBezTo>
                  <a:cubicBezTo>
                    <a:pt x="74" y="5"/>
                    <a:pt x="74" y="4"/>
                    <a:pt x="74" y="4"/>
                  </a:cubicBezTo>
                  <a:cubicBezTo>
                    <a:pt x="74" y="3"/>
                    <a:pt x="74" y="3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0" y="1"/>
                    <a:pt x="70" y="1"/>
                    <a:pt x="70" y="1"/>
                  </a:cubicBez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6" name="Freeform 1622">
              <a:extLst>
                <a:ext uri="{FF2B5EF4-FFF2-40B4-BE49-F238E27FC236}">
                  <a16:creationId xmlns:a16="http://schemas.microsoft.com/office/drawing/2014/main" id="{F2B18989-05EA-4327-8324-5129E62D4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221" y="4931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7" name="Freeform 1623">
              <a:extLst>
                <a:ext uri="{FF2B5EF4-FFF2-40B4-BE49-F238E27FC236}">
                  <a16:creationId xmlns:a16="http://schemas.microsoft.com/office/drawing/2014/main" id="{DC11EBDC-BF85-4FE2-9D6B-5DD677E40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344" y="4911383"/>
              <a:ext cx="7681" cy="2044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4 w 4"/>
                <a:gd name="T5" fmla="*/ 1 h 1"/>
                <a:gd name="T6" fmla="*/ 0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8" name="Freeform 1624">
              <a:extLst>
                <a:ext uri="{FF2B5EF4-FFF2-40B4-BE49-F238E27FC236}">
                  <a16:creationId xmlns:a16="http://schemas.microsoft.com/office/drawing/2014/main" id="{BADB2AFE-E902-4730-BB45-3E9405B4F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3613" y="4944090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19" name="Freeform 1625">
              <a:extLst>
                <a:ext uri="{FF2B5EF4-FFF2-40B4-BE49-F238E27FC236}">
                  <a16:creationId xmlns:a16="http://schemas.microsoft.com/office/drawing/2014/main" id="{F033B25E-F5F0-4B41-8C3F-E9D02C6BA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374" y="4944090"/>
              <a:ext cx="5761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0" name="Freeform 1626">
              <a:extLst>
                <a:ext uri="{FF2B5EF4-FFF2-40B4-BE49-F238E27FC236}">
                  <a16:creationId xmlns:a16="http://schemas.microsoft.com/office/drawing/2014/main" id="{4C3B264D-8DC8-4F82-AC63-7208C2144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460" y="4931825"/>
              <a:ext cx="5761" cy="20442"/>
            </a:xfrm>
            <a:custGeom>
              <a:avLst/>
              <a:gdLst>
                <a:gd name="T0" fmla="*/ 0 w 3"/>
                <a:gd name="T1" fmla="*/ 10 h 10"/>
                <a:gd name="T2" fmla="*/ 0 w 3"/>
                <a:gd name="T3" fmla="*/ 10 h 10"/>
                <a:gd name="T4" fmla="*/ 0 w 3"/>
                <a:gd name="T5" fmla="*/ 10 h 10"/>
                <a:gd name="T6" fmla="*/ 3 w 3"/>
                <a:gd name="T7" fmla="*/ 1 h 10"/>
                <a:gd name="T8" fmla="*/ 3 w 3"/>
                <a:gd name="T9" fmla="*/ 0 h 10"/>
                <a:gd name="T10" fmla="*/ 3 w 3"/>
                <a:gd name="T11" fmla="*/ 1 h 10"/>
                <a:gd name="T12" fmla="*/ 0 w 3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1" y="3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4"/>
                    <a:pt x="0" y="8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1" name="Freeform 1627">
              <a:extLst>
                <a:ext uri="{FF2B5EF4-FFF2-40B4-BE49-F238E27FC236}">
                  <a16:creationId xmlns:a16="http://schemas.microsoft.com/office/drawing/2014/main" id="{F2DE8CBC-E717-4D5B-8BAF-95706CCE1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221" y="4931825"/>
              <a:ext cx="0" cy="2044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2" name="Freeform 1628">
              <a:extLst>
                <a:ext uri="{FF2B5EF4-FFF2-40B4-BE49-F238E27FC236}">
                  <a16:creationId xmlns:a16="http://schemas.microsoft.com/office/drawing/2014/main" id="{DF07D473-B0DF-4B06-A661-218AD1784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693" y="49502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3" name="Freeform 1629">
              <a:extLst>
                <a:ext uri="{FF2B5EF4-FFF2-40B4-BE49-F238E27FC236}">
                  <a16:creationId xmlns:a16="http://schemas.microsoft.com/office/drawing/2014/main" id="{9903D23D-C734-439E-8568-A53595FC5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9773" y="495431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4" name="Freeform 1630">
              <a:extLst>
                <a:ext uri="{FF2B5EF4-FFF2-40B4-BE49-F238E27FC236}">
                  <a16:creationId xmlns:a16="http://schemas.microsoft.com/office/drawing/2014/main" id="{A426514A-870D-404E-A255-EE5346C44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288" y="50749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5" name="Freeform 1632">
              <a:extLst>
                <a:ext uri="{FF2B5EF4-FFF2-40B4-BE49-F238E27FC236}">
                  <a16:creationId xmlns:a16="http://schemas.microsoft.com/office/drawing/2014/main" id="{A58A581A-9AB6-4FEC-A0B2-C8ACE3D2F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9772" y="49583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6" name="Freeform 1633">
              <a:extLst>
                <a:ext uri="{FF2B5EF4-FFF2-40B4-BE49-F238E27FC236}">
                  <a16:creationId xmlns:a16="http://schemas.microsoft.com/office/drawing/2014/main" id="{9288590E-35F7-43D3-95FA-03DBB91C8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367" y="50769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7" name="Freeform 1634">
              <a:extLst>
                <a:ext uri="{FF2B5EF4-FFF2-40B4-BE49-F238E27FC236}">
                  <a16:creationId xmlns:a16="http://schemas.microsoft.com/office/drawing/2014/main" id="{D57346E3-5285-402F-BC0C-BB0726878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515" y="4469840"/>
              <a:ext cx="330283" cy="437454"/>
            </a:xfrm>
            <a:custGeom>
              <a:avLst/>
              <a:gdLst>
                <a:gd name="T0" fmla="*/ 22 w 180"/>
                <a:gd name="T1" fmla="*/ 44 h 223"/>
                <a:gd name="T2" fmla="*/ 19 w 180"/>
                <a:gd name="T3" fmla="*/ 85 h 223"/>
                <a:gd name="T4" fmla="*/ 5 w 180"/>
                <a:gd name="T5" fmla="*/ 100 h 223"/>
                <a:gd name="T6" fmla="*/ 1 w 180"/>
                <a:gd name="T7" fmla="*/ 114 h 223"/>
                <a:gd name="T8" fmla="*/ 4 w 180"/>
                <a:gd name="T9" fmla="*/ 118 h 223"/>
                <a:gd name="T10" fmla="*/ 9 w 180"/>
                <a:gd name="T11" fmla="*/ 132 h 223"/>
                <a:gd name="T12" fmla="*/ 9 w 180"/>
                <a:gd name="T13" fmla="*/ 139 h 223"/>
                <a:gd name="T14" fmla="*/ 12 w 180"/>
                <a:gd name="T15" fmla="*/ 142 h 223"/>
                <a:gd name="T16" fmla="*/ 13 w 180"/>
                <a:gd name="T17" fmla="*/ 143 h 223"/>
                <a:gd name="T18" fmla="*/ 17 w 180"/>
                <a:gd name="T19" fmla="*/ 149 h 223"/>
                <a:gd name="T20" fmla="*/ 17 w 180"/>
                <a:gd name="T21" fmla="*/ 150 h 223"/>
                <a:gd name="T22" fmla="*/ 17 w 180"/>
                <a:gd name="T23" fmla="*/ 162 h 223"/>
                <a:gd name="T24" fmla="*/ 22 w 180"/>
                <a:gd name="T25" fmla="*/ 167 h 223"/>
                <a:gd name="T26" fmla="*/ 37 w 180"/>
                <a:gd name="T27" fmla="*/ 180 h 223"/>
                <a:gd name="T28" fmla="*/ 48 w 180"/>
                <a:gd name="T29" fmla="*/ 193 h 223"/>
                <a:gd name="T30" fmla="*/ 58 w 180"/>
                <a:gd name="T31" fmla="*/ 204 h 223"/>
                <a:gd name="T32" fmla="*/ 59 w 180"/>
                <a:gd name="T33" fmla="*/ 205 h 223"/>
                <a:gd name="T34" fmla="*/ 60 w 180"/>
                <a:gd name="T35" fmla="*/ 206 h 223"/>
                <a:gd name="T36" fmla="*/ 61 w 180"/>
                <a:gd name="T37" fmla="*/ 209 h 223"/>
                <a:gd name="T38" fmla="*/ 65 w 180"/>
                <a:gd name="T39" fmla="*/ 212 h 223"/>
                <a:gd name="T40" fmla="*/ 70 w 180"/>
                <a:gd name="T41" fmla="*/ 213 h 223"/>
                <a:gd name="T42" fmla="*/ 85 w 180"/>
                <a:gd name="T43" fmla="*/ 212 h 223"/>
                <a:gd name="T44" fmla="*/ 86 w 180"/>
                <a:gd name="T45" fmla="*/ 214 h 223"/>
                <a:gd name="T46" fmla="*/ 89 w 180"/>
                <a:gd name="T47" fmla="*/ 216 h 223"/>
                <a:gd name="T48" fmla="*/ 92 w 180"/>
                <a:gd name="T49" fmla="*/ 218 h 223"/>
                <a:gd name="T50" fmla="*/ 95 w 180"/>
                <a:gd name="T51" fmla="*/ 221 h 223"/>
                <a:gd name="T52" fmla="*/ 102 w 180"/>
                <a:gd name="T53" fmla="*/ 220 h 223"/>
                <a:gd name="T54" fmla="*/ 104 w 180"/>
                <a:gd name="T55" fmla="*/ 220 h 223"/>
                <a:gd name="T56" fmla="*/ 110 w 180"/>
                <a:gd name="T57" fmla="*/ 223 h 223"/>
                <a:gd name="T58" fmla="*/ 123 w 180"/>
                <a:gd name="T59" fmla="*/ 220 h 223"/>
                <a:gd name="T60" fmla="*/ 129 w 180"/>
                <a:gd name="T61" fmla="*/ 216 h 223"/>
                <a:gd name="T62" fmla="*/ 143 w 180"/>
                <a:gd name="T63" fmla="*/ 207 h 223"/>
                <a:gd name="T64" fmla="*/ 146 w 180"/>
                <a:gd name="T65" fmla="*/ 208 h 223"/>
                <a:gd name="T66" fmla="*/ 149 w 180"/>
                <a:gd name="T67" fmla="*/ 209 h 223"/>
                <a:gd name="T68" fmla="*/ 138 w 180"/>
                <a:gd name="T69" fmla="*/ 195 h 223"/>
                <a:gd name="T70" fmla="*/ 128 w 180"/>
                <a:gd name="T71" fmla="*/ 182 h 223"/>
                <a:gd name="T72" fmla="*/ 119 w 180"/>
                <a:gd name="T73" fmla="*/ 171 h 223"/>
                <a:gd name="T74" fmla="*/ 129 w 180"/>
                <a:gd name="T75" fmla="*/ 165 h 223"/>
                <a:gd name="T76" fmla="*/ 133 w 180"/>
                <a:gd name="T77" fmla="*/ 148 h 223"/>
                <a:gd name="T78" fmla="*/ 137 w 180"/>
                <a:gd name="T79" fmla="*/ 139 h 223"/>
                <a:gd name="T80" fmla="*/ 143 w 180"/>
                <a:gd name="T81" fmla="*/ 127 h 223"/>
                <a:gd name="T82" fmla="*/ 154 w 180"/>
                <a:gd name="T83" fmla="*/ 114 h 223"/>
                <a:gd name="T84" fmla="*/ 158 w 180"/>
                <a:gd name="T85" fmla="*/ 101 h 223"/>
                <a:gd name="T86" fmla="*/ 163 w 180"/>
                <a:gd name="T87" fmla="*/ 75 h 223"/>
                <a:gd name="T88" fmla="*/ 172 w 180"/>
                <a:gd name="T89" fmla="*/ 65 h 223"/>
                <a:gd name="T90" fmla="*/ 176 w 180"/>
                <a:gd name="T91" fmla="*/ 63 h 223"/>
                <a:gd name="T92" fmla="*/ 179 w 180"/>
                <a:gd name="T93" fmla="*/ 59 h 223"/>
                <a:gd name="T94" fmla="*/ 166 w 180"/>
                <a:gd name="T95" fmla="*/ 34 h 223"/>
                <a:gd name="T96" fmla="*/ 155 w 180"/>
                <a:gd name="T97" fmla="*/ 6 h 223"/>
                <a:gd name="T98" fmla="*/ 149 w 180"/>
                <a:gd name="T99" fmla="*/ 0 h 223"/>
                <a:gd name="T100" fmla="*/ 147 w 180"/>
                <a:gd name="T101" fmla="*/ 2 h 223"/>
                <a:gd name="T102" fmla="*/ 143 w 180"/>
                <a:gd name="T103" fmla="*/ 2 h 223"/>
                <a:gd name="T104" fmla="*/ 134 w 180"/>
                <a:gd name="T105" fmla="*/ 12 h 223"/>
                <a:gd name="T106" fmla="*/ 108 w 180"/>
                <a:gd name="T107" fmla="*/ 12 h 223"/>
                <a:gd name="T108" fmla="*/ 100 w 180"/>
                <a:gd name="T109" fmla="*/ 13 h 223"/>
                <a:gd name="T110" fmla="*/ 22 w 180"/>
                <a:gd name="T111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0" h="223">
                  <a:moveTo>
                    <a:pt x="22" y="36"/>
                  </a:moveTo>
                  <a:cubicBezTo>
                    <a:pt x="22" y="39"/>
                    <a:pt x="22" y="39"/>
                    <a:pt x="22" y="3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3" y="84"/>
                    <a:pt x="20" y="85"/>
                    <a:pt x="19" y="85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2" y="87"/>
                    <a:pt x="11" y="89"/>
                    <a:pt x="11" y="89"/>
                  </a:cubicBezTo>
                  <a:cubicBezTo>
                    <a:pt x="11" y="91"/>
                    <a:pt x="11" y="97"/>
                    <a:pt x="5" y="98"/>
                  </a:cubicBezTo>
                  <a:cubicBezTo>
                    <a:pt x="5" y="98"/>
                    <a:pt x="5" y="100"/>
                    <a:pt x="5" y="100"/>
                  </a:cubicBezTo>
                  <a:cubicBezTo>
                    <a:pt x="5" y="102"/>
                    <a:pt x="5" y="106"/>
                    <a:pt x="1" y="106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9"/>
                    <a:pt x="3" y="112"/>
                    <a:pt x="1" y="114"/>
                  </a:cubicBezTo>
                  <a:cubicBezTo>
                    <a:pt x="0" y="115"/>
                    <a:pt x="0" y="116"/>
                    <a:pt x="0" y="117"/>
                  </a:cubicBezTo>
                  <a:cubicBezTo>
                    <a:pt x="0" y="117"/>
                    <a:pt x="0" y="117"/>
                    <a:pt x="1" y="117"/>
                  </a:cubicBezTo>
                  <a:cubicBezTo>
                    <a:pt x="2" y="117"/>
                    <a:pt x="3" y="118"/>
                    <a:pt x="4" y="118"/>
                  </a:cubicBezTo>
                  <a:cubicBezTo>
                    <a:pt x="5" y="120"/>
                    <a:pt x="5" y="122"/>
                    <a:pt x="5" y="125"/>
                  </a:cubicBezTo>
                  <a:cubicBezTo>
                    <a:pt x="5" y="126"/>
                    <a:pt x="5" y="127"/>
                    <a:pt x="5" y="127"/>
                  </a:cubicBezTo>
                  <a:cubicBezTo>
                    <a:pt x="5" y="130"/>
                    <a:pt x="8" y="132"/>
                    <a:pt x="9" y="132"/>
                  </a:cubicBezTo>
                  <a:cubicBezTo>
                    <a:pt x="9" y="132"/>
                    <a:pt x="9" y="133"/>
                    <a:pt x="9" y="133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10" y="140"/>
                    <a:pt x="11" y="140"/>
                    <a:pt x="11" y="142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12" y="143"/>
                    <a:pt x="12" y="143"/>
                    <a:pt x="13" y="143"/>
                  </a:cubicBezTo>
                  <a:cubicBezTo>
                    <a:pt x="14" y="145"/>
                    <a:pt x="15" y="146"/>
                    <a:pt x="16" y="148"/>
                  </a:cubicBezTo>
                  <a:cubicBezTo>
                    <a:pt x="16" y="148"/>
                    <a:pt x="16" y="148"/>
                    <a:pt x="16" y="148"/>
                  </a:cubicBezTo>
                  <a:cubicBezTo>
                    <a:pt x="16" y="148"/>
                    <a:pt x="17" y="148"/>
                    <a:pt x="17" y="149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17" y="149"/>
                    <a:pt x="17" y="149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8" y="151"/>
                    <a:pt x="18" y="151"/>
                  </a:cubicBezTo>
                  <a:cubicBezTo>
                    <a:pt x="19" y="153"/>
                    <a:pt x="20" y="156"/>
                    <a:pt x="20" y="159"/>
                  </a:cubicBezTo>
                  <a:cubicBezTo>
                    <a:pt x="19" y="160"/>
                    <a:pt x="18" y="161"/>
                    <a:pt x="17" y="162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21" y="163"/>
                    <a:pt x="21" y="163"/>
                    <a:pt x="21" y="163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24" y="167"/>
                    <a:pt x="29" y="168"/>
                    <a:pt x="31" y="171"/>
                  </a:cubicBezTo>
                  <a:cubicBezTo>
                    <a:pt x="32" y="173"/>
                    <a:pt x="33" y="173"/>
                    <a:pt x="34" y="174"/>
                  </a:cubicBezTo>
                  <a:cubicBezTo>
                    <a:pt x="36" y="176"/>
                    <a:pt x="37" y="177"/>
                    <a:pt x="37" y="180"/>
                  </a:cubicBezTo>
                  <a:cubicBezTo>
                    <a:pt x="37" y="180"/>
                    <a:pt x="38" y="181"/>
                    <a:pt x="39" y="181"/>
                  </a:cubicBezTo>
                  <a:cubicBezTo>
                    <a:pt x="40" y="182"/>
                    <a:pt x="41" y="183"/>
                    <a:pt x="43" y="184"/>
                  </a:cubicBezTo>
                  <a:cubicBezTo>
                    <a:pt x="48" y="188"/>
                    <a:pt x="48" y="191"/>
                    <a:pt x="48" y="193"/>
                  </a:cubicBezTo>
                  <a:cubicBezTo>
                    <a:pt x="48" y="194"/>
                    <a:pt x="51" y="196"/>
                    <a:pt x="54" y="197"/>
                  </a:cubicBezTo>
                  <a:cubicBezTo>
                    <a:pt x="55" y="198"/>
                    <a:pt x="55" y="198"/>
                    <a:pt x="55" y="198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60" y="206"/>
                    <a:pt x="60" y="206"/>
                    <a:pt x="60" y="206"/>
                  </a:cubicBezTo>
                  <a:cubicBezTo>
                    <a:pt x="60" y="206"/>
                    <a:pt x="60" y="206"/>
                    <a:pt x="60" y="206"/>
                  </a:cubicBezTo>
                  <a:cubicBezTo>
                    <a:pt x="60" y="207"/>
                    <a:pt x="61" y="207"/>
                    <a:pt x="61" y="208"/>
                  </a:cubicBezTo>
                  <a:cubicBezTo>
                    <a:pt x="61" y="208"/>
                    <a:pt x="61" y="208"/>
                    <a:pt x="61" y="209"/>
                  </a:cubicBezTo>
                  <a:cubicBezTo>
                    <a:pt x="61" y="209"/>
                    <a:pt x="61" y="209"/>
                    <a:pt x="61" y="209"/>
                  </a:cubicBezTo>
                  <a:cubicBezTo>
                    <a:pt x="62" y="209"/>
                    <a:pt x="62" y="209"/>
                    <a:pt x="62" y="210"/>
                  </a:cubicBezTo>
                  <a:cubicBezTo>
                    <a:pt x="62" y="210"/>
                    <a:pt x="62" y="210"/>
                    <a:pt x="62" y="210"/>
                  </a:cubicBezTo>
                  <a:cubicBezTo>
                    <a:pt x="63" y="211"/>
                    <a:pt x="65" y="212"/>
                    <a:pt x="65" y="212"/>
                  </a:cubicBezTo>
                  <a:cubicBezTo>
                    <a:pt x="65" y="212"/>
                    <a:pt x="65" y="212"/>
                    <a:pt x="65" y="212"/>
                  </a:cubicBezTo>
                  <a:cubicBezTo>
                    <a:pt x="66" y="213"/>
                    <a:pt x="67" y="213"/>
                    <a:pt x="68" y="213"/>
                  </a:cubicBezTo>
                  <a:cubicBezTo>
                    <a:pt x="69" y="213"/>
                    <a:pt x="69" y="213"/>
                    <a:pt x="70" y="213"/>
                  </a:cubicBezTo>
                  <a:cubicBezTo>
                    <a:pt x="72" y="210"/>
                    <a:pt x="75" y="211"/>
                    <a:pt x="77" y="212"/>
                  </a:cubicBezTo>
                  <a:cubicBezTo>
                    <a:pt x="79" y="211"/>
                    <a:pt x="82" y="210"/>
                    <a:pt x="84" y="212"/>
                  </a:cubicBezTo>
                  <a:cubicBezTo>
                    <a:pt x="84" y="212"/>
                    <a:pt x="84" y="212"/>
                    <a:pt x="85" y="212"/>
                  </a:cubicBezTo>
                  <a:cubicBezTo>
                    <a:pt x="85" y="212"/>
                    <a:pt x="85" y="212"/>
                    <a:pt x="85" y="212"/>
                  </a:cubicBezTo>
                  <a:cubicBezTo>
                    <a:pt x="85" y="213"/>
                    <a:pt x="85" y="213"/>
                    <a:pt x="86" y="213"/>
                  </a:cubicBezTo>
                  <a:cubicBezTo>
                    <a:pt x="86" y="213"/>
                    <a:pt x="86" y="213"/>
                    <a:pt x="86" y="214"/>
                  </a:cubicBezTo>
                  <a:cubicBezTo>
                    <a:pt x="87" y="214"/>
                    <a:pt x="87" y="214"/>
                    <a:pt x="87" y="214"/>
                  </a:cubicBezTo>
                  <a:cubicBezTo>
                    <a:pt x="87" y="214"/>
                    <a:pt x="88" y="215"/>
                    <a:pt x="88" y="215"/>
                  </a:cubicBezTo>
                  <a:cubicBezTo>
                    <a:pt x="88" y="215"/>
                    <a:pt x="89" y="215"/>
                    <a:pt x="89" y="216"/>
                  </a:cubicBezTo>
                  <a:cubicBezTo>
                    <a:pt x="89" y="216"/>
                    <a:pt x="90" y="216"/>
                    <a:pt x="90" y="216"/>
                  </a:cubicBezTo>
                  <a:cubicBezTo>
                    <a:pt x="90" y="217"/>
                    <a:pt x="90" y="217"/>
                    <a:pt x="91" y="217"/>
                  </a:cubicBezTo>
                  <a:cubicBezTo>
                    <a:pt x="91" y="217"/>
                    <a:pt x="91" y="218"/>
                    <a:pt x="92" y="218"/>
                  </a:cubicBezTo>
                  <a:cubicBezTo>
                    <a:pt x="92" y="218"/>
                    <a:pt x="92" y="219"/>
                    <a:pt x="93" y="219"/>
                  </a:cubicBezTo>
                  <a:cubicBezTo>
                    <a:pt x="93" y="219"/>
                    <a:pt x="93" y="219"/>
                    <a:pt x="94" y="220"/>
                  </a:cubicBezTo>
                  <a:cubicBezTo>
                    <a:pt x="94" y="220"/>
                    <a:pt x="94" y="220"/>
                    <a:pt x="95" y="221"/>
                  </a:cubicBezTo>
                  <a:cubicBezTo>
                    <a:pt x="95" y="221"/>
                    <a:pt x="95" y="221"/>
                    <a:pt x="96" y="222"/>
                  </a:cubicBezTo>
                  <a:cubicBezTo>
                    <a:pt x="96" y="222"/>
                    <a:pt x="96" y="222"/>
                    <a:pt x="96" y="222"/>
                  </a:cubicBezTo>
                  <a:cubicBezTo>
                    <a:pt x="98" y="222"/>
                    <a:pt x="100" y="221"/>
                    <a:pt x="102" y="220"/>
                  </a:cubicBezTo>
                  <a:cubicBezTo>
                    <a:pt x="102" y="220"/>
                    <a:pt x="102" y="220"/>
                    <a:pt x="102" y="220"/>
                  </a:cubicBezTo>
                  <a:cubicBezTo>
                    <a:pt x="103" y="220"/>
                    <a:pt x="103" y="220"/>
                    <a:pt x="104" y="220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06" y="220"/>
                    <a:pt x="108" y="221"/>
                    <a:pt x="109" y="222"/>
                  </a:cubicBezTo>
                  <a:cubicBezTo>
                    <a:pt x="109" y="222"/>
                    <a:pt x="110" y="222"/>
                    <a:pt x="110" y="223"/>
                  </a:cubicBezTo>
                  <a:cubicBezTo>
                    <a:pt x="112" y="221"/>
                    <a:pt x="116" y="219"/>
                    <a:pt x="118" y="219"/>
                  </a:cubicBezTo>
                  <a:cubicBezTo>
                    <a:pt x="119" y="219"/>
                    <a:pt x="120" y="220"/>
                    <a:pt x="120" y="220"/>
                  </a:cubicBezTo>
                  <a:cubicBezTo>
                    <a:pt x="121" y="220"/>
                    <a:pt x="122" y="220"/>
                    <a:pt x="123" y="220"/>
                  </a:cubicBezTo>
                  <a:cubicBezTo>
                    <a:pt x="124" y="220"/>
                    <a:pt x="124" y="220"/>
                    <a:pt x="125" y="220"/>
                  </a:cubicBezTo>
                  <a:cubicBezTo>
                    <a:pt x="125" y="219"/>
                    <a:pt x="126" y="218"/>
                    <a:pt x="128" y="217"/>
                  </a:cubicBezTo>
                  <a:cubicBezTo>
                    <a:pt x="128" y="217"/>
                    <a:pt x="129" y="216"/>
                    <a:pt x="129" y="216"/>
                  </a:cubicBezTo>
                  <a:cubicBezTo>
                    <a:pt x="130" y="215"/>
                    <a:pt x="130" y="215"/>
                    <a:pt x="130" y="215"/>
                  </a:cubicBezTo>
                  <a:cubicBezTo>
                    <a:pt x="131" y="212"/>
                    <a:pt x="138" y="208"/>
                    <a:pt x="140" y="208"/>
                  </a:cubicBezTo>
                  <a:cubicBezTo>
                    <a:pt x="141" y="207"/>
                    <a:pt x="142" y="207"/>
                    <a:pt x="143" y="207"/>
                  </a:cubicBezTo>
                  <a:cubicBezTo>
                    <a:pt x="143" y="207"/>
                    <a:pt x="144" y="207"/>
                    <a:pt x="144" y="207"/>
                  </a:cubicBezTo>
                  <a:cubicBezTo>
                    <a:pt x="145" y="207"/>
                    <a:pt x="145" y="207"/>
                    <a:pt x="146" y="207"/>
                  </a:cubicBezTo>
                  <a:cubicBezTo>
                    <a:pt x="146" y="207"/>
                    <a:pt x="146" y="208"/>
                    <a:pt x="146" y="208"/>
                  </a:cubicBezTo>
                  <a:cubicBezTo>
                    <a:pt x="147" y="208"/>
                    <a:pt x="147" y="208"/>
                    <a:pt x="147" y="208"/>
                  </a:cubicBezTo>
                  <a:cubicBezTo>
                    <a:pt x="148" y="208"/>
                    <a:pt x="148" y="208"/>
                    <a:pt x="148" y="208"/>
                  </a:cubicBezTo>
                  <a:cubicBezTo>
                    <a:pt x="148" y="209"/>
                    <a:pt x="149" y="209"/>
                    <a:pt x="149" y="209"/>
                  </a:cubicBezTo>
                  <a:cubicBezTo>
                    <a:pt x="149" y="208"/>
                    <a:pt x="149" y="208"/>
                    <a:pt x="149" y="207"/>
                  </a:cubicBezTo>
                  <a:cubicBezTo>
                    <a:pt x="149" y="206"/>
                    <a:pt x="149" y="205"/>
                    <a:pt x="149" y="204"/>
                  </a:cubicBezTo>
                  <a:cubicBezTo>
                    <a:pt x="146" y="204"/>
                    <a:pt x="140" y="200"/>
                    <a:pt x="138" y="195"/>
                  </a:cubicBezTo>
                  <a:cubicBezTo>
                    <a:pt x="138" y="194"/>
                    <a:pt x="137" y="193"/>
                    <a:pt x="137" y="193"/>
                  </a:cubicBezTo>
                  <a:cubicBezTo>
                    <a:pt x="136" y="191"/>
                    <a:pt x="134" y="189"/>
                    <a:pt x="133" y="187"/>
                  </a:cubicBezTo>
                  <a:cubicBezTo>
                    <a:pt x="131" y="186"/>
                    <a:pt x="129" y="184"/>
                    <a:pt x="128" y="182"/>
                  </a:cubicBezTo>
                  <a:cubicBezTo>
                    <a:pt x="128" y="181"/>
                    <a:pt x="126" y="181"/>
                    <a:pt x="124" y="180"/>
                  </a:cubicBezTo>
                  <a:cubicBezTo>
                    <a:pt x="122" y="179"/>
                    <a:pt x="119" y="179"/>
                    <a:pt x="118" y="177"/>
                  </a:cubicBezTo>
                  <a:cubicBezTo>
                    <a:pt x="117" y="174"/>
                    <a:pt x="118" y="172"/>
                    <a:pt x="119" y="171"/>
                  </a:cubicBezTo>
                  <a:cubicBezTo>
                    <a:pt x="120" y="171"/>
                    <a:pt x="120" y="170"/>
                    <a:pt x="120" y="169"/>
                  </a:cubicBezTo>
                  <a:cubicBezTo>
                    <a:pt x="120" y="168"/>
                    <a:pt x="121" y="165"/>
                    <a:pt x="126" y="165"/>
                  </a:cubicBezTo>
                  <a:cubicBezTo>
                    <a:pt x="127" y="165"/>
                    <a:pt x="128" y="165"/>
                    <a:pt x="129" y="165"/>
                  </a:cubicBezTo>
                  <a:cubicBezTo>
                    <a:pt x="129" y="165"/>
                    <a:pt x="129" y="165"/>
                    <a:pt x="129" y="166"/>
                  </a:cubicBezTo>
                  <a:cubicBezTo>
                    <a:pt x="130" y="163"/>
                    <a:pt x="130" y="158"/>
                    <a:pt x="130" y="155"/>
                  </a:cubicBezTo>
                  <a:cubicBezTo>
                    <a:pt x="130" y="152"/>
                    <a:pt x="132" y="150"/>
                    <a:pt x="133" y="148"/>
                  </a:cubicBezTo>
                  <a:cubicBezTo>
                    <a:pt x="133" y="147"/>
                    <a:pt x="134" y="146"/>
                    <a:pt x="134" y="146"/>
                  </a:cubicBezTo>
                  <a:cubicBezTo>
                    <a:pt x="133" y="145"/>
                    <a:pt x="133" y="144"/>
                    <a:pt x="133" y="143"/>
                  </a:cubicBezTo>
                  <a:cubicBezTo>
                    <a:pt x="134" y="141"/>
                    <a:pt x="135" y="140"/>
                    <a:pt x="137" y="139"/>
                  </a:cubicBezTo>
                  <a:cubicBezTo>
                    <a:pt x="138" y="139"/>
                    <a:pt x="139" y="138"/>
                    <a:pt x="139" y="138"/>
                  </a:cubicBezTo>
                  <a:cubicBezTo>
                    <a:pt x="140" y="137"/>
                    <a:pt x="140" y="136"/>
                    <a:pt x="140" y="134"/>
                  </a:cubicBezTo>
                  <a:cubicBezTo>
                    <a:pt x="141" y="132"/>
                    <a:pt x="141" y="129"/>
                    <a:pt x="143" y="127"/>
                  </a:cubicBezTo>
                  <a:cubicBezTo>
                    <a:pt x="144" y="126"/>
                    <a:pt x="145" y="124"/>
                    <a:pt x="146" y="123"/>
                  </a:cubicBezTo>
                  <a:cubicBezTo>
                    <a:pt x="147" y="120"/>
                    <a:pt x="149" y="118"/>
                    <a:pt x="151" y="118"/>
                  </a:cubicBezTo>
                  <a:cubicBezTo>
                    <a:pt x="152" y="118"/>
                    <a:pt x="154" y="116"/>
                    <a:pt x="154" y="114"/>
                  </a:cubicBezTo>
                  <a:cubicBezTo>
                    <a:pt x="154" y="113"/>
                    <a:pt x="155" y="111"/>
                    <a:pt x="156" y="109"/>
                  </a:cubicBezTo>
                  <a:cubicBezTo>
                    <a:pt x="157" y="107"/>
                    <a:pt x="158" y="104"/>
                    <a:pt x="158" y="101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8" y="101"/>
                    <a:pt x="158" y="100"/>
                    <a:pt x="158" y="99"/>
                  </a:cubicBezTo>
                  <a:cubicBezTo>
                    <a:pt x="157" y="94"/>
                    <a:pt x="156" y="89"/>
                    <a:pt x="159" y="85"/>
                  </a:cubicBezTo>
                  <a:cubicBezTo>
                    <a:pt x="162" y="81"/>
                    <a:pt x="164" y="78"/>
                    <a:pt x="163" y="75"/>
                  </a:cubicBezTo>
                  <a:cubicBezTo>
                    <a:pt x="162" y="71"/>
                    <a:pt x="166" y="70"/>
                    <a:pt x="168" y="68"/>
                  </a:cubicBezTo>
                  <a:cubicBezTo>
                    <a:pt x="169" y="68"/>
                    <a:pt x="169" y="67"/>
                    <a:pt x="170" y="67"/>
                  </a:cubicBezTo>
                  <a:cubicBezTo>
                    <a:pt x="170" y="66"/>
                    <a:pt x="171" y="66"/>
                    <a:pt x="172" y="65"/>
                  </a:cubicBezTo>
                  <a:cubicBezTo>
                    <a:pt x="173" y="65"/>
                    <a:pt x="173" y="65"/>
                    <a:pt x="174" y="64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5" y="63"/>
                    <a:pt x="175" y="63"/>
                    <a:pt x="176" y="63"/>
                  </a:cubicBezTo>
                  <a:cubicBezTo>
                    <a:pt x="176" y="62"/>
                    <a:pt x="176" y="62"/>
                    <a:pt x="177" y="62"/>
                  </a:cubicBezTo>
                  <a:cubicBezTo>
                    <a:pt x="177" y="61"/>
                    <a:pt x="178" y="61"/>
                    <a:pt x="178" y="61"/>
                  </a:cubicBezTo>
                  <a:cubicBezTo>
                    <a:pt x="178" y="60"/>
                    <a:pt x="178" y="60"/>
                    <a:pt x="179" y="59"/>
                  </a:cubicBezTo>
                  <a:cubicBezTo>
                    <a:pt x="179" y="59"/>
                    <a:pt x="179" y="59"/>
                    <a:pt x="180" y="58"/>
                  </a:cubicBezTo>
                  <a:cubicBezTo>
                    <a:pt x="177" y="56"/>
                    <a:pt x="175" y="54"/>
                    <a:pt x="174" y="54"/>
                  </a:cubicBezTo>
                  <a:cubicBezTo>
                    <a:pt x="169" y="52"/>
                    <a:pt x="166" y="44"/>
                    <a:pt x="166" y="34"/>
                  </a:cubicBezTo>
                  <a:cubicBezTo>
                    <a:pt x="166" y="28"/>
                    <a:pt x="165" y="23"/>
                    <a:pt x="165" y="19"/>
                  </a:cubicBezTo>
                  <a:cubicBezTo>
                    <a:pt x="164" y="18"/>
                    <a:pt x="164" y="17"/>
                    <a:pt x="164" y="16"/>
                  </a:cubicBezTo>
                  <a:cubicBezTo>
                    <a:pt x="164" y="14"/>
                    <a:pt x="160" y="8"/>
                    <a:pt x="155" y="6"/>
                  </a:cubicBezTo>
                  <a:cubicBezTo>
                    <a:pt x="152" y="4"/>
                    <a:pt x="150" y="2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8" y="1"/>
                    <a:pt x="148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7" y="1"/>
                    <a:pt x="147" y="2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6" y="2"/>
                    <a:pt x="146" y="2"/>
                    <a:pt x="145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2"/>
                    <a:pt x="143" y="3"/>
                    <a:pt x="143" y="4"/>
                  </a:cubicBezTo>
                  <a:cubicBezTo>
                    <a:pt x="142" y="6"/>
                    <a:pt x="140" y="10"/>
                    <a:pt x="136" y="10"/>
                  </a:cubicBezTo>
                  <a:cubicBezTo>
                    <a:pt x="134" y="10"/>
                    <a:pt x="134" y="10"/>
                    <a:pt x="134" y="12"/>
                  </a:cubicBezTo>
                  <a:cubicBezTo>
                    <a:pt x="133" y="13"/>
                    <a:pt x="132" y="15"/>
                    <a:pt x="129" y="15"/>
                  </a:cubicBezTo>
                  <a:cubicBezTo>
                    <a:pt x="126" y="15"/>
                    <a:pt x="124" y="13"/>
                    <a:pt x="123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11"/>
                    <a:pt x="105" y="10"/>
                    <a:pt x="104" y="10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36"/>
                    <a:pt x="33" y="36"/>
                    <a:pt x="33" y="36"/>
                  </a:cubicBezTo>
                  <a:lnTo>
                    <a:pt x="22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8" name="Freeform 1635">
              <a:extLst>
                <a:ext uri="{FF2B5EF4-FFF2-40B4-BE49-F238E27FC236}">
                  <a16:creationId xmlns:a16="http://schemas.microsoft.com/office/drawing/2014/main" id="{61D1E44D-C327-4433-9055-629B472C0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5637" y="474784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29" name="Freeform 1636">
              <a:extLst>
                <a:ext uri="{FF2B5EF4-FFF2-40B4-BE49-F238E27FC236}">
                  <a16:creationId xmlns:a16="http://schemas.microsoft.com/office/drawing/2014/main" id="{CB5E07F2-D063-42FC-8207-C062E65A1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288" y="4858234"/>
              <a:ext cx="5761" cy="12265"/>
            </a:xfrm>
            <a:custGeom>
              <a:avLst/>
              <a:gdLst>
                <a:gd name="T0" fmla="*/ 3 w 3"/>
                <a:gd name="T1" fmla="*/ 6 h 6"/>
                <a:gd name="T2" fmla="*/ 0 w 3"/>
                <a:gd name="T3" fmla="*/ 0 h 6"/>
                <a:gd name="T4" fmla="*/ 3 w 3"/>
                <a:gd name="T5" fmla="*/ 6 h 6"/>
                <a:gd name="T6" fmla="*/ 3 w 3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0" y="0"/>
                  </a:lnTo>
                  <a:lnTo>
                    <a:pt x="3" y="6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0" name="Freeform 1637">
              <a:extLst>
                <a:ext uri="{FF2B5EF4-FFF2-40B4-BE49-F238E27FC236}">
                  <a16:creationId xmlns:a16="http://schemas.microsoft.com/office/drawing/2014/main" id="{3EC2734B-CD79-451E-9EB2-D80E58954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5239" y="476215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1" name="Freeform 1638">
              <a:extLst>
                <a:ext uri="{FF2B5EF4-FFF2-40B4-BE49-F238E27FC236}">
                  <a16:creationId xmlns:a16="http://schemas.microsoft.com/office/drawing/2014/main" id="{3620B5B1-FE73-4CCB-BA51-891FEDDC1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558" y="474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2" name="Freeform 1639">
              <a:extLst>
                <a:ext uri="{FF2B5EF4-FFF2-40B4-BE49-F238E27FC236}">
                  <a16:creationId xmlns:a16="http://schemas.microsoft.com/office/drawing/2014/main" id="{AE7DFB86-32F2-4FEE-878D-33B06F769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3318" y="4760113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3" name="Freeform 1640">
              <a:extLst>
                <a:ext uri="{FF2B5EF4-FFF2-40B4-BE49-F238E27FC236}">
                  <a16:creationId xmlns:a16="http://schemas.microsoft.com/office/drawing/2014/main" id="{82EF69B6-4BF4-414C-8007-5F3EB225B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558" y="4749892"/>
              <a:ext cx="5761" cy="10221"/>
            </a:xfrm>
            <a:custGeom>
              <a:avLst/>
              <a:gdLst>
                <a:gd name="T0" fmla="*/ 0 w 3"/>
                <a:gd name="T1" fmla="*/ 0 h 5"/>
                <a:gd name="T2" fmla="*/ 3 w 3"/>
                <a:gd name="T3" fmla="*/ 5 h 5"/>
                <a:gd name="T4" fmla="*/ 0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1" y="2"/>
                    <a:pt x="2" y="3"/>
                    <a:pt x="3" y="5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4" name="Freeform 1641">
              <a:extLst>
                <a:ext uri="{FF2B5EF4-FFF2-40B4-BE49-F238E27FC236}">
                  <a16:creationId xmlns:a16="http://schemas.microsoft.com/office/drawing/2014/main" id="{D5B5D738-0D9C-4395-9957-0292A5D12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1797" y="4729451"/>
              <a:ext cx="3840" cy="12265"/>
            </a:xfrm>
            <a:custGeom>
              <a:avLst/>
              <a:gdLst>
                <a:gd name="T0" fmla="*/ 2 w 2"/>
                <a:gd name="T1" fmla="*/ 1 h 7"/>
                <a:gd name="T2" fmla="*/ 0 w 2"/>
                <a:gd name="T3" fmla="*/ 7 h 7"/>
                <a:gd name="T4" fmla="*/ 0 w 2"/>
                <a:gd name="T5" fmla="*/ 7 h 7"/>
                <a:gd name="T6" fmla="*/ 2 w 2"/>
                <a:gd name="T7" fmla="*/ 1 h 7"/>
                <a:gd name="T8" fmla="*/ 0 w 2"/>
                <a:gd name="T9" fmla="*/ 1 h 7"/>
                <a:gd name="T10" fmla="*/ 0 w 2"/>
                <a:gd name="T11" fmla="*/ 0 h 7"/>
                <a:gd name="T12" fmla="*/ 0 w 2"/>
                <a:gd name="T13" fmla="*/ 1 h 7"/>
                <a:gd name="T14" fmla="*/ 2 w 2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2" y="1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5" name="Freeform 1642">
              <a:extLst>
                <a:ext uri="{FF2B5EF4-FFF2-40B4-BE49-F238E27FC236}">
                  <a16:creationId xmlns:a16="http://schemas.microsoft.com/office/drawing/2014/main" id="{F6771532-EC38-4922-A17D-E48F7B899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558" y="474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6" name="Oval 1643">
              <a:extLst>
                <a:ext uri="{FF2B5EF4-FFF2-40B4-BE49-F238E27FC236}">
                  <a16:creationId xmlns:a16="http://schemas.microsoft.com/office/drawing/2014/main" id="{8EDFE6BB-EB2A-4818-AAB9-29BF33D3E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7558" y="4747848"/>
              <a:ext cx="1920" cy="20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7" name="Freeform 1644">
              <a:extLst>
                <a:ext uri="{FF2B5EF4-FFF2-40B4-BE49-F238E27FC236}">
                  <a16:creationId xmlns:a16="http://schemas.microsoft.com/office/drawing/2014/main" id="{32E200A9-77D5-41B0-A8D0-96E5615AA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5270" y="44739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8" name="Freeform 1645">
              <a:extLst>
                <a:ext uri="{FF2B5EF4-FFF2-40B4-BE49-F238E27FC236}">
                  <a16:creationId xmlns:a16="http://schemas.microsoft.com/office/drawing/2014/main" id="{31C51BF5-4924-4EDA-BA2E-D0516CF80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190" y="447188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39" name="Freeform 1646">
              <a:extLst>
                <a:ext uri="{FF2B5EF4-FFF2-40B4-BE49-F238E27FC236}">
                  <a16:creationId xmlns:a16="http://schemas.microsoft.com/office/drawing/2014/main" id="{9A2B18E6-1F94-45D3-8D18-BBB6FE968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110" y="4469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0" name="Freeform 1647">
              <a:extLst>
                <a:ext uri="{FF2B5EF4-FFF2-40B4-BE49-F238E27FC236}">
                  <a16:creationId xmlns:a16="http://schemas.microsoft.com/office/drawing/2014/main" id="{FEBA5AB8-AAA4-43FA-A968-E7F366701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767" y="4711053"/>
              <a:ext cx="30724" cy="30663"/>
            </a:xfrm>
            <a:custGeom>
              <a:avLst/>
              <a:gdLst>
                <a:gd name="T0" fmla="*/ 4 w 16"/>
                <a:gd name="T1" fmla="*/ 5 h 16"/>
                <a:gd name="T2" fmla="*/ 4 w 16"/>
                <a:gd name="T3" fmla="*/ 6 h 16"/>
                <a:gd name="T4" fmla="*/ 3 w 16"/>
                <a:gd name="T5" fmla="*/ 7 h 16"/>
                <a:gd name="T6" fmla="*/ 3 w 16"/>
                <a:gd name="T7" fmla="*/ 8 h 16"/>
                <a:gd name="T8" fmla="*/ 1 w 16"/>
                <a:gd name="T9" fmla="*/ 9 h 16"/>
                <a:gd name="T10" fmla="*/ 1 w 16"/>
                <a:gd name="T11" fmla="*/ 16 h 16"/>
                <a:gd name="T12" fmla="*/ 2 w 16"/>
                <a:gd name="T13" fmla="*/ 16 h 16"/>
                <a:gd name="T14" fmla="*/ 5 w 16"/>
                <a:gd name="T15" fmla="*/ 15 h 16"/>
                <a:gd name="T16" fmla="*/ 6 w 16"/>
                <a:gd name="T17" fmla="*/ 15 h 16"/>
                <a:gd name="T18" fmla="*/ 6 w 16"/>
                <a:gd name="T19" fmla="*/ 14 h 16"/>
                <a:gd name="T20" fmla="*/ 8 w 16"/>
                <a:gd name="T21" fmla="*/ 14 h 16"/>
                <a:gd name="T22" fmla="*/ 8 w 16"/>
                <a:gd name="T23" fmla="*/ 14 h 16"/>
                <a:gd name="T24" fmla="*/ 9 w 16"/>
                <a:gd name="T25" fmla="*/ 15 h 16"/>
                <a:gd name="T26" fmla="*/ 10 w 16"/>
                <a:gd name="T27" fmla="*/ 15 h 16"/>
                <a:gd name="T28" fmla="*/ 10 w 16"/>
                <a:gd name="T29" fmla="*/ 16 h 16"/>
                <a:gd name="T30" fmla="*/ 11 w 16"/>
                <a:gd name="T31" fmla="*/ 16 h 16"/>
                <a:gd name="T32" fmla="*/ 12 w 16"/>
                <a:gd name="T33" fmla="*/ 14 h 16"/>
                <a:gd name="T34" fmla="*/ 11 w 16"/>
                <a:gd name="T35" fmla="*/ 13 h 16"/>
                <a:gd name="T36" fmla="*/ 8 w 16"/>
                <a:gd name="T37" fmla="*/ 12 h 16"/>
                <a:gd name="T38" fmla="*/ 8 w 16"/>
                <a:gd name="T39" fmla="*/ 9 h 16"/>
                <a:gd name="T40" fmla="*/ 16 w 16"/>
                <a:gd name="T41" fmla="*/ 3 h 16"/>
                <a:gd name="T42" fmla="*/ 14 w 16"/>
                <a:gd name="T43" fmla="*/ 0 h 16"/>
                <a:gd name="T44" fmla="*/ 13 w 16"/>
                <a:gd name="T45" fmla="*/ 0 h 16"/>
                <a:gd name="T46" fmla="*/ 13 w 16"/>
                <a:gd name="T47" fmla="*/ 0 h 16"/>
                <a:gd name="T48" fmla="*/ 13 w 16"/>
                <a:gd name="T49" fmla="*/ 0 h 16"/>
                <a:gd name="T50" fmla="*/ 12 w 16"/>
                <a:gd name="T51" fmla="*/ 1 h 16"/>
                <a:gd name="T52" fmla="*/ 12 w 16"/>
                <a:gd name="T53" fmla="*/ 1 h 16"/>
                <a:gd name="T54" fmla="*/ 12 w 16"/>
                <a:gd name="T55" fmla="*/ 1 h 16"/>
                <a:gd name="T56" fmla="*/ 12 w 16"/>
                <a:gd name="T57" fmla="*/ 1 h 16"/>
                <a:gd name="T58" fmla="*/ 9 w 16"/>
                <a:gd name="T59" fmla="*/ 2 h 16"/>
                <a:gd name="T60" fmla="*/ 9 w 16"/>
                <a:gd name="T61" fmla="*/ 2 h 16"/>
                <a:gd name="T62" fmla="*/ 6 w 16"/>
                <a:gd name="T63" fmla="*/ 2 h 16"/>
                <a:gd name="T64" fmla="*/ 4 w 16"/>
                <a:gd name="T65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" h="16">
                  <a:moveTo>
                    <a:pt x="4" y="5"/>
                  </a:move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3" y="7"/>
                    <a:pt x="3" y="7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2" y="8"/>
                    <a:pt x="2" y="9"/>
                    <a:pt x="1" y="9"/>
                  </a:cubicBezTo>
                  <a:cubicBezTo>
                    <a:pt x="0" y="11"/>
                    <a:pt x="1" y="15"/>
                    <a:pt x="1" y="16"/>
                  </a:cubicBezTo>
                  <a:cubicBezTo>
                    <a:pt x="1" y="16"/>
                    <a:pt x="1" y="16"/>
                    <a:pt x="2" y="16"/>
                  </a:cubicBezTo>
                  <a:cubicBezTo>
                    <a:pt x="3" y="16"/>
                    <a:pt x="4" y="16"/>
                    <a:pt x="5" y="15"/>
                  </a:cubicBezTo>
                  <a:cubicBezTo>
                    <a:pt x="5" y="15"/>
                    <a:pt x="6" y="15"/>
                    <a:pt x="6" y="15"/>
                  </a:cubicBezTo>
                  <a:cubicBezTo>
                    <a:pt x="6" y="15"/>
                    <a:pt x="6" y="15"/>
                    <a:pt x="6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5"/>
                    <a:pt x="9" y="15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2" y="14"/>
                    <a:pt x="12" y="14"/>
                  </a:cubicBezTo>
                  <a:cubicBezTo>
                    <a:pt x="12" y="14"/>
                    <a:pt x="11" y="13"/>
                    <a:pt x="11" y="13"/>
                  </a:cubicBezTo>
                  <a:cubicBezTo>
                    <a:pt x="10" y="13"/>
                    <a:pt x="9" y="13"/>
                    <a:pt x="8" y="12"/>
                  </a:cubicBezTo>
                  <a:cubicBezTo>
                    <a:pt x="8" y="11"/>
                    <a:pt x="7" y="10"/>
                    <a:pt x="8" y="9"/>
                  </a:cubicBezTo>
                  <a:cubicBezTo>
                    <a:pt x="8" y="7"/>
                    <a:pt x="13" y="4"/>
                    <a:pt x="16" y="3"/>
                  </a:cubicBezTo>
                  <a:cubicBezTo>
                    <a:pt x="16" y="3"/>
                    <a:pt x="16" y="2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2"/>
                    <a:pt x="10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7" y="2"/>
                    <a:pt x="6" y="2"/>
                  </a:cubicBezTo>
                  <a:cubicBezTo>
                    <a:pt x="6" y="3"/>
                    <a:pt x="5" y="4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1" name="Freeform 1648">
              <a:extLst>
                <a:ext uri="{FF2B5EF4-FFF2-40B4-BE49-F238E27FC236}">
                  <a16:creationId xmlns:a16="http://schemas.microsoft.com/office/drawing/2014/main" id="{DFCA0C95-61A3-4920-9E2D-31F1655B3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889" y="4737627"/>
              <a:ext cx="1920" cy="408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0 w 1"/>
                <a:gd name="T7" fmla="*/ 2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2" name="Freeform 1649">
              <a:extLst>
                <a:ext uri="{FF2B5EF4-FFF2-40B4-BE49-F238E27FC236}">
                  <a16:creationId xmlns:a16="http://schemas.microsoft.com/office/drawing/2014/main" id="{8B4FF28B-0942-4317-9DCE-6B5FF0521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313" y="4592491"/>
              <a:ext cx="130577" cy="114474"/>
            </a:xfrm>
            <a:custGeom>
              <a:avLst/>
              <a:gdLst>
                <a:gd name="T0" fmla="*/ 2 w 71"/>
                <a:gd name="T1" fmla="*/ 37 h 59"/>
                <a:gd name="T2" fmla="*/ 5 w 71"/>
                <a:gd name="T3" fmla="*/ 37 h 59"/>
                <a:gd name="T4" fmla="*/ 10 w 71"/>
                <a:gd name="T5" fmla="*/ 38 h 59"/>
                <a:gd name="T6" fmla="*/ 11 w 71"/>
                <a:gd name="T7" fmla="*/ 35 h 59"/>
                <a:gd name="T8" fmla="*/ 16 w 71"/>
                <a:gd name="T9" fmla="*/ 31 h 59"/>
                <a:gd name="T10" fmla="*/ 20 w 71"/>
                <a:gd name="T11" fmla="*/ 33 h 59"/>
                <a:gd name="T12" fmla="*/ 21 w 71"/>
                <a:gd name="T13" fmla="*/ 34 h 59"/>
                <a:gd name="T14" fmla="*/ 24 w 71"/>
                <a:gd name="T15" fmla="*/ 36 h 59"/>
                <a:gd name="T16" fmla="*/ 30 w 71"/>
                <a:gd name="T17" fmla="*/ 35 h 59"/>
                <a:gd name="T18" fmla="*/ 31 w 71"/>
                <a:gd name="T19" fmla="*/ 36 h 59"/>
                <a:gd name="T20" fmla="*/ 33 w 71"/>
                <a:gd name="T21" fmla="*/ 36 h 59"/>
                <a:gd name="T22" fmla="*/ 36 w 71"/>
                <a:gd name="T23" fmla="*/ 36 h 59"/>
                <a:gd name="T24" fmla="*/ 42 w 71"/>
                <a:gd name="T25" fmla="*/ 35 h 59"/>
                <a:gd name="T26" fmla="*/ 67 w 71"/>
                <a:gd name="T27" fmla="*/ 59 h 59"/>
                <a:gd name="T28" fmla="*/ 67 w 71"/>
                <a:gd name="T29" fmla="*/ 59 h 59"/>
                <a:gd name="T30" fmla="*/ 68 w 71"/>
                <a:gd name="T31" fmla="*/ 59 h 59"/>
                <a:gd name="T32" fmla="*/ 68 w 71"/>
                <a:gd name="T33" fmla="*/ 59 h 59"/>
                <a:gd name="T34" fmla="*/ 69 w 71"/>
                <a:gd name="T35" fmla="*/ 59 h 59"/>
                <a:gd name="T36" fmla="*/ 70 w 71"/>
                <a:gd name="T37" fmla="*/ 59 h 59"/>
                <a:gd name="T38" fmla="*/ 70 w 71"/>
                <a:gd name="T39" fmla="*/ 59 h 59"/>
                <a:gd name="T40" fmla="*/ 70 w 71"/>
                <a:gd name="T41" fmla="*/ 58 h 59"/>
                <a:gd name="T42" fmla="*/ 71 w 71"/>
                <a:gd name="T43" fmla="*/ 58 h 59"/>
                <a:gd name="T44" fmla="*/ 60 w 71"/>
                <a:gd name="T45" fmla="*/ 46 h 59"/>
                <a:gd name="T46" fmla="*/ 44 w 71"/>
                <a:gd name="T47" fmla="*/ 35 h 59"/>
                <a:gd name="T48" fmla="*/ 38 w 71"/>
                <a:gd name="T49" fmla="*/ 29 h 59"/>
                <a:gd name="T50" fmla="*/ 36 w 71"/>
                <a:gd name="T51" fmla="*/ 27 h 59"/>
                <a:gd name="T52" fmla="*/ 26 w 71"/>
                <a:gd name="T53" fmla="*/ 9 h 59"/>
                <a:gd name="T54" fmla="*/ 22 w 71"/>
                <a:gd name="T55" fmla="*/ 0 h 59"/>
                <a:gd name="T56" fmla="*/ 22 w 71"/>
                <a:gd name="T57" fmla="*/ 0 h 59"/>
                <a:gd name="T58" fmla="*/ 21 w 71"/>
                <a:gd name="T59" fmla="*/ 1 h 59"/>
                <a:gd name="T60" fmla="*/ 19 w 71"/>
                <a:gd name="T61" fmla="*/ 3 h 59"/>
                <a:gd name="T62" fmla="*/ 18 w 71"/>
                <a:gd name="T63" fmla="*/ 4 h 59"/>
                <a:gd name="T64" fmla="*/ 17 w 71"/>
                <a:gd name="T65" fmla="*/ 5 h 59"/>
                <a:gd name="T66" fmla="*/ 16 w 71"/>
                <a:gd name="T67" fmla="*/ 5 h 59"/>
                <a:gd name="T68" fmla="*/ 14 w 71"/>
                <a:gd name="T69" fmla="*/ 7 h 59"/>
                <a:gd name="T70" fmla="*/ 13 w 71"/>
                <a:gd name="T71" fmla="*/ 8 h 59"/>
                <a:gd name="T72" fmla="*/ 10 w 71"/>
                <a:gd name="T73" fmla="*/ 10 h 59"/>
                <a:gd name="T74" fmla="*/ 7 w 71"/>
                <a:gd name="T75" fmla="*/ 12 h 59"/>
                <a:gd name="T76" fmla="*/ 2 w 71"/>
                <a:gd name="T77" fmla="*/ 25 h 59"/>
                <a:gd name="T78" fmla="*/ 2 w 71"/>
                <a:gd name="T79" fmla="*/ 36 h 59"/>
                <a:gd name="T80" fmla="*/ 2 w 71"/>
                <a:gd name="T81" fmla="*/ 36 h 59"/>
                <a:gd name="T82" fmla="*/ 2 w 71"/>
                <a:gd name="T83" fmla="*/ 37 h 59"/>
                <a:gd name="T84" fmla="*/ 2 w 71"/>
                <a:gd name="T85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1" h="59">
                  <a:moveTo>
                    <a:pt x="2" y="37"/>
                  </a:moveTo>
                  <a:cubicBezTo>
                    <a:pt x="3" y="37"/>
                    <a:pt x="4" y="37"/>
                    <a:pt x="5" y="37"/>
                  </a:cubicBezTo>
                  <a:cubicBezTo>
                    <a:pt x="8" y="37"/>
                    <a:pt x="10" y="37"/>
                    <a:pt x="10" y="38"/>
                  </a:cubicBezTo>
                  <a:cubicBezTo>
                    <a:pt x="11" y="37"/>
                    <a:pt x="11" y="36"/>
                    <a:pt x="11" y="35"/>
                  </a:cubicBezTo>
                  <a:cubicBezTo>
                    <a:pt x="12" y="32"/>
                    <a:pt x="14" y="31"/>
                    <a:pt x="16" y="31"/>
                  </a:cubicBezTo>
                  <a:cubicBezTo>
                    <a:pt x="17" y="31"/>
                    <a:pt x="18" y="32"/>
                    <a:pt x="20" y="33"/>
                  </a:cubicBezTo>
                  <a:cubicBezTo>
                    <a:pt x="20" y="34"/>
                    <a:pt x="21" y="34"/>
                    <a:pt x="21" y="34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28" y="34"/>
                    <a:pt x="30" y="35"/>
                    <a:pt x="30" y="35"/>
                  </a:cubicBezTo>
                  <a:cubicBezTo>
                    <a:pt x="31" y="35"/>
                    <a:pt x="31" y="35"/>
                    <a:pt x="31" y="36"/>
                  </a:cubicBezTo>
                  <a:cubicBezTo>
                    <a:pt x="31" y="36"/>
                    <a:pt x="31" y="36"/>
                    <a:pt x="33" y="36"/>
                  </a:cubicBezTo>
                  <a:cubicBezTo>
                    <a:pt x="34" y="36"/>
                    <a:pt x="35" y="36"/>
                    <a:pt x="36" y="36"/>
                  </a:cubicBezTo>
                  <a:cubicBezTo>
                    <a:pt x="39" y="35"/>
                    <a:pt x="41" y="35"/>
                    <a:pt x="42" y="35"/>
                  </a:cubicBezTo>
                  <a:cubicBezTo>
                    <a:pt x="43" y="36"/>
                    <a:pt x="45" y="36"/>
                    <a:pt x="67" y="59"/>
                  </a:cubicBezTo>
                  <a:cubicBezTo>
                    <a:pt x="67" y="59"/>
                    <a:pt x="67" y="59"/>
                    <a:pt x="67" y="59"/>
                  </a:cubicBezTo>
                  <a:cubicBezTo>
                    <a:pt x="67" y="59"/>
                    <a:pt x="67" y="59"/>
                    <a:pt x="6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9" y="59"/>
                    <a:pt x="69" y="59"/>
                    <a:pt x="70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1" y="58"/>
                  </a:cubicBezTo>
                  <a:cubicBezTo>
                    <a:pt x="67" y="55"/>
                    <a:pt x="64" y="51"/>
                    <a:pt x="60" y="46"/>
                  </a:cubicBezTo>
                  <a:cubicBezTo>
                    <a:pt x="54" y="38"/>
                    <a:pt x="47" y="35"/>
                    <a:pt x="44" y="35"/>
                  </a:cubicBezTo>
                  <a:cubicBezTo>
                    <a:pt x="40" y="35"/>
                    <a:pt x="39" y="32"/>
                    <a:pt x="38" y="29"/>
                  </a:cubicBezTo>
                  <a:cubicBezTo>
                    <a:pt x="37" y="29"/>
                    <a:pt x="37" y="28"/>
                    <a:pt x="36" y="27"/>
                  </a:cubicBezTo>
                  <a:cubicBezTo>
                    <a:pt x="32" y="27"/>
                    <a:pt x="27" y="15"/>
                    <a:pt x="26" y="9"/>
                  </a:cubicBezTo>
                  <a:cubicBezTo>
                    <a:pt x="26" y="7"/>
                    <a:pt x="25" y="3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2"/>
                    <a:pt x="20" y="2"/>
                    <a:pt x="19" y="3"/>
                  </a:cubicBezTo>
                  <a:cubicBezTo>
                    <a:pt x="19" y="3"/>
                    <a:pt x="19" y="3"/>
                    <a:pt x="18" y="4"/>
                  </a:cubicBezTo>
                  <a:cubicBezTo>
                    <a:pt x="18" y="4"/>
                    <a:pt x="17" y="5"/>
                    <a:pt x="17" y="5"/>
                  </a:cubicBezTo>
                  <a:cubicBezTo>
                    <a:pt x="17" y="5"/>
                    <a:pt x="16" y="5"/>
                    <a:pt x="16" y="5"/>
                  </a:cubicBezTo>
                  <a:cubicBezTo>
                    <a:pt x="16" y="6"/>
                    <a:pt x="15" y="6"/>
                    <a:pt x="14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12" y="9"/>
                    <a:pt x="11" y="9"/>
                    <a:pt x="10" y="10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8" y="16"/>
                    <a:pt x="6" y="20"/>
                    <a:pt x="2" y="25"/>
                  </a:cubicBezTo>
                  <a:cubicBezTo>
                    <a:pt x="0" y="28"/>
                    <a:pt x="1" y="32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3" name="Freeform 1650">
              <a:extLst>
                <a:ext uri="{FF2B5EF4-FFF2-40B4-BE49-F238E27FC236}">
                  <a16:creationId xmlns:a16="http://schemas.microsoft.com/office/drawing/2014/main" id="{272D1BA8-E88F-41F3-A530-B6F6C8E45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957" y="4598623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4" name="Freeform 1651">
              <a:extLst>
                <a:ext uri="{FF2B5EF4-FFF2-40B4-BE49-F238E27FC236}">
                  <a16:creationId xmlns:a16="http://schemas.microsoft.com/office/drawing/2014/main" id="{B80F3A84-025A-40B1-9740-6F2A45010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7116" y="4600667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5" name="Freeform 1652">
              <a:extLst>
                <a:ext uri="{FF2B5EF4-FFF2-40B4-BE49-F238E27FC236}">
                  <a16:creationId xmlns:a16="http://schemas.microsoft.com/office/drawing/2014/main" id="{1384165C-7148-4F29-B1DA-D0E87D3D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6717" y="4592491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6" name="Freeform 1653">
              <a:extLst>
                <a:ext uri="{FF2B5EF4-FFF2-40B4-BE49-F238E27FC236}">
                  <a16:creationId xmlns:a16="http://schemas.microsoft.com/office/drawing/2014/main" id="{B9C33C5C-87B7-46A1-9EEB-6807F977C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313" y="4641551"/>
              <a:ext cx="3840" cy="20442"/>
            </a:xfrm>
            <a:custGeom>
              <a:avLst/>
              <a:gdLst>
                <a:gd name="T0" fmla="*/ 2 w 2"/>
                <a:gd name="T1" fmla="*/ 0 h 11"/>
                <a:gd name="T2" fmla="*/ 2 w 2"/>
                <a:gd name="T3" fmla="*/ 11 h 11"/>
                <a:gd name="T4" fmla="*/ 2 w 2"/>
                <a:gd name="T5" fmla="*/ 11 h 11"/>
                <a:gd name="T6" fmla="*/ 2 w 2"/>
                <a:gd name="T7" fmla="*/ 11 h 11"/>
                <a:gd name="T8" fmla="*/ 2 w 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2" y="0"/>
                  </a:moveTo>
                  <a:cubicBezTo>
                    <a:pt x="0" y="3"/>
                    <a:pt x="1" y="7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7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7" name="Freeform 1654">
              <a:extLst>
                <a:ext uri="{FF2B5EF4-FFF2-40B4-BE49-F238E27FC236}">
                  <a16:creationId xmlns:a16="http://schemas.microsoft.com/office/drawing/2014/main" id="{B98CB9FB-B272-4CA4-8C9D-2FA743837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049" y="4706965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8" name="Freeform 1655">
              <a:extLst>
                <a:ext uri="{FF2B5EF4-FFF2-40B4-BE49-F238E27FC236}">
                  <a16:creationId xmlns:a16="http://schemas.microsoft.com/office/drawing/2014/main" id="{4FF6EAE9-18A5-412E-A7E7-C2139E179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6969" y="470492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49" name="Freeform 1656">
              <a:extLst>
                <a:ext uri="{FF2B5EF4-FFF2-40B4-BE49-F238E27FC236}">
                  <a16:creationId xmlns:a16="http://schemas.microsoft.com/office/drawing/2014/main" id="{28F35ECD-286A-4572-8D34-977E8EFB0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1208" y="47069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0" name="Freeform 1657">
              <a:extLst>
                <a:ext uri="{FF2B5EF4-FFF2-40B4-BE49-F238E27FC236}">
                  <a16:creationId xmlns:a16="http://schemas.microsoft.com/office/drawing/2014/main" id="{AA0C1F63-ADD0-4AE2-B194-F1DD128B4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129" y="47069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1" name="Freeform 1658">
              <a:extLst>
                <a:ext uri="{FF2B5EF4-FFF2-40B4-BE49-F238E27FC236}">
                  <a16:creationId xmlns:a16="http://schemas.microsoft.com/office/drawing/2014/main" id="{29C6FEE9-D75A-4D82-A166-DDA715277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263" y="4659949"/>
              <a:ext cx="299559" cy="249390"/>
            </a:xfrm>
            <a:custGeom>
              <a:avLst/>
              <a:gdLst>
                <a:gd name="T0" fmla="*/ 41 w 163"/>
                <a:gd name="T1" fmla="*/ 8 h 127"/>
                <a:gd name="T2" fmla="*/ 40 w 163"/>
                <a:gd name="T3" fmla="*/ 11 h 127"/>
                <a:gd name="T4" fmla="*/ 38 w 163"/>
                <a:gd name="T5" fmla="*/ 14 h 127"/>
                <a:gd name="T6" fmla="*/ 30 w 163"/>
                <a:gd name="T7" fmla="*/ 25 h 127"/>
                <a:gd name="T8" fmla="*/ 25 w 163"/>
                <a:gd name="T9" fmla="*/ 33 h 127"/>
                <a:gd name="T10" fmla="*/ 21 w 163"/>
                <a:gd name="T11" fmla="*/ 44 h 127"/>
                <a:gd name="T12" fmla="*/ 17 w 163"/>
                <a:gd name="T13" fmla="*/ 47 h 127"/>
                <a:gd name="T14" fmla="*/ 13 w 163"/>
                <a:gd name="T15" fmla="*/ 58 h 127"/>
                <a:gd name="T16" fmla="*/ 7 w 163"/>
                <a:gd name="T17" fmla="*/ 72 h 127"/>
                <a:gd name="T18" fmla="*/ 3 w 163"/>
                <a:gd name="T19" fmla="*/ 73 h 127"/>
                <a:gd name="T20" fmla="*/ 0 w 163"/>
                <a:gd name="T21" fmla="*/ 78 h 127"/>
                <a:gd name="T22" fmla="*/ 11 w 163"/>
                <a:gd name="T23" fmla="*/ 84 h 127"/>
                <a:gd name="T24" fmla="*/ 21 w 163"/>
                <a:gd name="T25" fmla="*/ 96 h 127"/>
                <a:gd name="T26" fmla="*/ 32 w 163"/>
                <a:gd name="T27" fmla="*/ 104 h 127"/>
                <a:gd name="T28" fmla="*/ 32 w 163"/>
                <a:gd name="T29" fmla="*/ 111 h 127"/>
                <a:gd name="T30" fmla="*/ 31 w 163"/>
                <a:gd name="T31" fmla="*/ 114 h 127"/>
                <a:gd name="T32" fmla="*/ 33 w 163"/>
                <a:gd name="T33" fmla="*/ 114 h 127"/>
                <a:gd name="T34" fmla="*/ 34 w 163"/>
                <a:gd name="T35" fmla="*/ 115 h 127"/>
                <a:gd name="T36" fmla="*/ 46 w 163"/>
                <a:gd name="T37" fmla="*/ 117 h 127"/>
                <a:gd name="T38" fmla="*/ 71 w 163"/>
                <a:gd name="T39" fmla="*/ 127 h 127"/>
                <a:gd name="T40" fmla="*/ 77 w 163"/>
                <a:gd name="T41" fmla="*/ 121 h 127"/>
                <a:gd name="T42" fmla="*/ 89 w 163"/>
                <a:gd name="T43" fmla="*/ 120 h 127"/>
                <a:gd name="T44" fmla="*/ 98 w 163"/>
                <a:gd name="T45" fmla="*/ 120 h 127"/>
                <a:gd name="T46" fmla="*/ 98 w 163"/>
                <a:gd name="T47" fmla="*/ 119 h 127"/>
                <a:gd name="T48" fmla="*/ 103 w 163"/>
                <a:gd name="T49" fmla="*/ 118 h 127"/>
                <a:gd name="T50" fmla="*/ 106 w 163"/>
                <a:gd name="T51" fmla="*/ 118 h 127"/>
                <a:gd name="T52" fmla="*/ 108 w 163"/>
                <a:gd name="T53" fmla="*/ 118 h 127"/>
                <a:gd name="T54" fmla="*/ 123 w 163"/>
                <a:gd name="T55" fmla="*/ 110 h 127"/>
                <a:gd name="T56" fmla="*/ 134 w 163"/>
                <a:gd name="T57" fmla="*/ 109 h 127"/>
                <a:gd name="T58" fmla="*/ 161 w 163"/>
                <a:gd name="T59" fmla="*/ 79 h 127"/>
                <a:gd name="T60" fmla="*/ 122 w 163"/>
                <a:gd name="T61" fmla="*/ 68 h 127"/>
                <a:gd name="T62" fmla="*/ 115 w 163"/>
                <a:gd name="T63" fmla="*/ 61 h 127"/>
                <a:gd name="T64" fmla="*/ 106 w 163"/>
                <a:gd name="T65" fmla="*/ 49 h 127"/>
                <a:gd name="T66" fmla="*/ 107 w 163"/>
                <a:gd name="T67" fmla="*/ 47 h 127"/>
                <a:gd name="T68" fmla="*/ 107 w 163"/>
                <a:gd name="T69" fmla="*/ 46 h 127"/>
                <a:gd name="T70" fmla="*/ 108 w 163"/>
                <a:gd name="T71" fmla="*/ 45 h 127"/>
                <a:gd name="T72" fmla="*/ 107 w 163"/>
                <a:gd name="T73" fmla="*/ 45 h 127"/>
                <a:gd name="T74" fmla="*/ 106 w 163"/>
                <a:gd name="T75" fmla="*/ 44 h 127"/>
                <a:gd name="T76" fmla="*/ 101 w 163"/>
                <a:gd name="T77" fmla="*/ 46 h 127"/>
                <a:gd name="T78" fmla="*/ 97 w 163"/>
                <a:gd name="T79" fmla="*/ 32 h 127"/>
                <a:gd name="T80" fmla="*/ 99 w 163"/>
                <a:gd name="T81" fmla="*/ 31 h 127"/>
                <a:gd name="T82" fmla="*/ 100 w 163"/>
                <a:gd name="T83" fmla="*/ 29 h 127"/>
                <a:gd name="T84" fmla="*/ 102 w 163"/>
                <a:gd name="T85" fmla="*/ 27 h 127"/>
                <a:gd name="T86" fmla="*/ 91 w 163"/>
                <a:gd name="T87" fmla="*/ 15 h 127"/>
                <a:gd name="T88" fmla="*/ 88 w 163"/>
                <a:gd name="T89" fmla="*/ 12 h 127"/>
                <a:gd name="T90" fmla="*/ 85 w 163"/>
                <a:gd name="T91" fmla="*/ 9 h 127"/>
                <a:gd name="T92" fmla="*/ 83 w 163"/>
                <a:gd name="T93" fmla="*/ 7 h 127"/>
                <a:gd name="T94" fmla="*/ 80 w 163"/>
                <a:gd name="T95" fmla="*/ 4 h 127"/>
                <a:gd name="T96" fmla="*/ 76 w 163"/>
                <a:gd name="T97" fmla="*/ 5 h 127"/>
                <a:gd name="T98" fmla="*/ 69 w 163"/>
                <a:gd name="T99" fmla="*/ 4 h 127"/>
                <a:gd name="T100" fmla="*/ 65 w 163"/>
                <a:gd name="T101" fmla="*/ 4 h 127"/>
                <a:gd name="T102" fmla="*/ 57 w 163"/>
                <a:gd name="T103" fmla="*/ 2 h 127"/>
                <a:gd name="T104" fmla="*/ 55 w 163"/>
                <a:gd name="T105" fmla="*/ 0 h 127"/>
                <a:gd name="T106" fmla="*/ 54 w 163"/>
                <a:gd name="T107" fmla="*/ 3 h 127"/>
                <a:gd name="T108" fmla="*/ 47 w 163"/>
                <a:gd name="T109" fmla="*/ 6 h 127"/>
                <a:gd name="T110" fmla="*/ 41 w 163"/>
                <a:gd name="T111" fmla="*/ 6 h 127"/>
                <a:gd name="T112" fmla="*/ 41 w 163"/>
                <a:gd name="T113" fmla="*/ 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3" h="127">
                  <a:moveTo>
                    <a:pt x="41" y="8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0" y="9"/>
                    <a:pt x="40" y="10"/>
                  </a:cubicBezTo>
                  <a:cubicBezTo>
                    <a:pt x="40" y="10"/>
                    <a:pt x="40" y="11"/>
                    <a:pt x="40" y="11"/>
                  </a:cubicBezTo>
                  <a:cubicBezTo>
                    <a:pt x="40" y="11"/>
                    <a:pt x="40" y="12"/>
                    <a:pt x="39" y="12"/>
                  </a:cubicBezTo>
                  <a:cubicBezTo>
                    <a:pt x="39" y="13"/>
                    <a:pt x="39" y="13"/>
                    <a:pt x="38" y="14"/>
                  </a:cubicBezTo>
                  <a:cubicBezTo>
                    <a:pt x="38" y="15"/>
                    <a:pt x="37" y="17"/>
                    <a:pt x="37" y="17"/>
                  </a:cubicBezTo>
                  <a:cubicBezTo>
                    <a:pt x="37" y="21"/>
                    <a:pt x="33" y="25"/>
                    <a:pt x="30" y="25"/>
                  </a:cubicBezTo>
                  <a:cubicBezTo>
                    <a:pt x="30" y="25"/>
                    <a:pt x="29" y="27"/>
                    <a:pt x="28" y="28"/>
                  </a:cubicBezTo>
                  <a:cubicBezTo>
                    <a:pt x="27" y="30"/>
                    <a:pt x="26" y="31"/>
                    <a:pt x="25" y="33"/>
                  </a:cubicBezTo>
                  <a:cubicBezTo>
                    <a:pt x="24" y="34"/>
                    <a:pt x="24" y="35"/>
                    <a:pt x="23" y="37"/>
                  </a:cubicBezTo>
                  <a:cubicBezTo>
                    <a:pt x="23" y="40"/>
                    <a:pt x="23" y="42"/>
                    <a:pt x="21" y="44"/>
                  </a:cubicBezTo>
                  <a:cubicBezTo>
                    <a:pt x="20" y="45"/>
                    <a:pt x="19" y="45"/>
                    <a:pt x="18" y="46"/>
                  </a:cubicBezTo>
                  <a:cubicBezTo>
                    <a:pt x="17" y="46"/>
                    <a:pt x="17" y="46"/>
                    <a:pt x="17" y="47"/>
                  </a:cubicBezTo>
                  <a:cubicBezTo>
                    <a:pt x="18" y="49"/>
                    <a:pt x="17" y="51"/>
                    <a:pt x="15" y="53"/>
                  </a:cubicBezTo>
                  <a:cubicBezTo>
                    <a:pt x="14" y="55"/>
                    <a:pt x="13" y="56"/>
                    <a:pt x="13" y="58"/>
                  </a:cubicBezTo>
                  <a:cubicBezTo>
                    <a:pt x="13" y="58"/>
                    <a:pt x="13" y="70"/>
                    <a:pt x="11" y="72"/>
                  </a:cubicBezTo>
                  <a:cubicBezTo>
                    <a:pt x="10" y="73"/>
                    <a:pt x="9" y="73"/>
                    <a:pt x="7" y="72"/>
                  </a:cubicBezTo>
                  <a:cubicBezTo>
                    <a:pt x="7" y="72"/>
                    <a:pt x="6" y="72"/>
                    <a:pt x="5" y="72"/>
                  </a:cubicBezTo>
                  <a:cubicBezTo>
                    <a:pt x="3" y="72"/>
                    <a:pt x="3" y="73"/>
                    <a:pt x="3" y="73"/>
                  </a:cubicBezTo>
                  <a:cubicBezTo>
                    <a:pt x="3" y="75"/>
                    <a:pt x="2" y="76"/>
                    <a:pt x="1" y="77"/>
                  </a:cubicBezTo>
                  <a:cubicBezTo>
                    <a:pt x="1" y="77"/>
                    <a:pt x="0" y="78"/>
                    <a:pt x="0" y="78"/>
                  </a:cubicBezTo>
                  <a:cubicBezTo>
                    <a:pt x="1" y="78"/>
                    <a:pt x="3" y="79"/>
                    <a:pt x="4" y="79"/>
                  </a:cubicBezTo>
                  <a:cubicBezTo>
                    <a:pt x="7" y="80"/>
                    <a:pt x="10" y="81"/>
                    <a:pt x="11" y="84"/>
                  </a:cubicBezTo>
                  <a:cubicBezTo>
                    <a:pt x="12" y="85"/>
                    <a:pt x="13" y="86"/>
                    <a:pt x="14" y="88"/>
                  </a:cubicBezTo>
                  <a:cubicBezTo>
                    <a:pt x="17" y="90"/>
                    <a:pt x="19" y="93"/>
                    <a:pt x="21" y="96"/>
                  </a:cubicBezTo>
                  <a:cubicBezTo>
                    <a:pt x="23" y="101"/>
                    <a:pt x="27" y="103"/>
                    <a:pt x="29" y="103"/>
                  </a:cubicBezTo>
                  <a:cubicBezTo>
                    <a:pt x="30" y="103"/>
                    <a:pt x="31" y="104"/>
                    <a:pt x="32" y="104"/>
                  </a:cubicBezTo>
                  <a:cubicBezTo>
                    <a:pt x="32" y="105"/>
                    <a:pt x="32" y="106"/>
                    <a:pt x="32" y="107"/>
                  </a:cubicBezTo>
                  <a:cubicBezTo>
                    <a:pt x="32" y="108"/>
                    <a:pt x="32" y="109"/>
                    <a:pt x="32" y="111"/>
                  </a:cubicBezTo>
                  <a:cubicBezTo>
                    <a:pt x="32" y="112"/>
                    <a:pt x="32" y="112"/>
                    <a:pt x="32" y="113"/>
                  </a:cubicBezTo>
                  <a:cubicBezTo>
                    <a:pt x="31" y="113"/>
                    <a:pt x="31" y="114"/>
                    <a:pt x="31" y="114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5"/>
                    <a:pt x="33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6" y="115"/>
                    <a:pt x="37" y="115"/>
                  </a:cubicBezTo>
                  <a:cubicBezTo>
                    <a:pt x="40" y="115"/>
                    <a:pt x="44" y="116"/>
                    <a:pt x="46" y="117"/>
                  </a:cubicBezTo>
                  <a:cubicBezTo>
                    <a:pt x="48" y="120"/>
                    <a:pt x="56" y="124"/>
                    <a:pt x="57" y="124"/>
                  </a:cubicBezTo>
                  <a:cubicBezTo>
                    <a:pt x="59" y="124"/>
                    <a:pt x="68" y="125"/>
                    <a:pt x="71" y="127"/>
                  </a:cubicBezTo>
                  <a:cubicBezTo>
                    <a:pt x="71" y="126"/>
                    <a:pt x="72" y="126"/>
                    <a:pt x="72" y="125"/>
                  </a:cubicBezTo>
                  <a:cubicBezTo>
                    <a:pt x="73" y="124"/>
                    <a:pt x="75" y="122"/>
                    <a:pt x="77" y="121"/>
                  </a:cubicBezTo>
                  <a:cubicBezTo>
                    <a:pt x="80" y="119"/>
                    <a:pt x="83" y="118"/>
                    <a:pt x="86" y="118"/>
                  </a:cubicBezTo>
                  <a:cubicBezTo>
                    <a:pt x="88" y="118"/>
                    <a:pt x="89" y="119"/>
                    <a:pt x="89" y="120"/>
                  </a:cubicBezTo>
                  <a:cubicBezTo>
                    <a:pt x="90" y="121"/>
                    <a:pt x="91" y="122"/>
                    <a:pt x="92" y="121"/>
                  </a:cubicBezTo>
                  <a:cubicBezTo>
                    <a:pt x="93" y="121"/>
                    <a:pt x="96" y="120"/>
                    <a:pt x="98" y="120"/>
                  </a:cubicBezTo>
                  <a:cubicBezTo>
                    <a:pt x="98" y="120"/>
                    <a:pt x="98" y="120"/>
                    <a:pt x="98" y="120"/>
                  </a:cubicBezTo>
                  <a:cubicBezTo>
                    <a:pt x="98" y="119"/>
                    <a:pt x="98" y="119"/>
                    <a:pt x="98" y="119"/>
                  </a:cubicBezTo>
                  <a:cubicBezTo>
                    <a:pt x="98" y="119"/>
                    <a:pt x="98" y="119"/>
                    <a:pt x="98" y="119"/>
                  </a:cubicBez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ubicBezTo>
                    <a:pt x="104" y="118"/>
                    <a:pt x="105" y="118"/>
                    <a:pt x="106" y="118"/>
                  </a:cubicBezTo>
                  <a:cubicBezTo>
                    <a:pt x="106" y="118"/>
                    <a:pt x="107" y="118"/>
                    <a:pt x="108" y="118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08" y="118"/>
                    <a:pt x="109" y="117"/>
                    <a:pt x="110" y="116"/>
                  </a:cubicBezTo>
                  <a:cubicBezTo>
                    <a:pt x="113" y="114"/>
                    <a:pt x="117" y="110"/>
                    <a:pt x="123" y="110"/>
                  </a:cubicBezTo>
                  <a:cubicBezTo>
                    <a:pt x="124" y="110"/>
                    <a:pt x="126" y="110"/>
                    <a:pt x="127" y="110"/>
                  </a:cubicBezTo>
                  <a:cubicBezTo>
                    <a:pt x="130" y="110"/>
                    <a:pt x="132" y="111"/>
                    <a:pt x="134" y="109"/>
                  </a:cubicBezTo>
                  <a:cubicBezTo>
                    <a:pt x="136" y="106"/>
                    <a:pt x="157" y="85"/>
                    <a:pt x="163" y="79"/>
                  </a:cubicBezTo>
                  <a:cubicBezTo>
                    <a:pt x="162" y="79"/>
                    <a:pt x="162" y="79"/>
                    <a:pt x="161" y="79"/>
                  </a:cubicBezTo>
                  <a:cubicBezTo>
                    <a:pt x="159" y="79"/>
                    <a:pt x="154" y="79"/>
                    <a:pt x="145" y="76"/>
                  </a:cubicBezTo>
                  <a:cubicBezTo>
                    <a:pt x="137" y="73"/>
                    <a:pt x="125" y="68"/>
                    <a:pt x="122" y="68"/>
                  </a:cubicBezTo>
                  <a:cubicBezTo>
                    <a:pt x="121" y="67"/>
                    <a:pt x="119" y="66"/>
                    <a:pt x="117" y="64"/>
                  </a:cubicBezTo>
                  <a:cubicBezTo>
                    <a:pt x="116" y="63"/>
                    <a:pt x="115" y="61"/>
                    <a:pt x="115" y="61"/>
                  </a:cubicBezTo>
                  <a:cubicBezTo>
                    <a:pt x="111" y="59"/>
                    <a:pt x="107" y="51"/>
                    <a:pt x="107" y="50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48"/>
                    <a:pt x="106" y="48"/>
                    <a:pt x="107" y="47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07" y="47"/>
                    <a:pt x="107" y="46"/>
                    <a:pt x="107" y="46"/>
                  </a:cubicBezTo>
                  <a:cubicBezTo>
                    <a:pt x="107" y="46"/>
                    <a:pt x="107" y="45"/>
                    <a:pt x="107" y="45"/>
                  </a:cubicBezTo>
                  <a:cubicBezTo>
                    <a:pt x="107" y="45"/>
                    <a:pt x="107" y="45"/>
                    <a:pt x="108" y="45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107" y="45"/>
                    <a:pt x="107" y="44"/>
                    <a:pt x="107" y="44"/>
                  </a:cubicBezTo>
                  <a:cubicBezTo>
                    <a:pt x="106" y="44"/>
                    <a:pt x="106" y="44"/>
                    <a:pt x="106" y="44"/>
                  </a:cubicBezTo>
                  <a:cubicBezTo>
                    <a:pt x="106" y="44"/>
                    <a:pt x="106" y="44"/>
                    <a:pt x="106" y="45"/>
                  </a:cubicBezTo>
                  <a:cubicBezTo>
                    <a:pt x="104" y="46"/>
                    <a:pt x="102" y="46"/>
                    <a:pt x="101" y="46"/>
                  </a:cubicBezTo>
                  <a:cubicBezTo>
                    <a:pt x="98" y="46"/>
                    <a:pt x="97" y="45"/>
                    <a:pt x="97" y="44"/>
                  </a:cubicBezTo>
                  <a:cubicBezTo>
                    <a:pt x="96" y="43"/>
                    <a:pt x="94" y="36"/>
                    <a:pt x="97" y="32"/>
                  </a:cubicBezTo>
                  <a:cubicBezTo>
                    <a:pt x="98" y="32"/>
                    <a:pt x="98" y="31"/>
                    <a:pt x="99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9" y="30"/>
                    <a:pt x="100" y="30"/>
                    <a:pt x="100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1" y="28"/>
                    <a:pt x="101" y="27"/>
                    <a:pt x="101" y="27"/>
                  </a:cubicBezTo>
                  <a:cubicBezTo>
                    <a:pt x="101" y="27"/>
                    <a:pt x="101" y="27"/>
                    <a:pt x="102" y="27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98" y="22"/>
                    <a:pt x="95" y="18"/>
                    <a:pt x="91" y="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0" y="14"/>
                    <a:pt x="89" y="13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7" y="11"/>
                    <a:pt x="86" y="10"/>
                    <a:pt x="85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4" y="8"/>
                    <a:pt x="84" y="7"/>
                    <a:pt x="83" y="7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4"/>
                    <a:pt x="80" y="4"/>
                    <a:pt x="79" y="4"/>
                  </a:cubicBezTo>
                  <a:cubicBezTo>
                    <a:pt x="78" y="4"/>
                    <a:pt x="77" y="4"/>
                    <a:pt x="76" y="5"/>
                  </a:cubicBezTo>
                  <a:cubicBezTo>
                    <a:pt x="74" y="5"/>
                    <a:pt x="73" y="5"/>
                    <a:pt x="72" y="5"/>
                  </a:cubicBezTo>
                  <a:cubicBezTo>
                    <a:pt x="70" y="5"/>
                    <a:pt x="69" y="5"/>
                    <a:pt x="69" y="4"/>
                  </a:cubicBezTo>
                  <a:cubicBezTo>
                    <a:pt x="68" y="4"/>
                    <a:pt x="68" y="4"/>
                    <a:pt x="67" y="4"/>
                  </a:cubicBezTo>
                  <a:cubicBezTo>
                    <a:pt x="67" y="4"/>
                    <a:pt x="67" y="4"/>
                    <a:pt x="65" y="4"/>
                  </a:cubicBezTo>
                  <a:cubicBezTo>
                    <a:pt x="64" y="5"/>
                    <a:pt x="63" y="5"/>
                    <a:pt x="62" y="5"/>
                  </a:cubicBezTo>
                  <a:cubicBezTo>
                    <a:pt x="60" y="5"/>
                    <a:pt x="58" y="3"/>
                    <a:pt x="57" y="2"/>
                  </a:cubicBezTo>
                  <a:cubicBezTo>
                    <a:pt x="57" y="2"/>
                    <a:pt x="56" y="2"/>
                    <a:pt x="56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4" y="1"/>
                    <a:pt x="54" y="2"/>
                  </a:cubicBezTo>
                  <a:cubicBezTo>
                    <a:pt x="54" y="2"/>
                    <a:pt x="54" y="2"/>
                    <a:pt x="54" y="3"/>
                  </a:cubicBezTo>
                  <a:cubicBezTo>
                    <a:pt x="53" y="5"/>
                    <a:pt x="52" y="7"/>
                    <a:pt x="50" y="7"/>
                  </a:cubicBezTo>
                  <a:cubicBezTo>
                    <a:pt x="49" y="7"/>
                    <a:pt x="48" y="7"/>
                    <a:pt x="47" y="6"/>
                  </a:cubicBezTo>
                  <a:cubicBezTo>
                    <a:pt x="47" y="6"/>
                    <a:pt x="47" y="6"/>
                    <a:pt x="44" y="6"/>
                  </a:cubicBezTo>
                  <a:cubicBezTo>
                    <a:pt x="43" y="6"/>
                    <a:pt x="42" y="6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1" y="7"/>
                    <a:pt x="41" y="7"/>
                    <a:pt x="4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2" name="Freeform 1659">
              <a:extLst>
                <a:ext uri="{FF2B5EF4-FFF2-40B4-BE49-F238E27FC236}">
                  <a16:creationId xmlns:a16="http://schemas.microsoft.com/office/drawing/2014/main" id="{DA916950-2223-4C83-9A84-D66A085E5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129" y="47519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3" name="Freeform 1660">
              <a:extLst>
                <a:ext uri="{FF2B5EF4-FFF2-40B4-BE49-F238E27FC236}">
                  <a16:creationId xmlns:a16="http://schemas.microsoft.com/office/drawing/2014/main" id="{C1437DBA-C00F-4A32-84D9-7669AE749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1208" y="4756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4" name="Freeform 1661">
              <a:extLst>
                <a:ext uri="{FF2B5EF4-FFF2-40B4-BE49-F238E27FC236}">
                  <a16:creationId xmlns:a16="http://schemas.microsoft.com/office/drawing/2014/main" id="{540F72F2-2871-4C4C-BC3A-C38D458DB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129" y="474784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5" name="Freeform 1662">
              <a:extLst>
                <a:ext uri="{FF2B5EF4-FFF2-40B4-BE49-F238E27FC236}">
                  <a16:creationId xmlns:a16="http://schemas.microsoft.com/office/drawing/2014/main" id="{B3380458-755A-4384-A2C5-382FDA0DE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767" y="489298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6" name="Freeform 1663">
              <a:extLst>
                <a:ext uri="{FF2B5EF4-FFF2-40B4-BE49-F238E27FC236}">
                  <a16:creationId xmlns:a16="http://schemas.microsoft.com/office/drawing/2014/main" id="{31B93711-28E8-4B9B-9306-CA7C87DF0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233" y="4676302"/>
              <a:ext cx="1920" cy="408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7" name="Freeform 1664">
              <a:extLst>
                <a:ext uri="{FF2B5EF4-FFF2-40B4-BE49-F238E27FC236}">
                  <a16:creationId xmlns:a16="http://schemas.microsoft.com/office/drawing/2014/main" id="{CFBE8304-D870-474B-B8FF-260ECFD3E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2951" y="4880720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8" name="Freeform 1665">
              <a:extLst>
                <a:ext uri="{FF2B5EF4-FFF2-40B4-BE49-F238E27FC236}">
                  <a16:creationId xmlns:a16="http://schemas.microsoft.com/office/drawing/2014/main" id="{E7A7E7CA-DC73-480D-AD96-25B45D4C8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871" y="4870499"/>
              <a:ext cx="0" cy="6133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59" name="Freeform 1666">
              <a:extLst>
                <a:ext uri="{FF2B5EF4-FFF2-40B4-BE49-F238E27FC236}">
                  <a16:creationId xmlns:a16="http://schemas.microsoft.com/office/drawing/2014/main" id="{CF168B7D-8834-43C5-8198-C980ADFAD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313" y="4682435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0" name="Freeform 1667">
              <a:extLst>
                <a:ext uri="{FF2B5EF4-FFF2-40B4-BE49-F238E27FC236}">
                  <a16:creationId xmlns:a16="http://schemas.microsoft.com/office/drawing/2014/main" id="{E6754564-9DD6-4EA4-A919-4B5FE94B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2153" y="4672214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1" name="Freeform 1668">
              <a:extLst>
                <a:ext uri="{FF2B5EF4-FFF2-40B4-BE49-F238E27FC236}">
                  <a16:creationId xmlns:a16="http://schemas.microsoft.com/office/drawing/2014/main" id="{D72F29CE-4199-47BC-B0F6-209829EA4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3527" y="4711053"/>
              <a:ext cx="0" cy="2044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2" name="Freeform 1669">
              <a:extLst>
                <a:ext uri="{FF2B5EF4-FFF2-40B4-BE49-F238E27FC236}">
                  <a16:creationId xmlns:a16="http://schemas.microsoft.com/office/drawing/2014/main" id="{99BB68E1-C14C-4601-AEFB-64A174A65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767" y="4717186"/>
              <a:ext cx="1920" cy="408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3" name="Freeform 1670">
              <a:extLst>
                <a:ext uri="{FF2B5EF4-FFF2-40B4-BE49-F238E27FC236}">
                  <a16:creationId xmlns:a16="http://schemas.microsoft.com/office/drawing/2014/main" id="{284B7BA9-90CA-4A09-B687-3E651BC58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129" y="474784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4" name="Freeform 1671">
              <a:extLst>
                <a:ext uri="{FF2B5EF4-FFF2-40B4-BE49-F238E27FC236}">
                  <a16:creationId xmlns:a16="http://schemas.microsoft.com/office/drawing/2014/main" id="{625D67E4-F887-492D-8B88-B415E2D4A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129" y="474580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5" name="Freeform 1672">
              <a:extLst>
                <a:ext uri="{FF2B5EF4-FFF2-40B4-BE49-F238E27FC236}">
                  <a16:creationId xmlns:a16="http://schemas.microsoft.com/office/drawing/2014/main" id="{BC9DD51C-ADE4-4342-AE71-698D7E46C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5846" y="4721274"/>
              <a:ext cx="1920" cy="2044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6" name="Freeform 1673">
              <a:extLst>
                <a:ext uri="{FF2B5EF4-FFF2-40B4-BE49-F238E27FC236}">
                  <a16:creationId xmlns:a16="http://schemas.microsoft.com/office/drawing/2014/main" id="{5488F0D5-3753-45BF-85A2-68F031095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687" y="4713097"/>
              <a:ext cx="1920" cy="408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7" name="Freeform 1674">
              <a:extLst>
                <a:ext uri="{FF2B5EF4-FFF2-40B4-BE49-F238E27FC236}">
                  <a16:creationId xmlns:a16="http://schemas.microsoft.com/office/drawing/2014/main" id="{89CABD75-B83E-4368-8D89-E7737E5A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8963" y="46742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8" name="Freeform 1675">
              <a:extLst>
                <a:ext uri="{FF2B5EF4-FFF2-40B4-BE49-F238E27FC236}">
                  <a16:creationId xmlns:a16="http://schemas.microsoft.com/office/drawing/2014/main" id="{84182C42-A77A-41FF-8420-8EEB265D4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159" y="4668125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69" name="Freeform 1676">
              <a:extLst>
                <a:ext uri="{FF2B5EF4-FFF2-40B4-BE49-F238E27FC236}">
                  <a16:creationId xmlns:a16="http://schemas.microsoft.com/office/drawing/2014/main" id="{67649EE1-58BC-486B-AC07-D29F82F9D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2803" y="46783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0" name="Freeform 1677">
              <a:extLst>
                <a:ext uri="{FF2B5EF4-FFF2-40B4-BE49-F238E27FC236}">
                  <a16:creationId xmlns:a16="http://schemas.microsoft.com/office/drawing/2014/main" id="{A8EF28EA-EA4C-452D-9756-009E16B6E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325" y="46906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1" name="Freeform 1678">
              <a:extLst>
                <a:ext uri="{FF2B5EF4-FFF2-40B4-BE49-F238E27FC236}">
                  <a16:creationId xmlns:a16="http://schemas.microsoft.com/office/drawing/2014/main" id="{9BAEB0C1-3D2F-4FCA-B847-420995135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564" y="4684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2" name="Freeform 1679">
              <a:extLst>
                <a:ext uri="{FF2B5EF4-FFF2-40B4-BE49-F238E27FC236}">
                  <a16:creationId xmlns:a16="http://schemas.microsoft.com/office/drawing/2014/main" id="{1493A2F5-45D6-4B5D-9E70-EDEACC33E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2153" y="46722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3" name="Freeform 1680">
              <a:extLst>
                <a:ext uri="{FF2B5EF4-FFF2-40B4-BE49-F238E27FC236}">
                  <a16:creationId xmlns:a16="http://schemas.microsoft.com/office/drawing/2014/main" id="{5CA8D8E4-119E-422C-9318-539699E2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435" y="4666081"/>
              <a:ext cx="5761" cy="8177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2"/>
                    <a:pt x="2" y="4"/>
                    <a:pt x="0" y="4"/>
                  </a:cubicBezTo>
                  <a:cubicBezTo>
                    <a:pt x="2" y="4"/>
                    <a:pt x="3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4" name="Freeform 1681">
              <a:extLst>
                <a:ext uri="{FF2B5EF4-FFF2-40B4-BE49-F238E27FC236}">
                  <a16:creationId xmlns:a16="http://schemas.microsoft.com/office/drawing/2014/main" id="{B47562EA-7FE1-43ED-9586-725F4B046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29" y="4308350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5" name="Freeform 1682">
              <a:extLst>
                <a:ext uri="{FF2B5EF4-FFF2-40B4-BE49-F238E27FC236}">
                  <a16:creationId xmlns:a16="http://schemas.microsoft.com/office/drawing/2014/main" id="{D88DA92E-6DAB-4ABF-9E9E-8E8A39D3A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349" y="429608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6" name="Freeform 1683">
              <a:extLst>
                <a:ext uri="{FF2B5EF4-FFF2-40B4-BE49-F238E27FC236}">
                  <a16:creationId xmlns:a16="http://schemas.microsoft.com/office/drawing/2014/main" id="{3868D52E-C138-4D76-B542-5FB57E785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349" y="430221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7" name="Freeform 1684">
              <a:extLst>
                <a:ext uri="{FF2B5EF4-FFF2-40B4-BE49-F238E27FC236}">
                  <a16:creationId xmlns:a16="http://schemas.microsoft.com/office/drawing/2014/main" id="{1A9753B9-70DA-4DB2-A1F6-75F0050F4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5668" y="4318571"/>
              <a:ext cx="1920" cy="408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8" name="Freeform 1685">
              <a:extLst>
                <a:ext uri="{FF2B5EF4-FFF2-40B4-BE49-F238E27FC236}">
                  <a16:creationId xmlns:a16="http://schemas.microsoft.com/office/drawing/2014/main" id="{2FE1E23A-6548-4E7E-BD72-85B877673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7589" y="4316527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79" name="Freeform 1686">
              <a:extLst>
                <a:ext uri="{FF2B5EF4-FFF2-40B4-BE49-F238E27FC236}">
                  <a16:creationId xmlns:a16="http://schemas.microsoft.com/office/drawing/2014/main" id="{AF5AA7F1-4BF5-4545-A73B-DB264C16A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509" y="431857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0" name="Freeform 1687">
              <a:extLst>
                <a:ext uri="{FF2B5EF4-FFF2-40B4-BE49-F238E27FC236}">
                  <a16:creationId xmlns:a16="http://schemas.microsoft.com/office/drawing/2014/main" id="{EC1D631D-58FA-4C66-9CE0-56904DE8D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2951" y="43247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1" name="Freeform 1688">
              <a:extLst>
                <a:ext uri="{FF2B5EF4-FFF2-40B4-BE49-F238E27FC236}">
                  <a16:creationId xmlns:a16="http://schemas.microsoft.com/office/drawing/2014/main" id="{D57C4340-E32C-4CC3-8621-1CBAB634A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1030" y="43247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2" name="Freeform 1689">
              <a:extLst>
                <a:ext uri="{FF2B5EF4-FFF2-40B4-BE49-F238E27FC236}">
                  <a16:creationId xmlns:a16="http://schemas.microsoft.com/office/drawing/2014/main" id="{3DB70CAB-FD28-4588-B5E6-A70583412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1030" y="4322659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3" name="Freeform 1690">
              <a:extLst>
                <a:ext uri="{FF2B5EF4-FFF2-40B4-BE49-F238E27FC236}">
                  <a16:creationId xmlns:a16="http://schemas.microsoft.com/office/drawing/2014/main" id="{769A7211-5A47-44B7-9898-22CFE0DBD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5270" y="43206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4" name="Freeform 1691">
              <a:extLst>
                <a:ext uri="{FF2B5EF4-FFF2-40B4-BE49-F238E27FC236}">
                  <a16:creationId xmlns:a16="http://schemas.microsoft.com/office/drawing/2014/main" id="{06080023-D0E9-4E63-A2B7-0F50B729B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29" y="43185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5" name="Freeform 1692">
              <a:extLst>
                <a:ext uri="{FF2B5EF4-FFF2-40B4-BE49-F238E27FC236}">
                  <a16:creationId xmlns:a16="http://schemas.microsoft.com/office/drawing/2014/main" id="{12E84C94-048C-4663-B543-92E33062E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190" y="4322659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6" name="Freeform 1693">
              <a:extLst>
                <a:ext uri="{FF2B5EF4-FFF2-40B4-BE49-F238E27FC236}">
                  <a16:creationId xmlns:a16="http://schemas.microsoft.com/office/drawing/2014/main" id="{70809A23-7EE7-4A4B-A069-18FDFE707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509" y="431857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7" name="Freeform 1694">
              <a:extLst>
                <a:ext uri="{FF2B5EF4-FFF2-40B4-BE49-F238E27FC236}">
                  <a16:creationId xmlns:a16="http://schemas.microsoft.com/office/drawing/2014/main" id="{7BE6B96E-8B77-4E7B-89CE-4C1EFCADE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546" y="4882764"/>
              <a:ext cx="155540" cy="206462"/>
            </a:xfrm>
            <a:custGeom>
              <a:avLst/>
              <a:gdLst>
                <a:gd name="T0" fmla="*/ 76 w 84"/>
                <a:gd name="T1" fmla="*/ 8 h 105"/>
                <a:gd name="T2" fmla="*/ 65 w 84"/>
                <a:gd name="T3" fmla="*/ 14 h 105"/>
                <a:gd name="T4" fmla="*/ 59 w 84"/>
                <a:gd name="T5" fmla="*/ 16 h 105"/>
                <a:gd name="T6" fmla="*/ 33 w 84"/>
                <a:gd name="T7" fmla="*/ 6 h 105"/>
                <a:gd name="T8" fmla="*/ 22 w 84"/>
                <a:gd name="T9" fmla="*/ 4 h 105"/>
                <a:gd name="T10" fmla="*/ 21 w 84"/>
                <a:gd name="T11" fmla="*/ 4 h 105"/>
                <a:gd name="T12" fmla="*/ 18 w 84"/>
                <a:gd name="T13" fmla="*/ 3 h 105"/>
                <a:gd name="T14" fmla="*/ 17 w 84"/>
                <a:gd name="T15" fmla="*/ 2 h 105"/>
                <a:gd name="T16" fmla="*/ 16 w 84"/>
                <a:gd name="T17" fmla="*/ 2 h 105"/>
                <a:gd name="T18" fmla="*/ 10 w 84"/>
                <a:gd name="T19" fmla="*/ 1 h 105"/>
                <a:gd name="T20" fmla="*/ 2 w 84"/>
                <a:gd name="T21" fmla="*/ 6 h 105"/>
                <a:gd name="T22" fmla="*/ 6 w 84"/>
                <a:gd name="T23" fmla="*/ 10 h 105"/>
                <a:gd name="T24" fmla="*/ 12 w 84"/>
                <a:gd name="T25" fmla="*/ 22 h 105"/>
                <a:gd name="T26" fmla="*/ 12 w 84"/>
                <a:gd name="T27" fmla="*/ 33 h 105"/>
                <a:gd name="T28" fmla="*/ 3 w 84"/>
                <a:gd name="T29" fmla="*/ 47 h 105"/>
                <a:gd name="T30" fmla="*/ 3 w 84"/>
                <a:gd name="T31" fmla="*/ 47 h 105"/>
                <a:gd name="T32" fmla="*/ 3 w 84"/>
                <a:gd name="T33" fmla="*/ 48 h 105"/>
                <a:gd name="T34" fmla="*/ 3 w 84"/>
                <a:gd name="T35" fmla="*/ 48 h 105"/>
                <a:gd name="T36" fmla="*/ 3 w 84"/>
                <a:gd name="T37" fmla="*/ 49 h 105"/>
                <a:gd name="T38" fmla="*/ 2 w 84"/>
                <a:gd name="T39" fmla="*/ 50 h 105"/>
                <a:gd name="T40" fmla="*/ 1 w 84"/>
                <a:gd name="T41" fmla="*/ 51 h 105"/>
                <a:gd name="T42" fmla="*/ 4 w 84"/>
                <a:gd name="T43" fmla="*/ 61 h 105"/>
                <a:gd name="T44" fmla="*/ 43 w 84"/>
                <a:gd name="T45" fmla="*/ 87 h 105"/>
                <a:gd name="T46" fmla="*/ 46 w 84"/>
                <a:gd name="T47" fmla="*/ 97 h 105"/>
                <a:gd name="T48" fmla="*/ 48 w 84"/>
                <a:gd name="T49" fmla="*/ 98 h 105"/>
                <a:gd name="T50" fmla="*/ 50 w 84"/>
                <a:gd name="T51" fmla="*/ 100 h 105"/>
                <a:gd name="T52" fmla="*/ 53 w 84"/>
                <a:gd name="T53" fmla="*/ 101 h 105"/>
                <a:gd name="T54" fmla="*/ 55 w 84"/>
                <a:gd name="T55" fmla="*/ 103 h 105"/>
                <a:gd name="T56" fmla="*/ 58 w 84"/>
                <a:gd name="T57" fmla="*/ 105 h 105"/>
                <a:gd name="T58" fmla="*/ 68 w 84"/>
                <a:gd name="T59" fmla="*/ 83 h 105"/>
                <a:gd name="T60" fmla="*/ 76 w 84"/>
                <a:gd name="T61" fmla="*/ 77 h 105"/>
                <a:gd name="T62" fmla="*/ 80 w 84"/>
                <a:gd name="T63" fmla="*/ 75 h 105"/>
                <a:gd name="T64" fmla="*/ 82 w 84"/>
                <a:gd name="T65" fmla="*/ 73 h 105"/>
                <a:gd name="T66" fmla="*/ 77 w 84"/>
                <a:gd name="T67" fmla="*/ 64 h 105"/>
                <a:gd name="T68" fmla="*/ 82 w 84"/>
                <a:gd name="T69" fmla="*/ 14 h 105"/>
                <a:gd name="T70" fmla="*/ 84 w 84"/>
                <a:gd name="T71" fmla="*/ 1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4" h="105">
                  <a:moveTo>
                    <a:pt x="84" y="11"/>
                  </a:moveTo>
                  <a:cubicBezTo>
                    <a:pt x="81" y="12"/>
                    <a:pt x="78" y="11"/>
                    <a:pt x="76" y="8"/>
                  </a:cubicBezTo>
                  <a:cubicBezTo>
                    <a:pt x="74" y="8"/>
                    <a:pt x="71" y="9"/>
                    <a:pt x="69" y="10"/>
                  </a:cubicBezTo>
                  <a:cubicBezTo>
                    <a:pt x="67" y="11"/>
                    <a:pt x="66" y="13"/>
                    <a:pt x="65" y="14"/>
                  </a:cubicBezTo>
                  <a:cubicBezTo>
                    <a:pt x="64" y="16"/>
                    <a:pt x="62" y="17"/>
                    <a:pt x="61" y="17"/>
                  </a:cubicBezTo>
                  <a:cubicBezTo>
                    <a:pt x="60" y="17"/>
                    <a:pt x="60" y="17"/>
                    <a:pt x="59" y="16"/>
                  </a:cubicBezTo>
                  <a:cubicBezTo>
                    <a:pt x="58" y="16"/>
                    <a:pt x="50" y="14"/>
                    <a:pt x="47" y="14"/>
                  </a:cubicBezTo>
                  <a:cubicBezTo>
                    <a:pt x="44" y="14"/>
                    <a:pt x="35" y="8"/>
                    <a:pt x="33" y="6"/>
                  </a:cubicBezTo>
                  <a:cubicBezTo>
                    <a:pt x="32" y="6"/>
                    <a:pt x="29" y="5"/>
                    <a:pt x="27" y="5"/>
                  </a:cubicBezTo>
                  <a:cubicBezTo>
                    <a:pt x="25" y="5"/>
                    <a:pt x="23" y="5"/>
                    <a:pt x="22" y="4"/>
                  </a:cubicBezTo>
                  <a:cubicBezTo>
                    <a:pt x="22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8" y="3"/>
                    <a:pt x="18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2"/>
                    <a:pt x="15" y="1"/>
                    <a:pt x="15" y="1"/>
                  </a:cubicBezTo>
                  <a:cubicBezTo>
                    <a:pt x="15" y="0"/>
                    <a:pt x="13" y="0"/>
                    <a:pt x="10" y="1"/>
                  </a:cubicBezTo>
                  <a:cubicBezTo>
                    <a:pt x="8" y="1"/>
                    <a:pt x="3" y="4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8"/>
                    <a:pt x="12" y="33"/>
                  </a:cubicBezTo>
                  <a:cubicBezTo>
                    <a:pt x="11" y="38"/>
                    <a:pt x="6" y="44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1"/>
                  </a:cubicBezTo>
                  <a:cubicBezTo>
                    <a:pt x="2" y="51"/>
                    <a:pt x="1" y="51"/>
                    <a:pt x="1" y="51"/>
                  </a:cubicBezTo>
                  <a:cubicBezTo>
                    <a:pt x="5" y="53"/>
                    <a:pt x="9" y="55"/>
                    <a:pt x="8" y="57"/>
                  </a:cubicBezTo>
                  <a:cubicBezTo>
                    <a:pt x="8" y="60"/>
                    <a:pt x="6" y="60"/>
                    <a:pt x="4" y="61"/>
                  </a:cubicBezTo>
                  <a:cubicBezTo>
                    <a:pt x="1" y="62"/>
                    <a:pt x="0" y="62"/>
                    <a:pt x="0" y="64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43" y="94"/>
                    <a:pt x="44" y="96"/>
                    <a:pt x="46" y="97"/>
                  </a:cubicBezTo>
                  <a:cubicBezTo>
                    <a:pt x="46" y="97"/>
                    <a:pt x="46" y="97"/>
                    <a:pt x="47" y="97"/>
                  </a:cubicBezTo>
                  <a:cubicBezTo>
                    <a:pt x="47" y="97"/>
                    <a:pt x="48" y="98"/>
                    <a:pt x="48" y="98"/>
                  </a:cubicBezTo>
                  <a:cubicBezTo>
                    <a:pt x="48" y="98"/>
                    <a:pt x="48" y="98"/>
                    <a:pt x="49" y="99"/>
                  </a:cubicBezTo>
                  <a:cubicBezTo>
                    <a:pt x="49" y="99"/>
                    <a:pt x="50" y="99"/>
                    <a:pt x="50" y="100"/>
                  </a:cubicBezTo>
                  <a:cubicBezTo>
                    <a:pt x="50" y="100"/>
                    <a:pt x="51" y="100"/>
                    <a:pt x="51" y="100"/>
                  </a:cubicBezTo>
                  <a:cubicBezTo>
                    <a:pt x="52" y="101"/>
                    <a:pt x="52" y="101"/>
                    <a:pt x="53" y="101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2"/>
                    <a:pt x="55" y="103"/>
                    <a:pt x="55" y="103"/>
                  </a:cubicBezTo>
                  <a:cubicBezTo>
                    <a:pt x="55" y="103"/>
                    <a:pt x="56" y="104"/>
                    <a:pt x="56" y="104"/>
                  </a:cubicBezTo>
                  <a:cubicBezTo>
                    <a:pt x="57" y="104"/>
                    <a:pt x="57" y="105"/>
                    <a:pt x="58" y="105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62" y="96"/>
                    <a:pt x="67" y="85"/>
                    <a:pt x="68" y="83"/>
                  </a:cubicBezTo>
                  <a:cubicBezTo>
                    <a:pt x="70" y="80"/>
                    <a:pt x="72" y="79"/>
                    <a:pt x="73" y="78"/>
                  </a:cubicBezTo>
                  <a:cubicBezTo>
                    <a:pt x="74" y="78"/>
                    <a:pt x="75" y="77"/>
                    <a:pt x="76" y="77"/>
                  </a:cubicBezTo>
                  <a:cubicBezTo>
                    <a:pt x="77" y="75"/>
                    <a:pt x="78" y="75"/>
                    <a:pt x="79" y="75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0" y="75"/>
                    <a:pt x="81" y="74"/>
                    <a:pt x="82" y="73"/>
                  </a:cubicBezTo>
                  <a:cubicBezTo>
                    <a:pt x="82" y="73"/>
                    <a:pt x="82" y="73"/>
                    <a:pt x="82" y="72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8" name="Freeform 1695">
              <a:extLst>
                <a:ext uri="{FF2B5EF4-FFF2-40B4-BE49-F238E27FC236}">
                  <a16:creationId xmlns:a16="http://schemas.microsoft.com/office/drawing/2014/main" id="{93592A12-FE5E-48E1-A090-F2CF42E9B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724" y="4905250"/>
              <a:ext cx="15362" cy="22486"/>
            </a:xfrm>
            <a:custGeom>
              <a:avLst/>
              <a:gdLst>
                <a:gd name="T0" fmla="*/ 0 w 8"/>
                <a:gd name="T1" fmla="*/ 11 h 11"/>
                <a:gd name="T2" fmla="*/ 8 w 8"/>
                <a:gd name="T3" fmla="*/ 0 h 11"/>
                <a:gd name="T4" fmla="*/ 6 w 8"/>
                <a:gd name="T5" fmla="*/ 3 h 11"/>
                <a:gd name="T6" fmla="*/ 0 w 8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1">
                  <a:moveTo>
                    <a:pt x="0" y="11"/>
                  </a:moveTo>
                  <a:lnTo>
                    <a:pt x="8" y="0"/>
                  </a:lnTo>
                  <a:lnTo>
                    <a:pt x="6" y="3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89" name="Freeform 1696">
              <a:extLst>
                <a:ext uri="{FF2B5EF4-FFF2-40B4-BE49-F238E27FC236}">
                  <a16:creationId xmlns:a16="http://schemas.microsoft.com/office/drawing/2014/main" id="{4F40FC71-40D0-4CDB-A0AD-5D82D33FF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6644" y="5007459"/>
              <a:ext cx="9601" cy="16353"/>
            </a:xfrm>
            <a:custGeom>
              <a:avLst/>
              <a:gdLst>
                <a:gd name="T0" fmla="*/ 5 w 5"/>
                <a:gd name="T1" fmla="*/ 8 h 8"/>
                <a:gd name="T2" fmla="*/ 0 w 5"/>
                <a:gd name="T3" fmla="*/ 0 h 8"/>
                <a:gd name="T4" fmla="*/ 5 w 5"/>
                <a:gd name="T5" fmla="*/ 8 h 8"/>
                <a:gd name="T6" fmla="*/ 5 w 5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5" y="8"/>
                  </a:moveTo>
                  <a:lnTo>
                    <a:pt x="0" y="0"/>
                  </a:lnTo>
                  <a:lnTo>
                    <a:pt x="5" y="8"/>
                  </a:lnTo>
                  <a:lnTo>
                    <a:pt x="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0" name="Freeform 1697">
              <a:extLst>
                <a:ext uri="{FF2B5EF4-FFF2-40B4-BE49-F238E27FC236}">
                  <a16:creationId xmlns:a16="http://schemas.microsoft.com/office/drawing/2014/main" id="{E77DE290-CDD5-49B8-B497-7E5509C8B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1030" y="4888897"/>
              <a:ext cx="192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2 w 2"/>
                <a:gd name="T5" fmla="*/ 1 h 1"/>
                <a:gd name="T6" fmla="*/ 1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1" name="Freeform 1698">
              <a:extLst>
                <a:ext uri="{FF2B5EF4-FFF2-40B4-BE49-F238E27FC236}">
                  <a16:creationId xmlns:a16="http://schemas.microsoft.com/office/drawing/2014/main" id="{9EAC3656-AD15-451D-BA05-5E695D27A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386" y="4892985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2" name="Freeform 1699">
              <a:extLst>
                <a:ext uri="{FF2B5EF4-FFF2-40B4-BE49-F238E27FC236}">
                  <a16:creationId xmlns:a16="http://schemas.microsoft.com/office/drawing/2014/main" id="{9046469F-899D-4B2F-AD7E-68B89679E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5270" y="488685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3" name="Freeform 1700">
              <a:extLst>
                <a:ext uri="{FF2B5EF4-FFF2-40B4-BE49-F238E27FC236}">
                  <a16:creationId xmlns:a16="http://schemas.microsoft.com/office/drawing/2014/main" id="{5133E7BC-746B-4F4B-A6B8-CC36814D2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86" y="49052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4" name="Freeform 1701">
              <a:extLst>
                <a:ext uri="{FF2B5EF4-FFF2-40B4-BE49-F238E27FC236}">
                  <a16:creationId xmlns:a16="http://schemas.microsoft.com/office/drawing/2014/main" id="{F0E31377-E424-4E19-955C-70240E156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190" y="4886852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5" name="Freeform 1702">
              <a:extLst>
                <a:ext uri="{FF2B5EF4-FFF2-40B4-BE49-F238E27FC236}">
                  <a16:creationId xmlns:a16="http://schemas.microsoft.com/office/drawing/2014/main" id="{AA3966B3-9271-45A0-BDE9-761D5C539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6214" y="4901162"/>
              <a:ext cx="103693" cy="114474"/>
            </a:xfrm>
            <a:custGeom>
              <a:avLst/>
              <a:gdLst>
                <a:gd name="T0" fmla="*/ 45 w 56"/>
                <a:gd name="T1" fmla="*/ 2 h 59"/>
                <a:gd name="T2" fmla="*/ 36 w 56"/>
                <a:gd name="T3" fmla="*/ 3 h 59"/>
                <a:gd name="T4" fmla="*/ 34 w 56"/>
                <a:gd name="T5" fmla="*/ 3 h 59"/>
                <a:gd name="T6" fmla="*/ 28 w 56"/>
                <a:gd name="T7" fmla="*/ 7 h 59"/>
                <a:gd name="T8" fmla="*/ 21 w 56"/>
                <a:gd name="T9" fmla="*/ 4 h 59"/>
                <a:gd name="T10" fmla="*/ 19 w 56"/>
                <a:gd name="T11" fmla="*/ 4 h 59"/>
                <a:gd name="T12" fmla="*/ 17 w 56"/>
                <a:gd name="T13" fmla="*/ 5 h 59"/>
                <a:gd name="T14" fmla="*/ 14 w 56"/>
                <a:gd name="T15" fmla="*/ 14 h 59"/>
                <a:gd name="T16" fmla="*/ 17 w 56"/>
                <a:gd name="T17" fmla="*/ 20 h 59"/>
                <a:gd name="T18" fmla="*/ 14 w 56"/>
                <a:gd name="T19" fmla="*/ 26 h 59"/>
                <a:gd name="T20" fmla="*/ 7 w 56"/>
                <a:gd name="T21" fmla="*/ 33 h 59"/>
                <a:gd name="T22" fmla="*/ 3 w 56"/>
                <a:gd name="T23" fmla="*/ 40 h 59"/>
                <a:gd name="T24" fmla="*/ 0 w 56"/>
                <a:gd name="T25" fmla="*/ 53 h 59"/>
                <a:gd name="T26" fmla="*/ 0 w 56"/>
                <a:gd name="T27" fmla="*/ 56 h 59"/>
                <a:gd name="T28" fmla="*/ 0 w 56"/>
                <a:gd name="T29" fmla="*/ 59 h 59"/>
                <a:gd name="T30" fmla="*/ 0 w 56"/>
                <a:gd name="T31" fmla="*/ 59 h 59"/>
                <a:gd name="T32" fmla="*/ 6 w 56"/>
                <a:gd name="T33" fmla="*/ 57 h 59"/>
                <a:gd name="T34" fmla="*/ 8 w 56"/>
                <a:gd name="T35" fmla="*/ 56 h 59"/>
                <a:gd name="T36" fmla="*/ 10 w 56"/>
                <a:gd name="T37" fmla="*/ 55 h 59"/>
                <a:gd name="T38" fmla="*/ 11 w 56"/>
                <a:gd name="T39" fmla="*/ 55 h 59"/>
                <a:gd name="T40" fmla="*/ 12 w 56"/>
                <a:gd name="T41" fmla="*/ 55 h 59"/>
                <a:gd name="T42" fmla="*/ 13 w 56"/>
                <a:gd name="T43" fmla="*/ 54 h 59"/>
                <a:gd name="T44" fmla="*/ 22 w 56"/>
                <a:gd name="T45" fmla="*/ 54 h 59"/>
                <a:gd name="T46" fmla="*/ 45 w 56"/>
                <a:gd name="T47" fmla="*/ 41 h 59"/>
                <a:gd name="T48" fmla="*/ 46 w 56"/>
                <a:gd name="T49" fmla="*/ 41 h 59"/>
                <a:gd name="T50" fmla="*/ 46 w 56"/>
                <a:gd name="T51" fmla="*/ 39 h 59"/>
                <a:gd name="T52" fmla="*/ 47 w 56"/>
                <a:gd name="T53" fmla="*/ 38 h 59"/>
                <a:gd name="T54" fmla="*/ 47 w 56"/>
                <a:gd name="T55" fmla="*/ 37 h 59"/>
                <a:gd name="T56" fmla="*/ 48 w 56"/>
                <a:gd name="T57" fmla="*/ 37 h 59"/>
                <a:gd name="T58" fmla="*/ 48 w 56"/>
                <a:gd name="T59" fmla="*/ 36 h 59"/>
                <a:gd name="T60" fmla="*/ 48 w 56"/>
                <a:gd name="T61" fmla="*/ 36 h 59"/>
                <a:gd name="T62" fmla="*/ 56 w 56"/>
                <a:gd name="T63" fmla="*/ 23 h 59"/>
                <a:gd name="T64" fmla="*/ 56 w 56"/>
                <a:gd name="T65" fmla="*/ 15 h 59"/>
                <a:gd name="T66" fmla="*/ 50 w 56"/>
                <a:gd name="T67" fmla="*/ 3 h 59"/>
                <a:gd name="T68" fmla="*/ 47 w 56"/>
                <a:gd name="T6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59">
                  <a:moveTo>
                    <a:pt x="47" y="0"/>
                  </a:moveTo>
                  <a:cubicBezTo>
                    <a:pt x="47" y="1"/>
                    <a:pt x="46" y="1"/>
                    <a:pt x="45" y="2"/>
                  </a:cubicBezTo>
                  <a:cubicBezTo>
                    <a:pt x="45" y="2"/>
                    <a:pt x="45" y="4"/>
                    <a:pt x="40" y="4"/>
                  </a:cubicBezTo>
                  <a:cubicBezTo>
                    <a:pt x="39" y="4"/>
                    <a:pt x="37" y="4"/>
                    <a:pt x="36" y="3"/>
                  </a:cubicBezTo>
                  <a:cubicBezTo>
                    <a:pt x="36" y="3"/>
                    <a:pt x="35" y="3"/>
                    <a:pt x="35" y="3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4"/>
                    <a:pt x="30" y="5"/>
                    <a:pt x="30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3" y="5"/>
                    <a:pt x="22" y="4"/>
                    <a:pt x="21" y="4"/>
                  </a:cubicBezTo>
                  <a:cubicBezTo>
                    <a:pt x="21" y="4"/>
                    <a:pt x="20" y="4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4"/>
                    <a:pt x="18" y="5"/>
                    <a:pt x="18" y="5"/>
                  </a:cubicBezTo>
                  <a:cubicBezTo>
                    <a:pt x="18" y="5"/>
                    <a:pt x="18" y="5"/>
                    <a:pt x="17" y="5"/>
                  </a:cubicBezTo>
                  <a:cubicBezTo>
                    <a:pt x="16" y="5"/>
                    <a:pt x="15" y="6"/>
                    <a:pt x="14" y="6"/>
                  </a:cubicBezTo>
                  <a:cubicBezTo>
                    <a:pt x="14" y="8"/>
                    <a:pt x="14" y="12"/>
                    <a:pt x="14" y="14"/>
                  </a:cubicBezTo>
                  <a:cubicBezTo>
                    <a:pt x="14" y="15"/>
                    <a:pt x="14" y="15"/>
                    <a:pt x="15" y="16"/>
                  </a:cubicBezTo>
                  <a:cubicBezTo>
                    <a:pt x="16" y="16"/>
                    <a:pt x="17" y="18"/>
                    <a:pt x="17" y="20"/>
                  </a:cubicBezTo>
                  <a:cubicBezTo>
                    <a:pt x="17" y="22"/>
                    <a:pt x="16" y="23"/>
                    <a:pt x="15" y="25"/>
                  </a:cubicBezTo>
                  <a:cubicBezTo>
                    <a:pt x="15" y="25"/>
                    <a:pt x="14" y="26"/>
                    <a:pt x="14" y="26"/>
                  </a:cubicBezTo>
                  <a:cubicBezTo>
                    <a:pt x="14" y="29"/>
                    <a:pt x="10" y="30"/>
                    <a:pt x="8" y="31"/>
                  </a:cubicBezTo>
                  <a:cubicBezTo>
                    <a:pt x="8" y="31"/>
                    <a:pt x="7" y="32"/>
                    <a:pt x="7" y="33"/>
                  </a:cubicBezTo>
                  <a:cubicBezTo>
                    <a:pt x="6" y="34"/>
                    <a:pt x="6" y="35"/>
                    <a:pt x="4" y="37"/>
                  </a:cubicBezTo>
                  <a:cubicBezTo>
                    <a:pt x="4" y="37"/>
                    <a:pt x="4" y="38"/>
                    <a:pt x="3" y="40"/>
                  </a:cubicBezTo>
                  <a:cubicBezTo>
                    <a:pt x="3" y="41"/>
                    <a:pt x="3" y="42"/>
                    <a:pt x="2" y="44"/>
                  </a:cubicBezTo>
                  <a:cubicBezTo>
                    <a:pt x="1" y="46"/>
                    <a:pt x="0" y="50"/>
                    <a:pt x="0" y="53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7"/>
                    <a:pt x="0" y="58"/>
                    <a:pt x="0" y="58"/>
                  </a:cubicBezTo>
                  <a:cubicBezTo>
                    <a:pt x="0" y="58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8"/>
                    <a:pt x="1" y="58"/>
                    <a:pt x="1" y="58"/>
                  </a:cubicBezTo>
                  <a:cubicBezTo>
                    <a:pt x="2" y="58"/>
                    <a:pt x="2" y="57"/>
                    <a:pt x="6" y="57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1" y="55"/>
                    <a:pt x="11" y="55"/>
                  </a:cubicBezTo>
                  <a:cubicBezTo>
                    <a:pt x="11" y="55"/>
                    <a:pt x="12" y="55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3" y="55"/>
                    <a:pt x="13" y="55"/>
                  </a:cubicBezTo>
                  <a:cubicBezTo>
                    <a:pt x="13" y="55"/>
                    <a:pt x="13" y="54"/>
                    <a:pt x="13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3" y="49"/>
                    <a:pt x="27" y="43"/>
                    <a:pt x="31" y="41"/>
                  </a:cubicBezTo>
                  <a:cubicBezTo>
                    <a:pt x="35" y="40"/>
                    <a:pt x="40" y="40"/>
                    <a:pt x="45" y="41"/>
                  </a:cubicBezTo>
                  <a:cubicBezTo>
                    <a:pt x="45" y="41"/>
                    <a:pt x="45" y="41"/>
                    <a:pt x="46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39"/>
                    <a:pt x="46" y="39"/>
                  </a:cubicBezTo>
                  <a:cubicBezTo>
                    <a:pt x="46" y="39"/>
                    <a:pt x="47" y="39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7" y="38"/>
                    <a:pt x="47" y="37"/>
                    <a:pt x="47" y="37"/>
                  </a:cubicBezTo>
                  <a:cubicBezTo>
                    <a:pt x="47" y="37"/>
                    <a:pt x="47" y="37"/>
                    <a:pt x="48" y="37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9" y="35"/>
                    <a:pt x="49" y="35"/>
                  </a:cubicBezTo>
                  <a:cubicBezTo>
                    <a:pt x="51" y="33"/>
                    <a:pt x="55" y="27"/>
                    <a:pt x="56" y="23"/>
                  </a:cubicBezTo>
                  <a:cubicBezTo>
                    <a:pt x="56" y="22"/>
                    <a:pt x="56" y="22"/>
                    <a:pt x="56" y="21"/>
                  </a:cubicBezTo>
                  <a:cubicBezTo>
                    <a:pt x="56" y="18"/>
                    <a:pt x="56" y="16"/>
                    <a:pt x="56" y="15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6" name="Freeform 1703">
              <a:extLst>
                <a:ext uri="{FF2B5EF4-FFF2-40B4-BE49-F238E27FC236}">
                  <a16:creationId xmlns:a16="http://schemas.microsoft.com/office/drawing/2014/main" id="{FB9500F9-335F-481B-8982-D15C35FCA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134" y="5011547"/>
              <a:ext cx="9601" cy="2044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5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7" name="Freeform 1704">
              <a:extLst>
                <a:ext uri="{FF2B5EF4-FFF2-40B4-BE49-F238E27FC236}">
                  <a16:creationId xmlns:a16="http://schemas.microsoft.com/office/drawing/2014/main" id="{E31018C8-68E7-47A3-86E0-7E4789D1B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6214" y="5013591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8" name="Freeform 1705">
              <a:extLst>
                <a:ext uri="{FF2B5EF4-FFF2-40B4-BE49-F238E27FC236}">
                  <a16:creationId xmlns:a16="http://schemas.microsoft.com/office/drawing/2014/main" id="{0667ECF2-1473-4784-B758-1823CBA16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1576" y="5007459"/>
              <a:ext cx="3840" cy="2044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0 w 2"/>
                <a:gd name="T5" fmla="*/ 1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99" name="Freeform 1706">
              <a:extLst>
                <a:ext uri="{FF2B5EF4-FFF2-40B4-BE49-F238E27FC236}">
                  <a16:creationId xmlns:a16="http://schemas.microsoft.com/office/drawing/2014/main" id="{60163962-1496-4898-8357-6E5A48C34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6214" y="50156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0" name="Freeform 1707">
              <a:extLst>
                <a:ext uri="{FF2B5EF4-FFF2-40B4-BE49-F238E27FC236}">
                  <a16:creationId xmlns:a16="http://schemas.microsoft.com/office/drawing/2014/main" id="{7D92D274-0B83-4BC5-BF12-0F60416C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3098" y="4911382"/>
              <a:ext cx="5761" cy="2044"/>
            </a:xfrm>
            <a:custGeom>
              <a:avLst/>
              <a:gdLst>
                <a:gd name="T0" fmla="*/ 0 w 3"/>
                <a:gd name="T1" fmla="*/ 1 h 1"/>
                <a:gd name="T2" fmla="*/ 0 w 3"/>
                <a:gd name="T3" fmla="*/ 1 h 1"/>
                <a:gd name="T4" fmla="*/ 3 w 3"/>
                <a:gd name="T5" fmla="*/ 0 h 1"/>
                <a:gd name="T6" fmla="*/ 0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1" name="Freeform 1708">
              <a:extLst>
                <a:ext uri="{FF2B5EF4-FFF2-40B4-BE49-F238E27FC236}">
                  <a16:creationId xmlns:a16="http://schemas.microsoft.com/office/drawing/2014/main" id="{3D83D610-8E3D-4DCC-A0A0-380A57293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4619" y="4909338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2" name="Freeform 1709">
              <a:extLst>
                <a:ext uri="{FF2B5EF4-FFF2-40B4-BE49-F238E27FC236}">
                  <a16:creationId xmlns:a16="http://schemas.microsoft.com/office/drawing/2014/main" id="{7032DFD6-E9D0-4F53-BB32-1FF999538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779" y="4909338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3" name="Freeform 1710">
              <a:extLst>
                <a:ext uri="{FF2B5EF4-FFF2-40B4-BE49-F238E27FC236}">
                  <a16:creationId xmlns:a16="http://schemas.microsoft.com/office/drawing/2014/main" id="{D18170C0-8945-47F9-975A-CFD493537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0705" y="49808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4" name="Freeform 1711">
              <a:extLst>
                <a:ext uri="{FF2B5EF4-FFF2-40B4-BE49-F238E27FC236}">
                  <a16:creationId xmlns:a16="http://schemas.microsoft.com/office/drawing/2014/main" id="{4D4948C9-CC4D-453E-8680-7C3C308EF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546" y="49706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5" name="Freeform 1712">
              <a:extLst>
                <a:ext uri="{FF2B5EF4-FFF2-40B4-BE49-F238E27FC236}">
                  <a16:creationId xmlns:a16="http://schemas.microsoft.com/office/drawing/2014/main" id="{1CF9C197-9690-466E-82F6-C37275C23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625" y="4974752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6" name="Freeform 1713">
              <a:extLst>
                <a:ext uri="{FF2B5EF4-FFF2-40B4-BE49-F238E27FC236}">
                  <a16:creationId xmlns:a16="http://schemas.microsoft.com/office/drawing/2014/main" id="{B58E50CC-9AEA-4371-AA4C-620A5E4C8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546" y="49727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7" name="Freeform 1714">
              <a:extLst>
                <a:ext uri="{FF2B5EF4-FFF2-40B4-BE49-F238E27FC236}">
                  <a16:creationId xmlns:a16="http://schemas.microsoft.com/office/drawing/2014/main" id="{C154CC4A-671C-4351-9740-A0ABA232D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546" y="49706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8" name="Freeform 1715">
              <a:extLst>
                <a:ext uri="{FF2B5EF4-FFF2-40B4-BE49-F238E27FC236}">
                  <a16:creationId xmlns:a16="http://schemas.microsoft.com/office/drawing/2014/main" id="{AA94EF49-A7FE-4708-AA37-5CA89DE19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908" y="4929780"/>
              <a:ext cx="0" cy="12265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6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09" name="Freeform 1716">
              <a:extLst>
                <a:ext uri="{FF2B5EF4-FFF2-40B4-BE49-F238E27FC236}">
                  <a16:creationId xmlns:a16="http://schemas.microsoft.com/office/drawing/2014/main" id="{BA2EAB68-0ED8-41AB-AEB9-7576485D2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625" y="497270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0" name="Freeform 1717">
              <a:extLst>
                <a:ext uri="{FF2B5EF4-FFF2-40B4-BE49-F238E27FC236}">
                  <a16:creationId xmlns:a16="http://schemas.microsoft.com/office/drawing/2014/main" id="{2215DDD3-D994-45A0-A148-701869920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0705" y="4976796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1" name="Freeform 1718">
              <a:extLst>
                <a:ext uri="{FF2B5EF4-FFF2-40B4-BE49-F238E27FC236}">
                  <a16:creationId xmlns:a16="http://schemas.microsoft.com/office/drawing/2014/main" id="{0D913444-3D98-48B4-9CDA-41BF69F61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70" y="5265025"/>
              <a:ext cx="144019" cy="300494"/>
            </a:xfrm>
            <a:custGeom>
              <a:avLst/>
              <a:gdLst>
                <a:gd name="T0" fmla="*/ 69 w 79"/>
                <a:gd name="T1" fmla="*/ 4 h 154"/>
                <a:gd name="T2" fmla="*/ 67 w 79"/>
                <a:gd name="T3" fmla="*/ 0 h 154"/>
                <a:gd name="T4" fmla="*/ 65 w 79"/>
                <a:gd name="T5" fmla="*/ 2 h 154"/>
                <a:gd name="T6" fmla="*/ 64 w 79"/>
                <a:gd name="T7" fmla="*/ 9 h 154"/>
                <a:gd name="T8" fmla="*/ 63 w 79"/>
                <a:gd name="T9" fmla="*/ 13 h 154"/>
                <a:gd name="T10" fmla="*/ 55 w 79"/>
                <a:gd name="T11" fmla="*/ 16 h 154"/>
                <a:gd name="T12" fmla="*/ 52 w 79"/>
                <a:gd name="T13" fmla="*/ 17 h 154"/>
                <a:gd name="T14" fmla="*/ 52 w 79"/>
                <a:gd name="T15" fmla="*/ 18 h 154"/>
                <a:gd name="T16" fmla="*/ 51 w 79"/>
                <a:gd name="T17" fmla="*/ 23 h 154"/>
                <a:gd name="T18" fmla="*/ 51 w 79"/>
                <a:gd name="T19" fmla="*/ 24 h 154"/>
                <a:gd name="T20" fmla="*/ 51 w 79"/>
                <a:gd name="T21" fmla="*/ 28 h 154"/>
                <a:gd name="T22" fmla="*/ 42 w 79"/>
                <a:gd name="T23" fmla="*/ 34 h 154"/>
                <a:gd name="T24" fmla="*/ 36 w 79"/>
                <a:gd name="T25" fmla="*/ 37 h 154"/>
                <a:gd name="T26" fmla="*/ 25 w 79"/>
                <a:gd name="T27" fmla="*/ 42 h 154"/>
                <a:gd name="T28" fmla="*/ 19 w 79"/>
                <a:gd name="T29" fmla="*/ 43 h 154"/>
                <a:gd name="T30" fmla="*/ 11 w 79"/>
                <a:gd name="T31" fmla="*/ 45 h 154"/>
                <a:gd name="T32" fmla="*/ 11 w 79"/>
                <a:gd name="T33" fmla="*/ 49 h 154"/>
                <a:gd name="T34" fmla="*/ 8 w 79"/>
                <a:gd name="T35" fmla="*/ 59 h 154"/>
                <a:gd name="T36" fmla="*/ 10 w 79"/>
                <a:gd name="T37" fmla="*/ 77 h 154"/>
                <a:gd name="T38" fmla="*/ 7 w 79"/>
                <a:gd name="T39" fmla="*/ 102 h 154"/>
                <a:gd name="T40" fmla="*/ 3 w 79"/>
                <a:gd name="T41" fmla="*/ 127 h 154"/>
                <a:gd name="T42" fmla="*/ 6 w 79"/>
                <a:gd name="T43" fmla="*/ 137 h 154"/>
                <a:gd name="T44" fmla="*/ 10 w 79"/>
                <a:gd name="T45" fmla="*/ 148 h 154"/>
                <a:gd name="T46" fmla="*/ 24 w 79"/>
                <a:gd name="T47" fmla="*/ 154 h 154"/>
                <a:gd name="T48" fmla="*/ 27 w 79"/>
                <a:gd name="T49" fmla="*/ 153 h 154"/>
                <a:gd name="T50" fmla="*/ 34 w 79"/>
                <a:gd name="T51" fmla="*/ 151 h 154"/>
                <a:gd name="T52" fmla="*/ 39 w 79"/>
                <a:gd name="T53" fmla="*/ 149 h 154"/>
                <a:gd name="T54" fmla="*/ 49 w 79"/>
                <a:gd name="T55" fmla="*/ 119 h 154"/>
                <a:gd name="T56" fmla="*/ 55 w 79"/>
                <a:gd name="T57" fmla="*/ 102 h 154"/>
                <a:gd name="T58" fmla="*/ 67 w 79"/>
                <a:gd name="T59" fmla="*/ 59 h 154"/>
                <a:gd name="T60" fmla="*/ 68 w 79"/>
                <a:gd name="T61" fmla="*/ 52 h 154"/>
                <a:gd name="T62" fmla="*/ 69 w 79"/>
                <a:gd name="T63" fmla="*/ 47 h 154"/>
                <a:gd name="T64" fmla="*/ 69 w 79"/>
                <a:gd name="T65" fmla="*/ 37 h 154"/>
                <a:gd name="T66" fmla="*/ 72 w 79"/>
                <a:gd name="T67" fmla="*/ 36 h 154"/>
                <a:gd name="T68" fmla="*/ 75 w 79"/>
                <a:gd name="T69" fmla="*/ 38 h 154"/>
                <a:gd name="T70" fmla="*/ 77 w 79"/>
                <a:gd name="T71" fmla="*/ 40 h 154"/>
                <a:gd name="T72" fmla="*/ 78 w 79"/>
                <a:gd name="T73" fmla="*/ 37 h 154"/>
                <a:gd name="T74" fmla="*/ 77 w 79"/>
                <a:gd name="T75" fmla="*/ 28 h 154"/>
                <a:gd name="T76" fmla="*/ 74 w 79"/>
                <a:gd name="T77" fmla="*/ 16 h 154"/>
                <a:gd name="T78" fmla="*/ 69 w 79"/>
                <a:gd name="T79" fmla="*/ 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154">
                  <a:moveTo>
                    <a:pt x="69" y="4"/>
                  </a:moveTo>
                  <a:cubicBezTo>
                    <a:pt x="68" y="2"/>
                    <a:pt x="67" y="1"/>
                    <a:pt x="67" y="0"/>
                  </a:cubicBezTo>
                  <a:cubicBezTo>
                    <a:pt x="66" y="1"/>
                    <a:pt x="66" y="2"/>
                    <a:pt x="65" y="2"/>
                  </a:cubicBezTo>
                  <a:cubicBezTo>
                    <a:pt x="65" y="3"/>
                    <a:pt x="64" y="6"/>
                    <a:pt x="64" y="9"/>
                  </a:cubicBezTo>
                  <a:cubicBezTo>
                    <a:pt x="65" y="10"/>
                    <a:pt x="64" y="11"/>
                    <a:pt x="63" y="13"/>
                  </a:cubicBezTo>
                  <a:cubicBezTo>
                    <a:pt x="61" y="15"/>
                    <a:pt x="58" y="16"/>
                    <a:pt x="55" y="16"/>
                  </a:cubicBezTo>
                  <a:cubicBezTo>
                    <a:pt x="54" y="16"/>
                    <a:pt x="53" y="16"/>
                    <a:pt x="52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3" y="21"/>
                    <a:pt x="52" y="23"/>
                    <a:pt x="51" y="23"/>
                  </a:cubicBezTo>
                  <a:cubicBezTo>
                    <a:pt x="51" y="23"/>
                    <a:pt x="51" y="24"/>
                    <a:pt x="51" y="24"/>
                  </a:cubicBezTo>
                  <a:cubicBezTo>
                    <a:pt x="52" y="25"/>
                    <a:pt x="52" y="27"/>
                    <a:pt x="51" y="28"/>
                  </a:cubicBezTo>
                  <a:cubicBezTo>
                    <a:pt x="50" y="31"/>
                    <a:pt x="46" y="34"/>
                    <a:pt x="42" y="34"/>
                  </a:cubicBezTo>
                  <a:cubicBezTo>
                    <a:pt x="40" y="34"/>
                    <a:pt x="38" y="36"/>
                    <a:pt x="36" y="37"/>
                  </a:cubicBezTo>
                  <a:cubicBezTo>
                    <a:pt x="32" y="40"/>
                    <a:pt x="29" y="42"/>
                    <a:pt x="25" y="42"/>
                  </a:cubicBezTo>
                  <a:cubicBezTo>
                    <a:pt x="23" y="42"/>
                    <a:pt x="21" y="42"/>
                    <a:pt x="19" y="43"/>
                  </a:cubicBezTo>
                  <a:cubicBezTo>
                    <a:pt x="16" y="44"/>
                    <a:pt x="14" y="45"/>
                    <a:pt x="11" y="45"/>
                  </a:cubicBezTo>
                  <a:cubicBezTo>
                    <a:pt x="11" y="45"/>
                    <a:pt x="11" y="47"/>
                    <a:pt x="11" y="49"/>
                  </a:cubicBezTo>
                  <a:cubicBezTo>
                    <a:pt x="10" y="52"/>
                    <a:pt x="10" y="55"/>
                    <a:pt x="8" y="59"/>
                  </a:cubicBezTo>
                  <a:cubicBezTo>
                    <a:pt x="6" y="63"/>
                    <a:pt x="6" y="69"/>
                    <a:pt x="10" y="77"/>
                  </a:cubicBezTo>
                  <a:cubicBezTo>
                    <a:pt x="13" y="85"/>
                    <a:pt x="16" y="92"/>
                    <a:pt x="7" y="102"/>
                  </a:cubicBezTo>
                  <a:cubicBezTo>
                    <a:pt x="0" y="111"/>
                    <a:pt x="0" y="121"/>
                    <a:pt x="3" y="127"/>
                  </a:cubicBezTo>
                  <a:cubicBezTo>
                    <a:pt x="4" y="130"/>
                    <a:pt x="5" y="133"/>
                    <a:pt x="6" y="137"/>
                  </a:cubicBezTo>
                  <a:cubicBezTo>
                    <a:pt x="7" y="141"/>
                    <a:pt x="8" y="145"/>
                    <a:pt x="10" y="148"/>
                  </a:cubicBezTo>
                  <a:cubicBezTo>
                    <a:pt x="13" y="151"/>
                    <a:pt x="19" y="154"/>
                    <a:pt x="24" y="154"/>
                  </a:cubicBezTo>
                  <a:cubicBezTo>
                    <a:pt x="25" y="154"/>
                    <a:pt x="26" y="153"/>
                    <a:pt x="27" y="153"/>
                  </a:cubicBezTo>
                  <a:cubicBezTo>
                    <a:pt x="29" y="151"/>
                    <a:pt x="32" y="151"/>
                    <a:pt x="34" y="151"/>
                  </a:cubicBezTo>
                  <a:cubicBezTo>
                    <a:pt x="36" y="151"/>
                    <a:pt x="37" y="150"/>
                    <a:pt x="39" y="149"/>
                  </a:cubicBezTo>
                  <a:cubicBezTo>
                    <a:pt x="41" y="146"/>
                    <a:pt x="45" y="132"/>
                    <a:pt x="49" y="119"/>
                  </a:cubicBezTo>
                  <a:cubicBezTo>
                    <a:pt x="51" y="113"/>
                    <a:pt x="53" y="107"/>
                    <a:pt x="55" y="102"/>
                  </a:cubicBezTo>
                  <a:cubicBezTo>
                    <a:pt x="59" y="89"/>
                    <a:pt x="67" y="63"/>
                    <a:pt x="67" y="59"/>
                  </a:cubicBezTo>
                  <a:cubicBezTo>
                    <a:pt x="66" y="56"/>
                    <a:pt x="67" y="54"/>
                    <a:pt x="68" y="52"/>
                  </a:cubicBezTo>
                  <a:cubicBezTo>
                    <a:pt x="69" y="50"/>
                    <a:pt x="70" y="49"/>
                    <a:pt x="69" y="47"/>
                  </a:cubicBezTo>
                  <a:cubicBezTo>
                    <a:pt x="67" y="43"/>
                    <a:pt x="68" y="39"/>
                    <a:pt x="69" y="37"/>
                  </a:cubicBezTo>
                  <a:cubicBezTo>
                    <a:pt x="70" y="36"/>
                    <a:pt x="72" y="36"/>
                    <a:pt x="72" y="36"/>
                  </a:cubicBezTo>
                  <a:cubicBezTo>
                    <a:pt x="73" y="36"/>
                    <a:pt x="74" y="36"/>
                    <a:pt x="75" y="38"/>
                  </a:cubicBezTo>
                  <a:cubicBezTo>
                    <a:pt x="76" y="39"/>
                    <a:pt x="77" y="40"/>
                    <a:pt x="77" y="40"/>
                  </a:cubicBezTo>
                  <a:cubicBezTo>
                    <a:pt x="77" y="40"/>
                    <a:pt x="78" y="39"/>
                    <a:pt x="78" y="37"/>
                  </a:cubicBezTo>
                  <a:cubicBezTo>
                    <a:pt x="79" y="35"/>
                    <a:pt x="78" y="31"/>
                    <a:pt x="77" y="28"/>
                  </a:cubicBezTo>
                  <a:cubicBezTo>
                    <a:pt x="76" y="24"/>
                    <a:pt x="74" y="20"/>
                    <a:pt x="74" y="16"/>
                  </a:cubicBezTo>
                  <a:cubicBezTo>
                    <a:pt x="74" y="12"/>
                    <a:pt x="71" y="7"/>
                    <a:pt x="6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2" name="Freeform 1719">
              <a:extLst>
                <a:ext uri="{FF2B5EF4-FFF2-40B4-BE49-F238E27FC236}">
                  <a16:creationId xmlns:a16="http://schemas.microsoft.com/office/drawing/2014/main" id="{B0FDE9E4-694A-4446-AC7A-B9435B08E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810" y="4623153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3" name="Freeform 1720">
              <a:extLst>
                <a:ext uri="{FF2B5EF4-FFF2-40B4-BE49-F238E27FC236}">
                  <a16:creationId xmlns:a16="http://schemas.microsoft.com/office/drawing/2014/main" id="{17F7A9CB-2935-4A54-84CA-A336047EA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491" y="4621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4" name="Freeform 1721">
              <a:extLst>
                <a:ext uri="{FF2B5EF4-FFF2-40B4-BE49-F238E27FC236}">
                  <a16:creationId xmlns:a16="http://schemas.microsoft.com/office/drawing/2014/main" id="{FAAC9C90-AC1C-4F78-9B29-D157D5A0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491" y="46190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5" name="Freeform 1722">
              <a:extLst>
                <a:ext uri="{FF2B5EF4-FFF2-40B4-BE49-F238E27FC236}">
                  <a16:creationId xmlns:a16="http://schemas.microsoft.com/office/drawing/2014/main" id="{93F4D846-B80B-41C1-8D82-BEE2CB68C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650" y="4621109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6" name="Freeform 1723">
              <a:extLst>
                <a:ext uri="{FF2B5EF4-FFF2-40B4-BE49-F238E27FC236}">
                  <a16:creationId xmlns:a16="http://schemas.microsoft.com/office/drawing/2014/main" id="{1F7468A9-06BD-4915-974B-734D47E50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70" y="4621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7" name="Freeform 1724">
              <a:extLst>
                <a:ext uri="{FF2B5EF4-FFF2-40B4-BE49-F238E27FC236}">
                  <a16:creationId xmlns:a16="http://schemas.microsoft.com/office/drawing/2014/main" id="{6B90DEDF-7B3B-4FEB-B703-C30A065EA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491" y="46190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8" name="Freeform 1725">
              <a:extLst>
                <a:ext uri="{FF2B5EF4-FFF2-40B4-BE49-F238E27FC236}">
                  <a16:creationId xmlns:a16="http://schemas.microsoft.com/office/drawing/2014/main" id="{3F1EAB88-5A2F-41B9-A061-75A460EBC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2730" y="4623153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19" name="Freeform 1726">
              <a:extLst>
                <a:ext uri="{FF2B5EF4-FFF2-40B4-BE49-F238E27FC236}">
                  <a16:creationId xmlns:a16="http://schemas.microsoft.com/office/drawing/2014/main" id="{D845A2C7-1D3A-44D9-969C-962360B12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5091" y="5265025"/>
              <a:ext cx="19202" cy="18398"/>
            </a:xfrm>
            <a:custGeom>
              <a:avLst/>
              <a:gdLst>
                <a:gd name="T0" fmla="*/ 4 w 10"/>
                <a:gd name="T1" fmla="*/ 9 h 10"/>
                <a:gd name="T2" fmla="*/ 9 w 10"/>
                <a:gd name="T3" fmla="*/ 9 h 10"/>
                <a:gd name="T4" fmla="*/ 10 w 10"/>
                <a:gd name="T5" fmla="*/ 6 h 10"/>
                <a:gd name="T6" fmla="*/ 10 w 10"/>
                <a:gd name="T7" fmla="*/ 0 h 10"/>
                <a:gd name="T8" fmla="*/ 10 w 10"/>
                <a:gd name="T9" fmla="*/ 1 h 10"/>
                <a:gd name="T10" fmla="*/ 3 w 10"/>
                <a:gd name="T11" fmla="*/ 2 h 10"/>
                <a:gd name="T12" fmla="*/ 0 w 10"/>
                <a:gd name="T13" fmla="*/ 0 h 10"/>
                <a:gd name="T14" fmla="*/ 0 w 10"/>
                <a:gd name="T15" fmla="*/ 1 h 10"/>
                <a:gd name="T16" fmla="*/ 4 w 10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4" y="9"/>
                  </a:moveTo>
                  <a:cubicBezTo>
                    <a:pt x="5" y="10"/>
                    <a:pt x="8" y="9"/>
                    <a:pt x="9" y="9"/>
                  </a:cubicBezTo>
                  <a:cubicBezTo>
                    <a:pt x="10" y="9"/>
                    <a:pt x="10" y="8"/>
                    <a:pt x="10" y="6"/>
                  </a:cubicBezTo>
                  <a:cubicBezTo>
                    <a:pt x="10" y="5"/>
                    <a:pt x="10" y="2"/>
                    <a:pt x="10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8" y="2"/>
                    <a:pt x="6" y="3"/>
                    <a:pt x="3" y="2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2" y="8"/>
                    <a:pt x="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0" name="Freeform 1727">
              <a:extLst>
                <a:ext uri="{FF2B5EF4-FFF2-40B4-BE49-F238E27FC236}">
                  <a16:creationId xmlns:a16="http://schemas.microsoft.com/office/drawing/2014/main" id="{58BCA233-55DC-4813-A983-A5FE62E74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569" y="4872543"/>
              <a:ext cx="370608" cy="390438"/>
            </a:xfrm>
            <a:custGeom>
              <a:avLst/>
              <a:gdLst>
                <a:gd name="T0" fmla="*/ 128 w 202"/>
                <a:gd name="T1" fmla="*/ 182 h 199"/>
                <a:gd name="T2" fmla="*/ 131 w 202"/>
                <a:gd name="T3" fmla="*/ 186 h 199"/>
                <a:gd name="T4" fmla="*/ 141 w 202"/>
                <a:gd name="T5" fmla="*/ 191 h 199"/>
                <a:gd name="T6" fmla="*/ 159 w 202"/>
                <a:gd name="T7" fmla="*/ 190 h 199"/>
                <a:gd name="T8" fmla="*/ 173 w 202"/>
                <a:gd name="T9" fmla="*/ 195 h 199"/>
                <a:gd name="T10" fmla="*/ 174 w 202"/>
                <a:gd name="T11" fmla="*/ 176 h 199"/>
                <a:gd name="T12" fmla="*/ 176 w 202"/>
                <a:gd name="T13" fmla="*/ 159 h 199"/>
                <a:gd name="T14" fmla="*/ 192 w 202"/>
                <a:gd name="T15" fmla="*/ 152 h 199"/>
                <a:gd name="T16" fmla="*/ 186 w 202"/>
                <a:gd name="T17" fmla="*/ 141 h 199"/>
                <a:gd name="T18" fmla="*/ 180 w 202"/>
                <a:gd name="T19" fmla="*/ 91 h 199"/>
                <a:gd name="T20" fmla="*/ 178 w 202"/>
                <a:gd name="T21" fmla="*/ 88 h 199"/>
                <a:gd name="T22" fmla="*/ 183 w 202"/>
                <a:gd name="T23" fmla="*/ 74 h 199"/>
                <a:gd name="T24" fmla="*/ 188 w 202"/>
                <a:gd name="T25" fmla="*/ 56 h 199"/>
                <a:gd name="T26" fmla="*/ 196 w 202"/>
                <a:gd name="T27" fmla="*/ 41 h 199"/>
                <a:gd name="T28" fmla="*/ 201 w 202"/>
                <a:gd name="T29" fmla="*/ 33 h 199"/>
                <a:gd name="T30" fmla="*/ 199 w 202"/>
                <a:gd name="T31" fmla="*/ 26 h 199"/>
                <a:gd name="T32" fmla="*/ 199 w 202"/>
                <a:gd name="T33" fmla="*/ 23 h 199"/>
                <a:gd name="T34" fmla="*/ 199 w 202"/>
                <a:gd name="T35" fmla="*/ 20 h 199"/>
                <a:gd name="T36" fmla="*/ 198 w 202"/>
                <a:gd name="T37" fmla="*/ 18 h 199"/>
                <a:gd name="T38" fmla="*/ 194 w 202"/>
                <a:gd name="T39" fmla="*/ 14 h 199"/>
                <a:gd name="T40" fmla="*/ 191 w 202"/>
                <a:gd name="T41" fmla="*/ 11 h 199"/>
                <a:gd name="T42" fmla="*/ 188 w 202"/>
                <a:gd name="T43" fmla="*/ 10 h 199"/>
                <a:gd name="T44" fmla="*/ 184 w 202"/>
                <a:gd name="T45" fmla="*/ 10 h 199"/>
                <a:gd name="T46" fmla="*/ 178 w 202"/>
                <a:gd name="T47" fmla="*/ 9 h 199"/>
                <a:gd name="T48" fmla="*/ 163 w 202"/>
                <a:gd name="T49" fmla="*/ 2 h 199"/>
                <a:gd name="T50" fmla="*/ 153 w 202"/>
                <a:gd name="T51" fmla="*/ 3 h 199"/>
                <a:gd name="T52" fmla="*/ 136 w 202"/>
                <a:gd name="T53" fmla="*/ 4 h 199"/>
                <a:gd name="T54" fmla="*/ 113 w 202"/>
                <a:gd name="T55" fmla="*/ 7 h 199"/>
                <a:gd name="T56" fmla="*/ 85 w 202"/>
                <a:gd name="T57" fmla="*/ 9 h 199"/>
                <a:gd name="T58" fmla="*/ 68 w 202"/>
                <a:gd name="T59" fmla="*/ 20 h 199"/>
                <a:gd name="T60" fmla="*/ 57 w 202"/>
                <a:gd name="T61" fmla="*/ 56 h 199"/>
                <a:gd name="T62" fmla="*/ 43 w 202"/>
                <a:gd name="T63" fmla="*/ 85 h 199"/>
                <a:gd name="T64" fmla="*/ 34 w 202"/>
                <a:gd name="T65" fmla="*/ 112 h 199"/>
                <a:gd name="T66" fmla="*/ 24 w 202"/>
                <a:gd name="T67" fmla="*/ 116 h 199"/>
                <a:gd name="T68" fmla="*/ 23 w 202"/>
                <a:gd name="T69" fmla="*/ 115 h 199"/>
                <a:gd name="T70" fmla="*/ 22 w 202"/>
                <a:gd name="T71" fmla="*/ 112 h 199"/>
                <a:gd name="T72" fmla="*/ 8 w 202"/>
                <a:gd name="T73" fmla="*/ 113 h 199"/>
                <a:gd name="T74" fmla="*/ 4 w 202"/>
                <a:gd name="T75" fmla="*/ 115 h 199"/>
                <a:gd name="T76" fmla="*/ 3 w 202"/>
                <a:gd name="T77" fmla="*/ 127 h 199"/>
                <a:gd name="T78" fmla="*/ 6 w 202"/>
                <a:gd name="T79" fmla="*/ 125 h 199"/>
                <a:gd name="T80" fmla="*/ 8 w 202"/>
                <a:gd name="T81" fmla="*/ 125 h 199"/>
                <a:gd name="T82" fmla="*/ 47 w 202"/>
                <a:gd name="T83" fmla="*/ 126 h 199"/>
                <a:gd name="T84" fmla="*/ 58 w 202"/>
                <a:gd name="T85" fmla="*/ 150 h 199"/>
                <a:gd name="T86" fmla="*/ 78 w 202"/>
                <a:gd name="T87" fmla="*/ 138 h 199"/>
                <a:gd name="T88" fmla="*/ 89 w 202"/>
                <a:gd name="T89" fmla="*/ 140 h 199"/>
                <a:gd name="T90" fmla="*/ 102 w 202"/>
                <a:gd name="T91" fmla="*/ 144 h 199"/>
                <a:gd name="T92" fmla="*/ 108 w 202"/>
                <a:gd name="T93" fmla="*/ 178 h 199"/>
                <a:gd name="T94" fmla="*/ 115 w 202"/>
                <a:gd name="T95" fmla="*/ 182 h 199"/>
                <a:gd name="T96" fmla="*/ 126 w 202"/>
                <a:gd name="T97" fmla="*/ 18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2" h="199">
                  <a:moveTo>
                    <a:pt x="126" y="181"/>
                  </a:moveTo>
                  <a:cubicBezTo>
                    <a:pt x="126" y="181"/>
                    <a:pt x="126" y="181"/>
                    <a:pt x="126" y="181"/>
                  </a:cubicBezTo>
                  <a:cubicBezTo>
                    <a:pt x="128" y="182"/>
                    <a:pt x="128" y="182"/>
                    <a:pt x="128" y="182"/>
                  </a:cubicBezTo>
                  <a:cubicBezTo>
                    <a:pt x="128" y="182"/>
                    <a:pt x="128" y="182"/>
                    <a:pt x="128" y="182"/>
                  </a:cubicBezTo>
                  <a:cubicBezTo>
                    <a:pt x="129" y="183"/>
                    <a:pt x="129" y="184"/>
                    <a:pt x="130" y="184"/>
                  </a:cubicBezTo>
                  <a:cubicBezTo>
                    <a:pt x="130" y="185"/>
                    <a:pt x="130" y="185"/>
                    <a:pt x="130" y="185"/>
                  </a:cubicBezTo>
                  <a:cubicBezTo>
                    <a:pt x="130" y="185"/>
                    <a:pt x="130" y="185"/>
                    <a:pt x="130" y="185"/>
                  </a:cubicBezTo>
                  <a:cubicBezTo>
                    <a:pt x="130" y="186"/>
                    <a:pt x="131" y="186"/>
                    <a:pt x="131" y="186"/>
                  </a:cubicBezTo>
                  <a:cubicBezTo>
                    <a:pt x="132" y="186"/>
                    <a:pt x="135" y="185"/>
                    <a:pt x="137" y="185"/>
                  </a:cubicBezTo>
                  <a:cubicBezTo>
                    <a:pt x="138" y="185"/>
                    <a:pt x="139" y="185"/>
                    <a:pt x="140" y="186"/>
                  </a:cubicBezTo>
                  <a:cubicBezTo>
                    <a:pt x="140" y="187"/>
                    <a:pt x="141" y="188"/>
                    <a:pt x="140" y="188"/>
                  </a:cubicBezTo>
                  <a:cubicBezTo>
                    <a:pt x="140" y="189"/>
                    <a:pt x="141" y="191"/>
                    <a:pt x="141" y="191"/>
                  </a:cubicBezTo>
                  <a:cubicBezTo>
                    <a:pt x="143" y="191"/>
                    <a:pt x="146" y="192"/>
                    <a:pt x="148" y="193"/>
                  </a:cubicBezTo>
                  <a:cubicBezTo>
                    <a:pt x="149" y="194"/>
                    <a:pt x="151" y="194"/>
                    <a:pt x="151" y="194"/>
                  </a:cubicBezTo>
                  <a:cubicBezTo>
                    <a:pt x="152" y="194"/>
                    <a:pt x="154" y="194"/>
                    <a:pt x="154" y="194"/>
                  </a:cubicBezTo>
                  <a:cubicBezTo>
                    <a:pt x="155" y="192"/>
                    <a:pt x="157" y="190"/>
                    <a:pt x="159" y="190"/>
                  </a:cubicBezTo>
                  <a:cubicBezTo>
                    <a:pt x="161" y="190"/>
                    <a:pt x="162" y="191"/>
                    <a:pt x="162" y="192"/>
                  </a:cubicBezTo>
                  <a:cubicBezTo>
                    <a:pt x="164" y="196"/>
                    <a:pt x="166" y="197"/>
                    <a:pt x="166" y="197"/>
                  </a:cubicBezTo>
                  <a:cubicBezTo>
                    <a:pt x="169" y="197"/>
                    <a:pt x="173" y="197"/>
                    <a:pt x="175" y="199"/>
                  </a:cubicBezTo>
                  <a:cubicBezTo>
                    <a:pt x="175" y="198"/>
                    <a:pt x="174" y="196"/>
                    <a:pt x="173" y="195"/>
                  </a:cubicBezTo>
                  <a:cubicBezTo>
                    <a:pt x="173" y="194"/>
                    <a:pt x="172" y="193"/>
                    <a:pt x="172" y="193"/>
                  </a:cubicBezTo>
                  <a:cubicBezTo>
                    <a:pt x="170" y="192"/>
                    <a:pt x="171" y="189"/>
                    <a:pt x="172" y="185"/>
                  </a:cubicBezTo>
                  <a:cubicBezTo>
                    <a:pt x="173" y="184"/>
                    <a:pt x="173" y="182"/>
                    <a:pt x="173" y="181"/>
                  </a:cubicBezTo>
                  <a:cubicBezTo>
                    <a:pt x="173" y="180"/>
                    <a:pt x="174" y="178"/>
                    <a:pt x="174" y="176"/>
                  </a:cubicBezTo>
                  <a:cubicBezTo>
                    <a:pt x="174" y="174"/>
                    <a:pt x="175" y="171"/>
                    <a:pt x="175" y="170"/>
                  </a:cubicBezTo>
                  <a:cubicBezTo>
                    <a:pt x="174" y="169"/>
                    <a:pt x="173" y="168"/>
                    <a:pt x="173" y="167"/>
                  </a:cubicBezTo>
                  <a:cubicBezTo>
                    <a:pt x="173" y="165"/>
                    <a:pt x="174" y="163"/>
                    <a:pt x="176" y="161"/>
                  </a:cubicBezTo>
                  <a:cubicBezTo>
                    <a:pt x="176" y="161"/>
                    <a:pt x="176" y="159"/>
                    <a:pt x="176" y="159"/>
                  </a:cubicBezTo>
                  <a:cubicBezTo>
                    <a:pt x="176" y="157"/>
                    <a:pt x="176" y="155"/>
                    <a:pt x="177" y="154"/>
                  </a:cubicBezTo>
                  <a:cubicBezTo>
                    <a:pt x="178" y="153"/>
                    <a:pt x="179" y="153"/>
                    <a:pt x="180" y="153"/>
                  </a:cubicBezTo>
                  <a:cubicBezTo>
                    <a:pt x="184" y="153"/>
                    <a:pt x="184" y="153"/>
                    <a:pt x="184" y="153"/>
                  </a:cubicBezTo>
                  <a:cubicBezTo>
                    <a:pt x="190" y="153"/>
                    <a:pt x="192" y="152"/>
                    <a:pt x="192" y="152"/>
                  </a:cubicBezTo>
                  <a:cubicBezTo>
                    <a:pt x="193" y="151"/>
                    <a:pt x="193" y="151"/>
                    <a:pt x="193" y="151"/>
                  </a:cubicBezTo>
                  <a:cubicBezTo>
                    <a:pt x="193" y="151"/>
                    <a:pt x="193" y="151"/>
                    <a:pt x="193" y="151"/>
                  </a:cubicBezTo>
                  <a:cubicBezTo>
                    <a:pt x="192" y="150"/>
                    <a:pt x="192" y="149"/>
                    <a:pt x="192" y="149"/>
                  </a:cubicBezTo>
                  <a:cubicBezTo>
                    <a:pt x="190" y="146"/>
                    <a:pt x="188" y="142"/>
                    <a:pt x="186" y="141"/>
                  </a:cubicBezTo>
                  <a:cubicBezTo>
                    <a:pt x="180" y="138"/>
                    <a:pt x="178" y="110"/>
                    <a:pt x="179" y="101"/>
                  </a:cubicBezTo>
                  <a:cubicBezTo>
                    <a:pt x="179" y="98"/>
                    <a:pt x="179" y="97"/>
                    <a:pt x="181" y="96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0" y="91"/>
                    <a:pt x="179" y="91"/>
                    <a:pt x="179" y="91"/>
                  </a:cubicBezTo>
                  <a:cubicBezTo>
                    <a:pt x="179" y="90"/>
                    <a:pt x="179" y="90"/>
                    <a:pt x="179" y="90"/>
                  </a:cubicBezTo>
                  <a:cubicBezTo>
                    <a:pt x="179" y="90"/>
                    <a:pt x="178" y="90"/>
                    <a:pt x="178" y="89"/>
                  </a:cubicBezTo>
                  <a:cubicBezTo>
                    <a:pt x="178" y="89"/>
                    <a:pt x="178" y="89"/>
                    <a:pt x="178" y="88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7" y="88"/>
                    <a:pt x="177" y="87"/>
                    <a:pt x="177" y="86"/>
                  </a:cubicBezTo>
                  <a:cubicBezTo>
                    <a:pt x="177" y="84"/>
                    <a:pt x="179" y="83"/>
                    <a:pt x="180" y="82"/>
                  </a:cubicBezTo>
                  <a:cubicBezTo>
                    <a:pt x="180" y="79"/>
                    <a:pt x="180" y="75"/>
                    <a:pt x="183" y="74"/>
                  </a:cubicBezTo>
                  <a:cubicBezTo>
                    <a:pt x="184" y="74"/>
                    <a:pt x="184" y="74"/>
                    <a:pt x="184" y="74"/>
                  </a:cubicBezTo>
                  <a:cubicBezTo>
                    <a:pt x="184" y="73"/>
                    <a:pt x="184" y="73"/>
                    <a:pt x="185" y="72"/>
                  </a:cubicBezTo>
                  <a:cubicBezTo>
                    <a:pt x="185" y="71"/>
                    <a:pt x="185" y="69"/>
                    <a:pt x="185" y="67"/>
                  </a:cubicBezTo>
                  <a:cubicBezTo>
                    <a:pt x="185" y="63"/>
                    <a:pt x="186" y="59"/>
                    <a:pt x="188" y="56"/>
                  </a:cubicBezTo>
                  <a:cubicBezTo>
                    <a:pt x="188" y="55"/>
                    <a:pt x="188" y="54"/>
                    <a:pt x="188" y="53"/>
                  </a:cubicBezTo>
                  <a:cubicBezTo>
                    <a:pt x="189" y="51"/>
                    <a:pt x="189" y="49"/>
                    <a:pt x="191" y="47"/>
                  </a:cubicBezTo>
                  <a:cubicBezTo>
                    <a:pt x="191" y="47"/>
                    <a:pt x="192" y="46"/>
                    <a:pt x="192" y="45"/>
                  </a:cubicBezTo>
                  <a:cubicBezTo>
                    <a:pt x="193" y="44"/>
                    <a:pt x="194" y="41"/>
                    <a:pt x="196" y="41"/>
                  </a:cubicBezTo>
                  <a:cubicBezTo>
                    <a:pt x="199" y="40"/>
                    <a:pt x="199" y="39"/>
                    <a:pt x="199" y="39"/>
                  </a:cubicBezTo>
                  <a:cubicBezTo>
                    <a:pt x="199" y="38"/>
                    <a:pt x="200" y="37"/>
                    <a:pt x="201" y="36"/>
                  </a:cubicBezTo>
                  <a:cubicBezTo>
                    <a:pt x="202" y="35"/>
                    <a:pt x="202" y="34"/>
                    <a:pt x="202" y="34"/>
                  </a:cubicBezTo>
                  <a:cubicBezTo>
                    <a:pt x="202" y="33"/>
                    <a:pt x="202" y="33"/>
                    <a:pt x="201" y="33"/>
                  </a:cubicBezTo>
                  <a:cubicBezTo>
                    <a:pt x="200" y="32"/>
                    <a:pt x="199" y="31"/>
                    <a:pt x="199" y="28"/>
                  </a:cubicBezTo>
                  <a:cubicBezTo>
                    <a:pt x="199" y="28"/>
                    <a:pt x="199" y="27"/>
                    <a:pt x="199" y="27"/>
                  </a:cubicBezTo>
                  <a:cubicBezTo>
                    <a:pt x="199" y="27"/>
                    <a:pt x="199" y="27"/>
                    <a:pt x="199" y="27"/>
                  </a:cubicBezTo>
                  <a:cubicBezTo>
                    <a:pt x="199" y="26"/>
                    <a:pt x="199" y="26"/>
                    <a:pt x="199" y="26"/>
                  </a:cubicBezTo>
                  <a:cubicBezTo>
                    <a:pt x="199" y="25"/>
                    <a:pt x="199" y="25"/>
                    <a:pt x="199" y="25"/>
                  </a:cubicBezTo>
                  <a:cubicBezTo>
                    <a:pt x="199" y="25"/>
                    <a:pt x="199" y="25"/>
                    <a:pt x="199" y="24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3"/>
                    <a:pt x="199" y="23"/>
                    <a:pt x="199" y="23"/>
                  </a:cubicBezTo>
                  <a:cubicBezTo>
                    <a:pt x="199" y="22"/>
                    <a:pt x="199" y="22"/>
                    <a:pt x="199" y="21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199" y="21"/>
                    <a:pt x="199" y="20"/>
                    <a:pt x="199" y="20"/>
                  </a:cubicBezTo>
                  <a:cubicBezTo>
                    <a:pt x="199" y="20"/>
                    <a:pt x="199" y="20"/>
                    <a:pt x="199" y="20"/>
                  </a:cubicBezTo>
                  <a:cubicBezTo>
                    <a:pt x="199" y="20"/>
                    <a:pt x="200" y="19"/>
                    <a:pt x="200" y="19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19"/>
                    <a:pt x="199" y="19"/>
                    <a:pt x="199" y="18"/>
                  </a:cubicBezTo>
                  <a:cubicBezTo>
                    <a:pt x="199" y="18"/>
                    <a:pt x="198" y="18"/>
                    <a:pt x="198" y="18"/>
                  </a:cubicBezTo>
                  <a:cubicBezTo>
                    <a:pt x="198" y="17"/>
                    <a:pt x="197" y="17"/>
                    <a:pt x="197" y="17"/>
                  </a:cubicBezTo>
                  <a:cubicBezTo>
                    <a:pt x="197" y="16"/>
                    <a:pt x="196" y="16"/>
                    <a:pt x="196" y="16"/>
                  </a:cubicBezTo>
                  <a:cubicBezTo>
                    <a:pt x="196" y="16"/>
                    <a:pt x="195" y="15"/>
                    <a:pt x="195" y="15"/>
                  </a:cubicBezTo>
                  <a:cubicBezTo>
                    <a:pt x="195" y="15"/>
                    <a:pt x="194" y="14"/>
                    <a:pt x="194" y="14"/>
                  </a:cubicBezTo>
                  <a:cubicBezTo>
                    <a:pt x="194" y="14"/>
                    <a:pt x="194" y="14"/>
                    <a:pt x="193" y="14"/>
                  </a:cubicBezTo>
                  <a:cubicBezTo>
                    <a:pt x="193" y="13"/>
                    <a:pt x="193" y="13"/>
                    <a:pt x="192" y="13"/>
                  </a:cubicBezTo>
                  <a:cubicBezTo>
                    <a:pt x="192" y="12"/>
                    <a:pt x="192" y="12"/>
                    <a:pt x="192" y="12"/>
                  </a:cubicBezTo>
                  <a:cubicBezTo>
                    <a:pt x="191" y="12"/>
                    <a:pt x="191" y="12"/>
                    <a:pt x="191" y="11"/>
                  </a:cubicBezTo>
                  <a:cubicBezTo>
                    <a:pt x="190" y="11"/>
                    <a:pt x="190" y="11"/>
                    <a:pt x="190" y="11"/>
                  </a:cubicBezTo>
                  <a:cubicBezTo>
                    <a:pt x="190" y="11"/>
                    <a:pt x="190" y="10"/>
                    <a:pt x="189" y="10"/>
                  </a:cubicBezTo>
                  <a:cubicBezTo>
                    <a:pt x="189" y="10"/>
                    <a:pt x="189" y="10"/>
                    <a:pt x="189" y="10"/>
                  </a:cubicBezTo>
                  <a:cubicBezTo>
                    <a:pt x="189" y="10"/>
                    <a:pt x="188" y="10"/>
                    <a:pt x="188" y="10"/>
                  </a:cubicBezTo>
                  <a:cubicBezTo>
                    <a:pt x="188" y="9"/>
                    <a:pt x="188" y="9"/>
                    <a:pt x="188" y="9"/>
                  </a:cubicBezTo>
                  <a:cubicBezTo>
                    <a:pt x="187" y="9"/>
                    <a:pt x="185" y="10"/>
                    <a:pt x="185" y="10"/>
                  </a:cubicBezTo>
                  <a:cubicBezTo>
                    <a:pt x="185" y="10"/>
                    <a:pt x="185" y="10"/>
                    <a:pt x="184" y="10"/>
                  </a:cubicBezTo>
                  <a:cubicBezTo>
                    <a:pt x="184" y="10"/>
                    <a:pt x="184" y="10"/>
                    <a:pt x="184" y="10"/>
                  </a:cubicBezTo>
                  <a:cubicBezTo>
                    <a:pt x="183" y="11"/>
                    <a:pt x="183" y="11"/>
                    <a:pt x="183" y="11"/>
                  </a:cubicBezTo>
                  <a:cubicBezTo>
                    <a:pt x="182" y="10"/>
                    <a:pt x="182" y="10"/>
                    <a:pt x="182" y="10"/>
                  </a:cubicBezTo>
                  <a:cubicBezTo>
                    <a:pt x="181" y="10"/>
                    <a:pt x="180" y="9"/>
                    <a:pt x="179" y="9"/>
                  </a:cubicBezTo>
                  <a:cubicBezTo>
                    <a:pt x="179" y="9"/>
                    <a:pt x="179" y="9"/>
                    <a:pt x="178" y="9"/>
                  </a:cubicBezTo>
                  <a:cubicBezTo>
                    <a:pt x="177" y="11"/>
                    <a:pt x="176" y="11"/>
                    <a:pt x="174" y="11"/>
                  </a:cubicBezTo>
                  <a:cubicBezTo>
                    <a:pt x="171" y="11"/>
                    <a:pt x="169" y="10"/>
                    <a:pt x="169" y="10"/>
                  </a:cubicBezTo>
                  <a:cubicBezTo>
                    <a:pt x="169" y="10"/>
                    <a:pt x="165" y="7"/>
                    <a:pt x="163" y="3"/>
                  </a:cubicBezTo>
                  <a:cubicBezTo>
                    <a:pt x="163" y="3"/>
                    <a:pt x="163" y="3"/>
                    <a:pt x="163" y="2"/>
                  </a:cubicBezTo>
                  <a:cubicBezTo>
                    <a:pt x="163" y="2"/>
                    <a:pt x="163" y="2"/>
                    <a:pt x="162" y="2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3" y="3"/>
                    <a:pt x="153" y="3"/>
                    <a:pt x="153" y="3"/>
                  </a:cubicBezTo>
                  <a:cubicBezTo>
                    <a:pt x="152" y="2"/>
                    <a:pt x="147" y="0"/>
                    <a:pt x="145" y="0"/>
                  </a:cubicBezTo>
                  <a:cubicBezTo>
                    <a:pt x="144" y="0"/>
                    <a:pt x="143" y="1"/>
                    <a:pt x="143" y="1"/>
                  </a:cubicBezTo>
                  <a:cubicBezTo>
                    <a:pt x="143" y="2"/>
                    <a:pt x="141" y="4"/>
                    <a:pt x="139" y="4"/>
                  </a:cubicBezTo>
                  <a:cubicBezTo>
                    <a:pt x="138" y="4"/>
                    <a:pt x="137" y="4"/>
                    <a:pt x="136" y="4"/>
                  </a:cubicBezTo>
                  <a:cubicBezTo>
                    <a:pt x="135" y="4"/>
                    <a:pt x="134" y="3"/>
                    <a:pt x="132" y="3"/>
                  </a:cubicBezTo>
                  <a:cubicBezTo>
                    <a:pt x="128" y="3"/>
                    <a:pt x="124" y="5"/>
                    <a:pt x="122" y="7"/>
                  </a:cubicBezTo>
                  <a:cubicBezTo>
                    <a:pt x="120" y="8"/>
                    <a:pt x="117" y="7"/>
                    <a:pt x="115" y="7"/>
                  </a:cubicBezTo>
                  <a:cubicBezTo>
                    <a:pt x="114" y="7"/>
                    <a:pt x="113" y="7"/>
                    <a:pt x="113" y="7"/>
                  </a:cubicBezTo>
                  <a:cubicBezTo>
                    <a:pt x="112" y="7"/>
                    <a:pt x="111" y="10"/>
                    <a:pt x="110" y="13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84" y="8"/>
                    <a:pt x="81" y="4"/>
                    <a:pt x="78" y="4"/>
                  </a:cubicBezTo>
                  <a:cubicBezTo>
                    <a:pt x="75" y="4"/>
                    <a:pt x="70" y="8"/>
                    <a:pt x="68" y="12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8" y="19"/>
                    <a:pt x="68" y="20"/>
                    <a:pt x="68" y="20"/>
                  </a:cubicBezTo>
                  <a:cubicBezTo>
                    <a:pt x="68" y="25"/>
                    <a:pt x="67" y="29"/>
                    <a:pt x="66" y="31"/>
                  </a:cubicBezTo>
                  <a:cubicBezTo>
                    <a:pt x="65" y="32"/>
                    <a:pt x="65" y="33"/>
                    <a:pt x="65" y="33"/>
                  </a:cubicBezTo>
                  <a:cubicBezTo>
                    <a:pt x="63" y="36"/>
                    <a:pt x="62" y="37"/>
                    <a:pt x="62" y="42"/>
                  </a:cubicBezTo>
                  <a:cubicBezTo>
                    <a:pt x="62" y="46"/>
                    <a:pt x="59" y="51"/>
                    <a:pt x="57" y="56"/>
                  </a:cubicBezTo>
                  <a:cubicBezTo>
                    <a:pt x="55" y="60"/>
                    <a:pt x="54" y="64"/>
                    <a:pt x="54" y="66"/>
                  </a:cubicBezTo>
                  <a:cubicBezTo>
                    <a:pt x="54" y="70"/>
                    <a:pt x="50" y="73"/>
                    <a:pt x="47" y="75"/>
                  </a:cubicBezTo>
                  <a:cubicBezTo>
                    <a:pt x="46" y="76"/>
                    <a:pt x="44" y="78"/>
                    <a:pt x="44" y="78"/>
                  </a:cubicBezTo>
                  <a:cubicBezTo>
                    <a:pt x="44" y="80"/>
                    <a:pt x="44" y="82"/>
                    <a:pt x="43" y="85"/>
                  </a:cubicBezTo>
                  <a:cubicBezTo>
                    <a:pt x="43" y="88"/>
                    <a:pt x="43" y="93"/>
                    <a:pt x="43" y="97"/>
                  </a:cubicBezTo>
                  <a:cubicBezTo>
                    <a:pt x="43" y="102"/>
                    <a:pt x="42" y="103"/>
                    <a:pt x="39" y="104"/>
                  </a:cubicBezTo>
                  <a:cubicBezTo>
                    <a:pt x="39" y="104"/>
                    <a:pt x="39" y="104"/>
                    <a:pt x="39" y="106"/>
                  </a:cubicBezTo>
                  <a:cubicBezTo>
                    <a:pt x="39" y="111"/>
                    <a:pt x="37" y="112"/>
                    <a:pt x="34" y="112"/>
                  </a:cubicBezTo>
                  <a:cubicBezTo>
                    <a:pt x="33" y="112"/>
                    <a:pt x="32" y="112"/>
                    <a:pt x="31" y="113"/>
                  </a:cubicBezTo>
                  <a:cubicBezTo>
                    <a:pt x="29" y="116"/>
                    <a:pt x="27" y="117"/>
                    <a:pt x="26" y="117"/>
                  </a:cubicBezTo>
                  <a:cubicBezTo>
                    <a:pt x="25" y="117"/>
                    <a:pt x="25" y="117"/>
                    <a:pt x="24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6"/>
                    <a:pt x="24" y="116"/>
                    <a:pt x="24" y="115"/>
                  </a:cubicBezTo>
                  <a:cubicBezTo>
                    <a:pt x="24" y="115"/>
                    <a:pt x="23" y="115"/>
                    <a:pt x="23" y="115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3" y="114"/>
                    <a:pt x="23" y="114"/>
                    <a:pt x="23" y="113"/>
                  </a:cubicBezTo>
                  <a:cubicBezTo>
                    <a:pt x="23" y="112"/>
                    <a:pt x="23" y="112"/>
                    <a:pt x="22" y="112"/>
                  </a:cubicBezTo>
                  <a:cubicBezTo>
                    <a:pt x="20" y="112"/>
                    <a:pt x="19" y="112"/>
                    <a:pt x="17" y="113"/>
                  </a:cubicBezTo>
                  <a:cubicBezTo>
                    <a:pt x="16" y="115"/>
                    <a:pt x="14" y="115"/>
                    <a:pt x="13" y="115"/>
                  </a:cubicBezTo>
                  <a:cubicBezTo>
                    <a:pt x="11" y="115"/>
                    <a:pt x="10" y="114"/>
                    <a:pt x="9" y="114"/>
                  </a:cubicBezTo>
                  <a:cubicBezTo>
                    <a:pt x="8" y="114"/>
                    <a:pt x="8" y="113"/>
                    <a:pt x="8" y="113"/>
                  </a:cubicBezTo>
                  <a:cubicBezTo>
                    <a:pt x="8" y="113"/>
                    <a:pt x="7" y="113"/>
                    <a:pt x="7" y="114"/>
                  </a:cubicBezTo>
                  <a:cubicBezTo>
                    <a:pt x="7" y="114"/>
                    <a:pt x="6" y="114"/>
                    <a:pt x="6" y="114"/>
                  </a:cubicBezTo>
                  <a:cubicBezTo>
                    <a:pt x="6" y="114"/>
                    <a:pt x="6" y="114"/>
                    <a:pt x="5" y="115"/>
                  </a:cubicBezTo>
                  <a:cubicBezTo>
                    <a:pt x="5" y="115"/>
                    <a:pt x="4" y="115"/>
                    <a:pt x="4" y="115"/>
                  </a:cubicBezTo>
                  <a:cubicBezTo>
                    <a:pt x="4" y="115"/>
                    <a:pt x="3" y="116"/>
                    <a:pt x="3" y="116"/>
                  </a:cubicBezTo>
                  <a:cubicBezTo>
                    <a:pt x="2" y="116"/>
                    <a:pt x="2" y="117"/>
                    <a:pt x="1" y="117"/>
                  </a:cubicBezTo>
                  <a:cubicBezTo>
                    <a:pt x="1" y="117"/>
                    <a:pt x="1" y="117"/>
                    <a:pt x="0" y="118"/>
                  </a:cubicBezTo>
                  <a:cubicBezTo>
                    <a:pt x="2" y="121"/>
                    <a:pt x="3" y="124"/>
                    <a:pt x="3" y="127"/>
                  </a:cubicBezTo>
                  <a:cubicBezTo>
                    <a:pt x="3" y="127"/>
                    <a:pt x="3" y="127"/>
                    <a:pt x="3" y="127"/>
                  </a:cubicBezTo>
                  <a:cubicBezTo>
                    <a:pt x="4" y="127"/>
                    <a:pt x="5" y="126"/>
                    <a:pt x="5" y="126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6" y="126"/>
                    <a:pt x="6" y="126"/>
                    <a:pt x="6" y="125"/>
                  </a:cubicBezTo>
                  <a:cubicBezTo>
                    <a:pt x="6" y="125"/>
                    <a:pt x="6" y="125"/>
                    <a:pt x="6" y="125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5"/>
                    <a:pt x="7" y="125"/>
                    <a:pt x="8" y="125"/>
                  </a:cubicBezTo>
                  <a:cubicBezTo>
                    <a:pt x="8" y="125"/>
                    <a:pt x="8" y="125"/>
                    <a:pt x="8" y="125"/>
                  </a:cubicBezTo>
                  <a:cubicBezTo>
                    <a:pt x="9" y="125"/>
                    <a:pt x="11" y="125"/>
                    <a:pt x="19" y="125"/>
                  </a:cubicBezTo>
                  <a:cubicBezTo>
                    <a:pt x="30" y="125"/>
                    <a:pt x="45" y="125"/>
                    <a:pt x="45" y="125"/>
                  </a:cubicBezTo>
                  <a:cubicBezTo>
                    <a:pt x="46" y="125"/>
                    <a:pt x="46" y="125"/>
                    <a:pt x="46" y="125"/>
                  </a:cubicBezTo>
                  <a:cubicBezTo>
                    <a:pt x="47" y="126"/>
                    <a:pt x="47" y="126"/>
                    <a:pt x="47" y="126"/>
                  </a:cubicBezTo>
                  <a:cubicBezTo>
                    <a:pt x="47" y="126"/>
                    <a:pt x="50" y="132"/>
                    <a:pt x="49" y="137"/>
                  </a:cubicBezTo>
                  <a:cubicBezTo>
                    <a:pt x="49" y="138"/>
                    <a:pt x="49" y="138"/>
                    <a:pt x="49" y="139"/>
                  </a:cubicBezTo>
                  <a:cubicBezTo>
                    <a:pt x="50" y="140"/>
                    <a:pt x="52" y="141"/>
                    <a:pt x="53" y="144"/>
                  </a:cubicBezTo>
                  <a:cubicBezTo>
                    <a:pt x="55" y="149"/>
                    <a:pt x="57" y="150"/>
                    <a:pt x="58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5" y="149"/>
                    <a:pt x="71" y="148"/>
                    <a:pt x="73" y="148"/>
                  </a:cubicBezTo>
                  <a:cubicBezTo>
                    <a:pt x="73" y="147"/>
                    <a:pt x="74" y="146"/>
                    <a:pt x="74" y="146"/>
                  </a:cubicBezTo>
                  <a:cubicBezTo>
                    <a:pt x="74" y="143"/>
                    <a:pt x="75" y="139"/>
                    <a:pt x="78" y="138"/>
                  </a:cubicBezTo>
                  <a:cubicBezTo>
                    <a:pt x="79" y="138"/>
                    <a:pt x="80" y="137"/>
                    <a:pt x="82" y="137"/>
                  </a:cubicBezTo>
                  <a:cubicBezTo>
                    <a:pt x="85" y="137"/>
                    <a:pt x="88" y="138"/>
                    <a:pt x="88" y="138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89" y="140"/>
                    <a:pt x="90" y="140"/>
                    <a:pt x="93" y="140"/>
                  </a:cubicBezTo>
                  <a:cubicBezTo>
                    <a:pt x="94" y="140"/>
                    <a:pt x="96" y="140"/>
                    <a:pt x="97" y="140"/>
                  </a:cubicBezTo>
                  <a:cubicBezTo>
                    <a:pt x="97" y="140"/>
                    <a:pt x="98" y="140"/>
                    <a:pt x="99" y="140"/>
                  </a:cubicBezTo>
                  <a:cubicBezTo>
                    <a:pt x="100" y="140"/>
                    <a:pt x="102" y="140"/>
                    <a:pt x="102" y="144"/>
                  </a:cubicBezTo>
                  <a:cubicBezTo>
                    <a:pt x="102" y="148"/>
                    <a:pt x="103" y="151"/>
                    <a:pt x="104" y="151"/>
                  </a:cubicBezTo>
                  <a:cubicBezTo>
                    <a:pt x="105" y="153"/>
                    <a:pt x="105" y="156"/>
                    <a:pt x="104" y="160"/>
                  </a:cubicBezTo>
                  <a:cubicBezTo>
                    <a:pt x="103" y="162"/>
                    <a:pt x="102" y="167"/>
                    <a:pt x="102" y="168"/>
                  </a:cubicBezTo>
                  <a:cubicBezTo>
                    <a:pt x="104" y="169"/>
                    <a:pt x="109" y="174"/>
                    <a:pt x="108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80"/>
                    <a:pt x="107" y="183"/>
                    <a:pt x="107" y="184"/>
                  </a:cubicBezTo>
                  <a:cubicBezTo>
                    <a:pt x="108" y="183"/>
                    <a:pt x="110" y="182"/>
                    <a:pt x="112" y="182"/>
                  </a:cubicBezTo>
                  <a:cubicBezTo>
                    <a:pt x="113" y="182"/>
                    <a:pt x="114" y="182"/>
                    <a:pt x="115" y="182"/>
                  </a:cubicBezTo>
                  <a:cubicBezTo>
                    <a:pt x="117" y="182"/>
                    <a:pt x="119" y="182"/>
                    <a:pt x="122" y="181"/>
                  </a:cubicBezTo>
                  <a:cubicBezTo>
                    <a:pt x="122" y="181"/>
                    <a:pt x="123" y="181"/>
                    <a:pt x="124" y="181"/>
                  </a:cubicBezTo>
                  <a:cubicBezTo>
                    <a:pt x="124" y="180"/>
                    <a:pt x="124" y="180"/>
                    <a:pt x="124" y="180"/>
                  </a:cubicBezTo>
                  <a:lnTo>
                    <a:pt x="126" y="1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1" name="Freeform 1728">
              <a:extLst>
                <a:ext uri="{FF2B5EF4-FFF2-40B4-BE49-F238E27FC236}">
                  <a16:creationId xmlns:a16="http://schemas.microsoft.com/office/drawing/2014/main" id="{89716067-9E8E-4F33-8DE9-CBDF0FEC0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171" y="511784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2" name="Freeform 1729">
              <a:extLst>
                <a:ext uri="{FF2B5EF4-FFF2-40B4-BE49-F238E27FC236}">
                  <a16:creationId xmlns:a16="http://schemas.microsoft.com/office/drawing/2014/main" id="{02C11959-66F9-4F18-ACD2-2D4BD9BAC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8250" y="5117844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3" name="Freeform 1730">
              <a:extLst>
                <a:ext uri="{FF2B5EF4-FFF2-40B4-BE49-F238E27FC236}">
                  <a16:creationId xmlns:a16="http://schemas.microsoft.com/office/drawing/2014/main" id="{987D1F1F-F18E-446F-821F-59048A52F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0999" y="5228230"/>
              <a:ext cx="3840" cy="2044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4" name="Freeform 1731">
              <a:extLst>
                <a:ext uri="{FF2B5EF4-FFF2-40B4-BE49-F238E27FC236}">
                  <a16:creationId xmlns:a16="http://schemas.microsoft.com/office/drawing/2014/main" id="{8BECB689-D417-4784-8346-33D9BECB7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011" y="511784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5" name="Freeform 1732">
              <a:extLst>
                <a:ext uri="{FF2B5EF4-FFF2-40B4-BE49-F238E27FC236}">
                  <a16:creationId xmlns:a16="http://schemas.microsoft.com/office/drawing/2014/main" id="{05C005EE-8073-452B-ABB2-9D4F2A902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30" y="5119889"/>
              <a:ext cx="1920" cy="2044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6" name="Freeform 1733">
              <a:extLst>
                <a:ext uri="{FF2B5EF4-FFF2-40B4-BE49-F238E27FC236}">
                  <a16:creationId xmlns:a16="http://schemas.microsoft.com/office/drawing/2014/main" id="{436EF13B-6903-46BB-9FBA-A1B73EA47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75" y="5168949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7" name="Freeform 1734">
              <a:extLst>
                <a:ext uri="{FF2B5EF4-FFF2-40B4-BE49-F238E27FC236}">
                  <a16:creationId xmlns:a16="http://schemas.microsoft.com/office/drawing/2014/main" id="{89237E5B-3929-4E3F-92A5-A27479DF8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840" y="5230274"/>
              <a:ext cx="3840" cy="2044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8" name="Freeform 1735">
              <a:extLst>
                <a:ext uri="{FF2B5EF4-FFF2-40B4-BE49-F238E27FC236}">
                  <a16:creationId xmlns:a16="http://schemas.microsoft.com/office/drawing/2014/main" id="{82BC0BD0-517A-4F86-B02C-52C3275A8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7159" y="5226186"/>
              <a:ext cx="3840" cy="2044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1 h 1"/>
                <a:gd name="T6" fmla="*/ 0 w 2"/>
                <a:gd name="T7" fmla="*/ 0 h 1"/>
                <a:gd name="T8" fmla="*/ 0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29" name="Freeform 1736">
              <a:extLst>
                <a:ext uri="{FF2B5EF4-FFF2-40B4-BE49-F238E27FC236}">
                  <a16:creationId xmlns:a16="http://schemas.microsoft.com/office/drawing/2014/main" id="{0EF807F9-F550-4020-8E9A-10963FF80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0999" y="5228230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2 w 2"/>
                <a:gd name="T5" fmla="*/ 1 h 1"/>
                <a:gd name="T6" fmla="*/ 2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0" name="Freeform 1737">
              <a:extLst>
                <a:ext uri="{FF2B5EF4-FFF2-40B4-BE49-F238E27FC236}">
                  <a16:creationId xmlns:a16="http://schemas.microsoft.com/office/drawing/2014/main" id="{7A1C6C8F-F9B0-47F2-9E01-393D78DCC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932" y="5050387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1" name="Freeform 1738">
              <a:extLst>
                <a:ext uri="{FF2B5EF4-FFF2-40B4-BE49-F238E27FC236}">
                  <a16:creationId xmlns:a16="http://schemas.microsoft.com/office/drawing/2014/main" id="{7C30B481-3609-4B01-8DA2-FDB2AAE6F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012" y="50462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2" name="Freeform 1739">
              <a:extLst>
                <a:ext uri="{FF2B5EF4-FFF2-40B4-BE49-F238E27FC236}">
                  <a16:creationId xmlns:a16="http://schemas.microsoft.com/office/drawing/2014/main" id="{1D125CA3-4A9C-43BC-94E1-8459B081B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012" y="5048342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3" name="Freeform 1740">
              <a:extLst>
                <a:ext uri="{FF2B5EF4-FFF2-40B4-BE49-F238E27FC236}">
                  <a16:creationId xmlns:a16="http://schemas.microsoft.com/office/drawing/2014/main" id="{4AAFEFBE-5FEC-48AF-BE7A-8E411CDE9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091" y="5095358"/>
              <a:ext cx="192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4" name="Freeform 1741">
              <a:extLst>
                <a:ext uri="{FF2B5EF4-FFF2-40B4-BE49-F238E27FC236}">
                  <a16:creationId xmlns:a16="http://schemas.microsoft.com/office/drawing/2014/main" id="{B5773834-36DA-435B-BE0B-014E15887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569" y="5101491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5" name="Freeform 1742">
              <a:extLst>
                <a:ext uri="{FF2B5EF4-FFF2-40B4-BE49-F238E27FC236}">
                  <a16:creationId xmlns:a16="http://schemas.microsoft.com/office/drawing/2014/main" id="{5744978B-53E3-44D7-83E6-95CFB76C6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815" y="50974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6" name="Freeform 1743">
              <a:extLst>
                <a:ext uri="{FF2B5EF4-FFF2-40B4-BE49-F238E27FC236}">
                  <a16:creationId xmlns:a16="http://schemas.microsoft.com/office/drawing/2014/main" id="{7A8F5F5D-10E0-49C4-9D1F-8553CEE62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5386" y="4911382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7" name="Freeform 1744">
              <a:extLst>
                <a:ext uri="{FF2B5EF4-FFF2-40B4-BE49-F238E27FC236}">
                  <a16:creationId xmlns:a16="http://schemas.microsoft.com/office/drawing/2014/main" id="{9FDF2D6B-9B79-4F9B-A90B-DA2D05297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8250" y="5095358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8" name="Freeform 1745">
              <a:extLst>
                <a:ext uri="{FF2B5EF4-FFF2-40B4-BE49-F238E27FC236}">
                  <a16:creationId xmlns:a16="http://schemas.microsoft.com/office/drawing/2014/main" id="{366B2614-BAA6-4350-9AD2-25344D17B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735" y="50994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39" name="Freeform 1746">
              <a:extLst>
                <a:ext uri="{FF2B5EF4-FFF2-40B4-BE49-F238E27FC236}">
                  <a16:creationId xmlns:a16="http://schemas.microsoft.com/office/drawing/2014/main" id="{1E088631-89B8-4182-91F9-7F1696B64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735" y="5097403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0" name="Freeform 1747">
              <a:extLst>
                <a:ext uri="{FF2B5EF4-FFF2-40B4-BE49-F238E27FC236}">
                  <a16:creationId xmlns:a16="http://schemas.microsoft.com/office/drawing/2014/main" id="{C60C444B-241E-4EF0-AEF2-F18E2FAE7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735" y="5099447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1" name="Freeform 1748">
              <a:extLst>
                <a:ext uri="{FF2B5EF4-FFF2-40B4-BE49-F238E27FC236}">
                  <a16:creationId xmlns:a16="http://schemas.microsoft.com/office/drawing/2014/main" id="{472133B0-4C6D-4C8A-87D3-512C58C15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30" y="5097403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2" name="Freeform 1749">
              <a:extLst>
                <a:ext uri="{FF2B5EF4-FFF2-40B4-BE49-F238E27FC236}">
                  <a16:creationId xmlns:a16="http://schemas.microsoft.com/office/drawing/2014/main" id="{1B322131-CA7F-48C8-8FBA-47726026C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895" y="490116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3" name="Freeform 1750">
              <a:extLst>
                <a:ext uri="{FF2B5EF4-FFF2-40B4-BE49-F238E27FC236}">
                  <a16:creationId xmlns:a16="http://schemas.microsoft.com/office/drawing/2014/main" id="{60925AC4-F9FB-42FA-A4BA-7740707C5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1576" y="4907294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4" name="Freeform 1751">
              <a:extLst>
                <a:ext uri="{FF2B5EF4-FFF2-40B4-BE49-F238E27FC236}">
                  <a16:creationId xmlns:a16="http://schemas.microsoft.com/office/drawing/2014/main" id="{27D03AE4-0FAB-4865-A9E6-F193E41F2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6214" y="48929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5" name="Freeform 1752">
              <a:extLst>
                <a:ext uri="{FF2B5EF4-FFF2-40B4-BE49-F238E27FC236}">
                  <a16:creationId xmlns:a16="http://schemas.microsoft.com/office/drawing/2014/main" id="{2C3458FB-3A95-4173-A7FD-C6F36094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09338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6" name="Freeform 1753">
              <a:extLst>
                <a:ext uri="{FF2B5EF4-FFF2-40B4-BE49-F238E27FC236}">
                  <a16:creationId xmlns:a16="http://schemas.microsoft.com/office/drawing/2014/main" id="{622951BB-3D45-447F-8A76-9564F0086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0128" y="487663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7" name="Freeform 1754">
              <a:extLst>
                <a:ext uri="{FF2B5EF4-FFF2-40B4-BE49-F238E27FC236}">
                  <a16:creationId xmlns:a16="http://schemas.microsoft.com/office/drawing/2014/main" id="{F442F5AD-774D-4E8F-B37A-F22D2BD48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134" y="4895029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8" name="Freeform 1755">
              <a:extLst>
                <a:ext uri="{FF2B5EF4-FFF2-40B4-BE49-F238E27FC236}">
                  <a16:creationId xmlns:a16="http://schemas.microsoft.com/office/drawing/2014/main" id="{2950DBC5-B2E0-4E06-AC38-06AD5EB96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75" y="489707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49" name="Freeform 1756">
              <a:extLst>
                <a:ext uri="{FF2B5EF4-FFF2-40B4-BE49-F238E27FC236}">
                  <a16:creationId xmlns:a16="http://schemas.microsoft.com/office/drawing/2014/main" id="{23605FB3-A2DA-4418-B0DE-F6318FFF6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736" y="4903206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0" name="Freeform 1757">
              <a:extLst>
                <a:ext uri="{FF2B5EF4-FFF2-40B4-BE49-F238E27FC236}">
                  <a16:creationId xmlns:a16="http://schemas.microsoft.com/office/drawing/2014/main" id="{5FA9C547-E3CC-4D43-9D03-95877F66D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693" y="4892985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0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1" name="Freeform 1758">
              <a:extLst>
                <a:ext uri="{FF2B5EF4-FFF2-40B4-BE49-F238E27FC236}">
                  <a16:creationId xmlns:a16="http://schemas.microsoft.com/office/drawing/2014/main" id="{514C49BD-1A1A-448B-A3C2-7FC8978F6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3" y="4890941"/>
              <a:ext cx="3840" cy="2044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2" name="Freeform 1759">
              <a:extLst>
                <a:ext uri="{FF2B5EF4-FFF2-40B4-BE49-F238E27FC236}">
                  <a16:creationId xmlns:a16="http://schemas.microsoft.com/office/drawing/2014/main" id="{15FECC6C-9D22-4FB4-9DE3-8A315BB08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4294" y="489094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3" name="Freeform 1760">
              <a:extLst>
                <a:ext uri="{FF2B5EF4-FFF2-40B4-BE49-F238E27FC236}">
                  <a16:creationId xmlns:a16="http://schemas.microsoft.com/office/drawing/2014/main" id="{688D8A5E-21EC-4124-8562-87CCCB535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208" y="48766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4" name="Freeform 1761">
              <a:extLst>
                <a:ext uri="{FF2B5EF4-FFF2-40B4-BE49-F238E27FC236}">
                  <a16:creationId xmlns:a16="http://schemas.microsoft.com/office/drawing/2014/main" id="{863B28D3-08B7-47F8-872B-4F926370E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13427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5" name="Freeform 1762">
              <a:extLst>
                <a:ext uri="{FF2B5EF4-FFF2-40B4-BE49-F238E27FC236}">
                  <a16:creationId xmlns:a16="http://schemas.microsoft.com/office/drawing/2014/main" id="{E1580EEA-39D8-430C-867E-3C803B5EF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15471"/>
              <a:ext cx="0" cy="2044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6" name="Freeform 1763">
              <a:extLst>
                <a:ext uri="{FF2B5EF4-FFF2-40B4-BE49-F238E27FC236}">
                  <a16:creationId xmlns:a16="http://schemas.microsoft.com/office/drawing/2014/main" id="{9499CC4C-1A2C-4B4F-94A0-7F579031A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2160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7" name="Freeform 1764">
              <a:extLst>
                <a:ext uri="{FF2B5EF4-FFF2-40B4-BE49-F238E27FC236}">
                  <a16:creationId xmlns:a16="http://schemas.microsoft.com/office/drawing/2014/main" id="{5D884CA8-5037-40B6-9D08-35B806345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195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8" name="Freeform 1765">
              <a:extLst>
                <a:ext uri="{FF2B5EF4-FFF2-40B4-BE49-F238E27FC236}">
                  <a16:creationId xmlns:a16="http://schemas.microsoft.com/office/drawing/2014/main" id="{528E7789-A606-4270-BE69-072A18926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3" y="5005415"/>
              <a:ext cx="0" cy="8177"/>
            </a:xfrm>
            <a:custGeom>
              <a:avLst/>
              <a:gdLst>
                <a:gd name="T0" fmla="*/ 5 h 5"/>
                <a:gd name="T1" fmla="*/ 0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cubicBezTo>
                    <a:pt x="0" y="4"/>
                    <a:pt x="0" y="2"/>
                    <a:pt x="0" y="0"/>
                  </a:cubicBezTo>
                  <a:cubicBezTo>
                    <a:pt x="0" y="2"/>
                    <a:pt x="0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59" name="Freeform 1766">
              <a:extLst>
                <a:ext uri="{FF2B5EF4-FFF2-40B4-BE49-F238E27FC236}">
                  <a16:creationId xmlns:a16="http://schemas.microsoft.com/office/drawing/2014/main" id="{CCE5B968-2923-469A-B107-B3F611E3B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2569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0" name="Freeform 1767">
              <a:extLst>
                <a:ext uri="{FF2B5EF4-FFF2-40B4-BE49-F238E27FC236}">
                  <a16:creationId xmlns:a16="http://schemas.microsoft.com/office/drawing/2014/main" id="{A33F16E5-4426-4812-8B8E-057FB6487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4911382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1" name="Freeform 1768">
              <a:extLst>
                <a:ext uri="{FF2B5EF4-FFF2-40B4-BE49-F238E27FC236}">
                  <a16:creationId xmlns:a16="http://schemas.microsoft.com/office/drawing/2014/main" id="{220DAC30-6664-4A30-B63E-3CCC2D095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3" y="5048342"/>
              <a:ext cx="21123" cy="34751"/>
            </a:xfrm>
            <a:custGeom>
              <a:avLst/>
              <a:gdLst>
                <a:gd name="T0" fmla="*/ 8 w 12"/>
                <a:gd name="T1" fmla="*/ 0 h 18"/>
                <a:gd name="T2" fmla="*/ 8 w 12"/>
                <a:gd name="T3" fmla="*/ 0 h 18"/>
                <a:gd name="T4" fmla="*/ 8 w 12"/>
                <a:gd name="T5" fmla="*/ 0 h 18"/>
                <a:gd name="T6" fmla="*/ 8 w 12"/>
                <a:gd name="T7" fmla="*/ 1 h 18"/>
                <a:gd name="T8" fmla="*/ 7 w 12"/>
                <a:gd name="T9" fmla="*/ 1 h 18"/>
                <a:gd name="T10" fmla="*/ 6 w 12"/>
                <a:gd name="T11" fmla="*/ 2 h 18"/>
                <a:gd name="T12" fmla="*/ 6 w 12"/>
                <a:gd name="T13" fmla="*/ 2 h 18"/>
                <a:gd name="T14" fmla="*/ 5 w 12"/>
                <a:gd name="T15" fmla="*/ 3 h 18"/>
                <a:gd name="T16" fmla="*/ 4 w 12"/>
                <a:gd name="T17" fmla="*/ 3 h 18"/>
                <a:gd name="T18" fmla="*/ 3 w 12"/>
                <a:gd name="T19" fmla="*/ 3 h 18"/>
                <a:gd name="T20" fmla="*/ 2 w 12"/>
                <a:gd name="T21" fmla="*/ 3 h 18"/>
                <a:gd name="T22" fmla="*/ 2 w 12"/>
                <a:gd name="T23" fmla="*/ 3 h 18"/>
                <a:gd name="T24" fmla="*/ 0 w 12"/>
                <a:gd name="T25" fmla="*/ 3 h 18"/>
                <a:gd name="T26" fmla="*/ 0 w 12"/>
                <a:gd name="T27" fmla="*/ 3 h 18"/>
                <a:gd name="T28" fmla="*/ 0 w 12"/>
                <a:gd name="T29" fmla="*/ 9 h 18"/>
                <a:gd name="T30" fmla="*/ 0 w 12"/>
                <a:gd name="T31" fmla="*/ 9 h 18"/>
                <a:gd name="T32" fmla="*/ 2 w 12"/>
                <a:gd name="T33" fmla="*/ 18 h 18"/>
                <a:gd name="T34" fmla="*/ 3 w 12"/>
                <a:gd name="T35" fmla="*/ 17 h 18"/>
                <a:gd name="T36" fmla="*/ 4 w 12"/>
                <a:gd name="T37" fmla="*/ 17 h 18"/>
                <a:gd name="T38" fmla="*/ 4 w 12"/>
                <a:gd name="T39" fmla="*/ 17 h 18"/>
                <a:gd name="T40" fmla="*/ 4 w 12"/>
                <a:gd name="T41" fmla="*/ 17 h 18"/>
                <a:gd name="T42" fmla="*/ 5 w 12"/>
                <a:gd name="T43" fmla="*/ 16 h 18"/>
                <a:gd name="T44" fmla="*/ 12 w 12"/>
                <a:gd name="T45" fmla="*/ 6 h 18"/>
                <a:gd name="T46" fmla="*/ 10 w 12"/>
                <a:gd name="T47" fmla="*/ 4 h 18"/>
                <a:gd name="T48" fmla="*/ 10 w 12"/>
                <a:gd name="T49" fmla="*/ 3 h 18"/>
                <a:gd name="T50" fmla="*/ 10 w 12"/>
                <a:gd name="T51" fmla="*/ 3 h 18"/>
                <a:gd name="T52" fmla="*/ 10 w 12"/>
                <a:gd name="T53" fmla="*/ 3 h 18"/>
                <a:gd name="T54" fmla="*/ 10 w 12"/>
                <a:gd name="T55" fmla="*/ 2 h 18"/>
                <a:gd name="T56" fmla="*/ 10 w 12"/>
                <a:gd name="T57" fmla="*/ 1 h 18"/>
                <a:gd name="T58" fmla="*/ 10 w 12"/>
                <a:gd name="T59" fmla="*/ 0 h 18"/>
                <a:gd name="T60" fmla="*/ 10 w 12"/>
                <a:gd name="T61" fmla="*/ 0 h 18"/>
                <a:gd name="T62" fmla="*/ 10 w 12"/>
                <a:gd name="T63" fmla="*/ 0 h 18"/>
                <a:gd name="T64" fmla="*/ 8 w 12"/>
                <a:gd name="T6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" h="18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1"/>
                    <a:pt x="1" y="14"/>
                    <a:pt x="2" y="18"/>
                  </a:cubicBezTo>
                  <a:cubicBezTo>
                    <a:pt x="3" y="18"/>
                    <a:pt x="3" y="17"/>
                    <a:pt x="3" y="17"/>
                  </a:cubicBezTo>
                  <a:cubicBezTo>
                    <a:pt x="3" y="17"/>
                    <a:pt x="3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6" y="16"/>
                    <a:pt x="9" y="11"/>
                    <a:pt x="1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1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2" name="Freeform 1769">
              <a:extLst>
                <a:ext uri="{FF2B5EF4-FFF2-40B4-BE49-F238E27FC236}">
                  <a16:creationId xmlns:a16="http://schemas.microsoft.com/office/drawing/2014/main" id="{9C0DA9CC-2C42-4D49-8EE4-D1D77C11A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3" y="50524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3" name="Freeform 1770">
              <a:extLst>
                <a:ext uri="{FF2B5EF4-FFF2-40B4-BE49-F238E27FC236}">
                  <a16:creationId xmlns:a16="http://schemas.microsoft.com/office/drawing/2014/main" id="{04D7FB33-589A-46ED-A487-F256D7EB1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895" y="5048342"/>
              <a:ext cx="3840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4" name="Freeform 1771">
              <a:extLst>
                <a:ext uri="{FF2B5EF4-FFF2-40B4-BE49-F238E27FC236}">
                  <a16:creationId xmlns:a16="http://schemas.microsoft.com/office/drawing/2014/main" id="{0C244DE2-2678-4198-A5FF-AD16CA5F0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134" y="5050387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5" name="Freeform 1772">
              <a:extLst>
                <a:ext uri="{FF2B5EF4-FFF2-40B4-BE49-F238E27FC236}">
                  <a16:creationId xmlns:a16="http://schemas.microsoft.com/office/drawing/2014/main" id="{83FB93AA-284F-4BAA-B728-A6457B3BB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3" y="5052431"/>
              <a:ext cx="3840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6" name="Freeform 1773">
              <a:extLst>
                <a:ext uri="{FF2B5EF4-FFF2-40B4-BE49-F238E27FC236}">
                  <a16:creationId xmlns:a16="http://schemas.microsoft.com/office/drawing/2014/main" id="{8DF42910-BD2E-4E28-AD36-4C80FA0EC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4294" y="505243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7" name="Freeform 1774">
              <a:extLst>
                <a:ext uri="{FF2B5EF4-FFF2-40B4-BE49-F238E27FC236}">
                  <a16:creationId xmlns:a16="http://schemas.microsoft.com/office/drawing/2014/main" id="{55D99339-D690-45BF-A1B5-B080AC88B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055" y="5050387"/>
              <a:ext cx="3840" cy="0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8" name="Freeform 1775">
              <a:extLst>
                <a:ext uri="{FF2B5EF4-FFF2-40B4-BE49-F238E27FC236}">
                  <a16:creationId xmlns:a16="http://schemas.microsoft.com/office/drawing/2014/main" id="{C572503E-3B45-4FC7-83DD-4F8C4C50F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453" y="506469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69" name="Freeform 1776">
              <a:extLst>
                <a:ext uri="{FF2B5EF4-FFF2-40B4-BE49-F238E27FC236}">
                  <a16:creationId xmlns:a16="http://schemas.microsoft.com/office/drawing/2014/main" id="{E6F51C76-7F4D-4478-B3EE-69B1B31B7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736" y="5230274"/>
              <a:ext cx="211227" cy="365908"/>
            </a:xfrm>
            <a:custGeom>
              <a:avLst/>
              <a:gdLst>
                <a:gd name="T0" fmla="*/ 56 w 115"/>
                <a:gd name="T1" fmla="*/ 35 h 187"/>
                <a:gd name="T2" fmla="*/ 59 w 115"/>
                <a:gd name="T3" fmla="*/ 38 h 187"/>
                <a:gd name="T4" fmla="*/ 61 w 115"/>
                <a:gd name="T5" fmla="*/ 40 h 187"/>
                <a:gd name="T6" fmla="*/ 63 w 115"/>
                <a:gd name="T7" fmla="*/ 54 h 187"/>
                <a:gd name="T8" fmla="*/ 56 w 115"/>
                <a:gd name="T9" fmla="*/ 68 h 187"/>
                <a:gd name="T10" fmla="*/ 54 w 115"/>
                <a:gd name="T11" fmla="*/ 74 h 187"/>
                <a:gd name="T12" fmla="*/ 44 w 115"/>
                <a:gd name="T13" fmla="*/ 44 h 187"/>
                <a:gd name="T14" fmla="*/ 37 w 115"/>
                <a:gd name="T15" fmla="*/ 44 h 187"/>
                <a:gd name="T16" fmla="*/ 30 w 115"/>
                <a:gd name="T17" fmla="*/ 39 h 187"/>
                <a:gd name="T18" fmla="*/ 0 w 115"/>
                <a:gd name="T19" fmla="*/ 49 h 187"/>
                <a:gd name="T20" fmla="*/ 4 w 115"/>
                <a:gd name="T21" fmla="*/ 58 h 187"/>
                <a:gd name="T22" fmla="*/ 7 w 115"/>
                <a:gd name="T23" fmla="*/ 59 h 187"/>
                <a:gd name="T24" fmla="*/ 10 w 115"/>
                <a:gd name="T25" fmla="*/ 59 h 187"/>
                <a:gd name="T26" fmla="*/ 13 w 115"/>
                <a:gd name="T27" fmla="*/ 60 h 187"/>
                <a:gd name="T28" fmla="*/ 15 w 115"/>
                <a:gd name="T29" fmla="*/ 61 h 187"/>
                <a:gd name="T30" fmla="*/ 30 w 115"/>
                <a:gd name="T31" fmla="*/ 66 h 187"/>
                <a:gd name="T32" fmla="*/ 29 w 115"/>
                <a:gd name="T33" fmla="*/ 93 h 187"/>
                <a:gd name="T34" fmla="*/ 31 w 115"/>
                <a:gd name="T35" fmla="*/ 102 h 187"/>
                <a:gd name="T36" fmla="*/ 25 w 115"/>
                <a:gd name="T37" fmla="*/ 117 h 187"/>
                <a:gd name="T38" fmla="*/ 12 w 115"/>
                <a:gd name="T39" fmla="*/ 135 h 187"/>
                <a:gd name="T40" fmla="*/ 12 w 115"/>
                <a:gd name="T41" fmla="*/ 136 h 187"/>
                <a:gd name="T42" fmla="*/ 13 w 115"/>
                <a:gd name="T43" fmla="*/ 138 h 187"/>
                <a:gd name="T44" fmla="*/ 18 w 115"/>
                <a:gd name="T45" fmla="*/ 154 h 187"/>
                <a:gd name="T46" fmla="*/ 20 w 115"/>
                <a:gd name="T47" fmla="*/ 179 h 187"/>
                <a:gd name="T48" fmla="*/ 23 w 115"/>
                <a:gd name="T49" fmla="*/ 187 h 187"/>
                <a:gd name="T50" fmla="*/ 26 w 115"/>
                <a:gd name="T51" fmla="*/ 183 h 187"/>
                <a:gd name="T52" fmla="*/ 26 w 115"/>
                <a:gd name="T53" fmla="*/ 183 h 187"/>
                <a:gd name="T54" fmla="*/ 53 w 115"/>
                <a:gd name="T55" fmla="*/ 157 h 187"/>
                <a:gd name="T56" fmla="*/ 54 w 115"/>
                <a:gd name="T57" fmla="*/ 135 h 187"/>
                <a:gd name="T58" fmla="*/ 47 w 115"/>
                <a:gd name="T59" fmla="*/ 113 h 187"/>
                <a:gd name="T60" fmla="*/ 53 w 115"/>
                <a:gd name="T61" fmla="*/ 99 h 187"/>
                <a:gd name="T62" fmla="*/ 64 w 115"/>
                <a:gd name="T63" fmla="*/ 90 h 187"/>
                <a:gd name="T64" fmla="*/ 89 w 115"/>
                <a:gd name="T65" fmla="*/ 71 h 187"/>
                <a:gd name="T66" fmla="*/ 112 w 115"/>
                <a:gd name="T67" fmla="*/ 24 h 187"/>
                <a:gd name="T68" fmla="*/ 111 w 115"/>
                <a:gd name="T69" fmla="*/ 0 h 187"/>
                <a:gd name="T70" fmla="*/ 108 w 115"/>
                <a:gd name="T71" fmla="*/ 1 h 187"/>
                <a:gd name="T72" fmla="*/ 105 w 115"/>
                <a:gd name="T73" fmla="*/ 3 h 187"/>
                <a:gd name="T74" fmla="*/ 104 w 115"/>
                <a:gd name="T75" fmla="*/ 3 h 187"/>
                <a:gd name="T76" fmla="*/ 103 w 115"/>
                <a:gd name="T77" fmla="*/ 4 h 187"/>
                <a:gd name="T78" fmla="*/ 99 w 115"/>
                <a:gd name="T79" fmla="*/ 6 h 187"/>
                <a:gd name="T80" fmla="*/ 88 w 115"/>
                <a:gd name="T81" fmla="*/ 7 h 187"/>
                <a:gd name="T82" fmla="*/ 81 w 115"/>
                <a:gd name="T83" fmla="*/ 12 h 187"/>
                <a:gd name="T84" fmla="*/ 67 w 115"/>
                <a:gd name="T85" fmla="*/ 13 h 187"/>
                <a:gd name="T86" fmla="*/ 59 w 115"/>
                <a:gd name="T87" fmla="*/ 10 h 187"/>
                <a:gd name="T88" fmla="*/ 55 w 115"/>
                <a:gd name="T89" fmla="*/ 11 h 187"/>
                <a:gd name="T90" fmla="*/ 52 w 115"/>
                <a:gd name="T91" fmla="*/ 1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5" h="187">
                  <a:moveTo>
                    <a:pt x="51" y="13"/>
                  </a:moveTo>
                  <a:cubicBezTo>
                    <a:pt x="50" y="16"/>
                    <a:pt x="52" y="22"/>
                    <a:pt x="54" y="27"/>
                  </a:cubicBezTo>
                  <a:cubicBezTo>
                    <a:pt x="55" y="30"/>
                    <a:pt x="56" y="33"/>
                    <a:pt x="56" y="35"/>
                  </a:cubicBezTo>
                  <a:cubicBezTo>
                    <a:pt x="56" y="35"/>
                    <a:pt x="57" y="36"/>
                    <a:pt x="57" y="36"/>
                  </a:cubicBezTo>
                  <a:cubicBezTo>
                    <a:pt x="57" y="36"/>
                    <a:pt x="58" y="36"/>
                    <a:pt x="58" y="37"/>
                  </a:cubicBezTo>
                  <a:cubicBezTo>
                    <a:pt x="58" y="37"/>
                    <a:pt x="59" y="37"/>
                    <a:pt x="59" y="38"/>
                  </a:cubicBezTo>
                  <a:cubicBezTo>
                    <a:pt x="59" y="38"/>
                    <a:pt x="60" y="38"/>
                    <a:pt x="60" y="38"/>
                  </a:cubicBezTo>
                  <a:cubicBezTo>
                    <a:pt x="60" y="39"/>
                    <a:pt x="61" y="39"/>
                    <a:pt x="61" y="39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62" y="40"/>
                    <a:pt x="62" y="41"/>
                    <a:pt x="63" y="41"/>
                  </a:cubicBezTo>
                  <a:cubicBezTo>
                    <a:pt x="65" y="44"/>
                    <a:pt x="65" y="45"/>
                    <a:pt x="64" y="48"/>
                  </a:cubicBezTo>
                  <a:cubicBezTo>
                    <a:pt x="64" y="49"/>
                    <a:pt x="63" y="51"/>
                    <a:pt x="63" y="54"/>
                  </a:cubicBezTo>
                  <a:cubicBezTo>
                    <a:pt x="64" y="60"/>
                    <a:pt x="62" y="61"/>
                    <a:pt x="59" y="62"/>
                  </a:cubicBezTo>
                  <a:cubicBezTo>
                    <a:pt x="58" y="62"/>
                    <a:pt x="57" y="62"/>
                    <a:pt x="56" y="63"/>
                  </a:cubicBezTo>
                  <a:cubicBezTo>
                    <a:pt x="55" y="64"/>
                    <a:pt x="56" y="66"/>
                    <a:pt x="56" y="68"/>
                  </a:cubicBezTo>
                  <a:cubicBezTo>
                    <a:pt x="56" y="70"/>
                    <a:pt x="56" y="71"/>
                    <a:pt x="56" y="72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0" y="74"/>
                    <a:pt x="42" y="59"/>
                    <a:pt x="42" y="59"/>
                  </a:cubicBezTo>
                  <a:cubicBezTo>
                    <a:pt x="41" y="57"/>
                    <a:pt x="42" y="55"/>
                    <a:pt x="43" y="52"/>
                  </a:cubicBezTo>
                  <a:cubicBezTo>
                    <a:pt x="44" y="49"/>
                    <a:pt x="45" y="46"/>
                    <a:pt x="44" y="44"/>
                  </a:cubicBezTo>
                  <a:cubicBezTo>
                    <a:pt x="44" y="43"/>
                    <a:pt x="44" y="43"/>
                    <a:pt x="43" y="43"/>
                  </a:cubicBezTo>
                  <a:cubicBezTo>
                    <a:pt x="42" y="43"/>
                    <a:pt x="40" y="43"/>
                    <a:pt x="39" y="43"/>
                  </a:cubicBezTo>
                  <a:cubicBezTo>
                    <a:pt x="38" y="44"/>
                    <a:pt x="38" y="44"/>
                    <a:pt x="3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5" y="44"/>
                    <a:pt x="33" y="42"/>
                    <a:pt x="31" y="40"/>
                  </a:cubicBezTo>
                  <a:cubicBezTo>
                    <a:pt x="30" y="40"/>
                    <a:pt x="30" y="40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6" y="40"/>
                    <a:pt x="11" y="45"/>
                    <a:pt x="0" y="4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5" y="58"/>
                    <a:pt x="5" y="58"/>
                  </a:cubicBezTo>
                  <a:cubicBezTo>
                    <a:pt x="5" y="58"/>
                    <a:pt x="6" y="58"/>
                    <a:pt x="6" y="58"/>
                  </a:cubicBezTo>
                  <a:cubicBezTo>
                    <a:pt x="6" y="58"/>
                    <a:pt x="6" y="58"/>
                    <a:pt x="7" y="59"/>
                  </a:cubicBezTo>
                  <a:cubicBezTo>
                    <a:pt x="7" y="59"/>
                    <a:pt x="7" y="59"/>
                    <a:pt x="8" y="59"/>
                  </a:cubicBezTo>
                  <a:cubicBezTo>
                    <a:pt x="8" y="59"/>
                    <a:pt x="8" y="59"/>
                    <a:pt x="9" y="59"/>
                  </a:cubicBezTo>
                  <a:cubicBezTo>
                    <a:pt x="9" y="59"/>
                    <a:pt x="9" y="59"/>
                    <a:pt x="10" y="59"/>
                  </a:cubicBezTo>
                  <a:cubicBezTo>
                    <a:pt x="10" y="59"/>
                    <a:pt x="10" y="59"/>
                    <a:pt x="11" y="59"/>
                  </a:cubicBezTo>
                  <a:cubicBezTo>
                    <a:pt x="11" y="59"/>
                    <a:pt x="11" y="59"/>
                    <a:pt x="12" y="59"/>
                  </a:cubicBezTo>
                  <a:cubicBezTo>
                    <a:pt x="12" y="60"/>
                    <a:pt x="12" y="60"/>
                    <a:pt x="13" y="60"/>
                  </a:cubicBezTo>
                  <a:cubicBezTo>
                    <a:pt x="13" y="60"/>
                    <a:pt x="13" y="60"/>
                    <a:pt x="14" y="60"/>
                  </a:cubicBezTo>
                  <a:cubicBezTo>
                    <a:pt x="14" y="60"/>
                    <a:pt x="14" y="60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6" y="61"/>
                    <a:pt x="17" y="61"/>
                    <a:pt x="17" y="62"/>
                  </a:cubicBezTo>
                  <a:cubicBezTo>
                    <a:pt x="20" y="63"/>
                    <a:pt x="23" y="64"/>
                    <a:pt x="26" y="65"/>
                  </a:cubicBezTo>
                  <a:cubicBezTo>
                    <a:pt x="28" y="65"/>
                    <a:pt x="29" y="66"/>
                    <a:pt x="30" y="66"/>
                  </a:cubicBezTo>
                  <a:cubicBezTo>
                    <a:pt x="32" y="67"/>
                    <a:pt x="32" y="70"/>
                    <a:pt x="31" y="77"/>
                  </a:cubicBezTo>
                  <a:cubicBezTo>
                    <a:pt x="31" y="80"/>
                    <a:pt x="31" y="83"/>
                    <a:pt x="31" y="85"/>
                  </a:cubicBezTo>
                  <a:cubicBezTo>
                    <a:pt x="32" y="89"/>
                    <a:pt x="30" y="91"/>
                    <a:pt x="29" y="93"/>
                  </a:cubicBezTo>
                  <a:cubicBezTo>
                    <a:pt x="28" y="93"/>
                    <a:pt x="28" y="94"/>
                    <a:pt x="28" y="94"/>
                  </a:cubicBezTo>
                  <a:cubicBezTo>
                    <a:pt x="30" y="96"/>
                    <a:pt x="30" y="99"/>
                    <a:pt x="31" y="101"/>
                  </a:cubicBezTo>
                  <a:cubicBezTo>
                    <a:pt x="31" y="101"/>
                    <a:pt x="31" y="102"/>
                    <a:pt x="31" y="102"/>
                  </a:cubicBezTo>
                  <a:cubicBezTo>
                    <a:pt x="32" y="102"/>
                    <a:pt x="32" y="103"/>
                    <a:pt x="32" y="104"/>
                  </a:cubicBezTo>
                  <a:cubicBezTo>
                    <a:pt x="33" y="107"/>
                    <a:pt x="27" y="113"/>
                    <a:pt x="25" y="114"/>
                  </a:cubicBezTo>
                  <a:cubicBezTo>
                    <a:pt x="25" y="114"/>
                    <a:pt x="25" y="116"/>
                    <a:pt x="25" y="117"/>
                  </a:cubicBezTo>
                  <a:cubicBezTo>
                    <a:pt x="25" y="119"/>
                    <a:pt x="24" y="122"/>
                    <a:pt x="23" y="125"/>
                  </a:cubicBezTo>
                  <a:cubicBezTo>
                    <a:pt x="21" y="127"/>
                    <a:pt x="18" y="130"/>
                    <a:pt x="14" y="133"/>
                  </a:cubicBezTo>
                  <a:cubicBezTo>
                    <a:pt x="14" y="134"/>
                    <a:pt x="13" y="134"/>
                    <a:pt x="12" y="135"/>
                  </a:cubicBezTo>
                  <a:cubicBezTo>
                    <a:pt x="12" y="135"/>
                    <a:pt x="12" y="135"/>
                    <a:pt x="12" y="135"/>
                  </a:cubicBezTo>
                  <a:cubicBezTo>
                    <a:pt x="12" y="135"/>
                    <a:pt x="12" y="136"/>
                    <a:pt x="12" y="136"/>
                  </a:cubicBezTo>
                  <a:cubicBezTo>
                    <a:pt x="12" y="136"/>
                    <a:pt x="12" y="136"/>
                    <a:pt x="12" y="136"/>
                  </a:cubicBezTo>
                  <a:cubicBezTo>
                    <a:pt x="12" y="136"/>
                    <a:pt x="12" y="137"/>
                    <a:pt x="13" y="137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3" y="138"/>
                    <a:pt x="13" y="138"/>
                    <a:pt x="13" y="139"/>
                  </a:cubicBezTo>
                  <a:cubicBezTo>
                    <a:pt x="13" y="139"/>
                    <a:pt x="13" y="140"/>
                    <a:pt x="13" y="140"/>
                  </a:cubicBezTo>
                  <a:cubicBezTo>
                    <a:pt x="14" y="144"/>
                    <a:pt x="17" y="153"/>
                    <a:pt x="18" y="154"/>
                  </a:cubicBezTo>
                  <a:cubicBezTo>
                    <a:pt x="23" y="157"/>
                    <a:pt x="20" y="177"/>
                    <a:pt x="20" y="177"/>
                  </a:cubicBezTo>
                  <a:cubicBezTo>
                    <a:pt x="20" y="177"/>
                    <a:pt x="20" y="178"/>
                    <a:pt x="20" y="178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20" y="181"/>
                    <a:pt x="21" y="185"/>
                    <a:pt x="21" y="187"/>
                  </a:cubicBezTo>
                  <a:cubicBezTo>
                    <a:pt x="21" y="187"/>
                    <a:pt x="22" y="187"/>
                    <a:pt x="23" y="187"/>
                  </a:cubicBezTo>
                  <a:cubicBezTo>
                    <a:pt x="23" y="187"/>
                    <a:pt x="23" y="187"/>
                    <a:pt x="23" y="187"/>
                  </a:cubicBezTo>
                  <a:cubicBezTo>
                    <a:pt x="24" y="187"/>
                    <a:pt x="25" y="187"/>
                    <a:pt x="26" y="187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6" y="186"/>
                    <a:pt x="26" y="184"/>
                    <a:pt x="26" y="183"/>
                  </a:cubicBezTo>
                  <a:cubicBezTo>
                    <a:pt x="26" y="183"/>
                    <a:pt x="26" y="183"/>
                    <a:pt x="26" y="182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3"/>
                    <a:pt x="26" y="183"/>
                    <a:pt x="26" y="183"/>
                  </a:cubicBezTo>
                  <a:cubicBezTo>
                    <a:pt x="24" y="183"/>
                    <a:pt x="22" y="182"/>
                    <a:pt x="22" y="180"/>
                  </a:cubicBezTo>
                  <a:cubicBezTo>
                    <a:pt x="19" y="174"/>
                    <a:pt x="35" y="166"/>
                    <a:pt x="41" y="164"/>
                  </a:cubicBezTo>
                  <a:cubicBezTo>
                    <a:pt x="50" y="161"/>
                    <a:pt x="53" y="159"/>
                    <a:pt x="53" y="157"/>
                  </a:cubicBezTo>
                  <a:cubicBezTo>
                    <a:pt x="54" y="155"/>
                    <a:pt x="54" y="153"/>
                    <a:pt x="54" y="150"/>
                  </a:cubicBezTo>
                  <a:cubicBezTo>
                    <a:pt x="54" y="146"/>
                    <a:pt x="54" y="143"/>
                    <a:pt x="55" y="140"/>
                  </a:cubicBezTo>
                  <a:cubicBezTo>
                    <a:pt x="55" y="139"/>
                    <a:pt x="55" y="138"/>
                    <a:pt x="54" y="135"/>
                  </a:cubicBezTo>
                  <a:cubicBezTo>
                    <a:pt x="54" y="133"/>
                    <a:pt x="53" y="131"/>
                    <a:pt x="53" y="127"/>
                  </a:cubicBezTo>
                  <a:cubicBezTo>
                    <a:pt x="52" y="122"/>
                    <a:pt x="51" y="120"/>
                    <a:pt x="49" y="118"/>
                  </a:cubicBezTo>
                  <a:cubicBezTo>
                    <a:pt x="49" y="116"/>
                    <a:pt x="48" y="115"/>
                    <a:pt x="47" y="113"/>
                  </a:cubicBezTo>
                  <a:cubicBezTo>
                    <a:pt x="46" y="110"/>
                    <a:pt x="46" y="106"/>
                    <a:pt x="47" y="104"/>
                  </a:cubicBezTo>
                  <a:cubicBezTo>
                    <a:pt x="48" y="103"/>
                    <a:pt x="49" y="102"/>
                    <a:pt x="51" y="102"/>
                  </a:cubicBezTo>
                  <a:cubicBezTo>
                    <a:pt x="52" y="102"/>
                    <a:pt x="52" y="102"/>
                    <a:pt x="53" y="99"/>
                  </a:cubicBezTo>
                  <a:cubicBezTo>
                    <a:pt x="53" y="99"/>
                    <a:pt x="54" y="98"/>
                    <a:pt x="54" y="97"/>
                  </a:cubicBezTo>
                  <a:cubicBezTo>
                    <a:pt x="56" y="94"/>
                    <a:pt x="58" y="93"/>
                    <a:pt x="60" y="92"/>
                  </a:cubicBezTo>
                  <a:cubicBezTo>
                    <a:pt x="61" y="92"/>
                    <a:pt x="63" y="91"/>
                    <a:pt x="64" y="90"/>
                  </a:cubicBezTo>
                  <a:cubicBezTo>
                    <a:pt x="66" y="89"/>
                    <a:pt x="67" y="88"/>
                    <a:pt x="68" y="86"/>
                  </a:cubicBezTo>
                  <a:cubicBezTo>
                    <a:pt x="70" y="83"/>
                    <a:pt x="72" y="81"/>
                    <a:pt x="76" y="77"/>
                  </a:cubicBezTo>
                  <a:cubicBezTo>
                    <a:pt x="80" y="74"/>
                    <a:pt x="85" y="73"/>
                    <a:pt x="89" y="71"/>
                  </a:cubicBezTo>
                  <a:cubicBezTo>
                    <a:pt x="92" y="70"/>
                    <a:pt x="96" y="69"/>
                    <a:pt x="98" y="68"/>
                  </a:cubicBezTo>
                  <a:cubicBezTo>
                    <a:pt x="105" y="64"/>
                    <a:pt x="115" y="49"/>
                    <a:pt x="115" y="46"/>
                  </a:cubicBezTo>
                  <a:cubicBezTo>
                    <a:pt x="114" y="44"/>
                    <a:pt x="112" y="30"/>
                    <a:pt x="112" y="24"/>
                  </a:cubicBezTo>
                  <a:cubicBezTo>
                    <a:pt x="113" y="21"/>
                    <a:pt x="112" y="14"/>
                    <a:pt x="112" y="8"/>
                  </a:cubicBezTo>
                  <a:cubicBezTo>
                    <a:pt x="112" y="5"/>
                    <a:pt x="112" y="2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1" y="0"/>
                    <a:pt x="110" y="0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8" y="1"/>
                    <a:pt x="107" y="2"/>
                    <a:pt x="107" y="2"/>
                  </a:cubicBezTo>
                  <a:cubicBezTo>
                    <a:pt x="107" y="2"/>
                    <a:pt x="106" y="2"/>
                    <a:pt x="106" y="2"/>
                  </a:cubicBezTo>
                  <a:cubicBezTo>
                    <a:pt x="106" y="2"/>
                    <a:pt x="106" y="2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104" y="3"/>
                    <a:pt x="104" y="3"/>
                    <a:pt x="104" y="4"/>
                  </a:cubicBezTo>
                  <a:cubicBezTo>
                    <a:pt x="104" y="4"/>
                    <a:pt x="104" y="4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2" y="6"/>
                    <a:pt x="100" y="6"/>
                    <a:pt x="99" y="6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6" y="6"/>
                    <a:pt x="95" y="6"/>
                    <a:pt x="95" y="6"/>
                  </a:cubicBezTo>
                  <a:cubicBezTo>
                    <a:pt x="92" y="9"/>
                    <a:pt x="90" y="8"/>
                    <a:pt x="88" y="7"/>
                  </a:cubicBezTo>
                  <a:cubicBezTo>
                    <a:pt x="87" y="7"/>
                    <a:pt x="87" y="7"/>
                    <a:pt x="86" y="7"/>
                  </a:cubicBezTo>
                  <a:cubicBezTo>
                    <a:pt x="86" y="7"/>
                    <a:pt x="85" y="8"/>
                    <a:pt x="85" y="9"/>
                  </a:cubicBezTo>
                  <a:cubicBezTo>
                    <a:pt x="85" y="10"/>
                    <a:pt x="84" y="12"/>
                    <a:pt x="81" y="12"/>
                  </a:cubicBezTo>
                  <a:cubicBezTo>
                    <a:pt x="79" y="12"/>
                    <a:pt x="77" y="12"/>
                    <a:pt x="76" y="12"/>
                  </a:cubicBezTo>
                  <a:cubicBezTo>
                    <a:pt x="75" y="11"/>
                    <a:pt x="74" y="12"/>
                    <a:pt x="72" y="12"/>
                  </a:cubicBezTo>
                  <a:cubicBezTo>
                    <a:pt x="70" y="13"/>
                    <a:pt x="68" y="13"/>
                    <a:pt x="67" y="13"/>
                  </a:cubicBezTo>
                  <a:cubicBezTo>
                    <a:pt x="64" y="13"/>
                    <a:pt x="63" y="11"/>
                    <a:pt x="63" y="10"/>
                  </a:cubicBezTo>
                  <a:cubicBezTo>
                    <a:pt x="63" y="10"/>
                    <a:pt x="63" y="10"/>
                    <a:pt x="62" y="9"/>
                  </a:cubicBezTo>
                  <a:cubicBezTo>
                    <a:pt x="61" y="9"/>
                    <a:pt x="60" y="10"/>
                    <a:pt x="59" y="10"/>
                  </a:cubicBezTo>
                  <a:cubicBezTo>
                    <a:pt x="58" y="10"/>
                    <a:pt x="57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4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3" y="11"/>
                    <a:pt x="53" y="11"/>
                    <a:pt x="52" y="10"/>
                  </a:cubicBezTo>
                  <a:cubicBezTo>
                    <a:pt x="52" y="11"/>
                    <a:pt x="52" y="12"/>
                    <a:pt x="5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0" name="Freeform 1777">
              <a:extLst>
                <a:ext uri="{FF2B5EF4-FFF2-40B4-BE49-F238E27FC236}">
                  <a16:creationId xmlns:a16="http://schemas.microsoft.com/office/drawing/2014/main" id="{2BC2C368-9D33-4FDF-91BA-C1B62E7BA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177" y="534679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1" name="Freeform 1778">
              <a:extLst>
                <a:ext uri="{FF2B5EF4-FFF2-40B4-BE49-F238E27FC236}">
                  <a16:creationId xmlns:a16="http://schemas.microsoft.com/office/drawing/2014/main" id="{3D5D5B69-2A72-4A8E-9403-0C34CA0C4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018" y="534679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2" name="Freeform 1779">
              <a:extLst>
                <a:ext uri="{FF2B5EF4-FFF2-40B4-BE49-F238E27FC236}">
                  <a16:creationId xmlns:a16="http://schemas.microsoft.com/office/drawing/2014/main" id="{441E8517-8084-478C-AF20-FD45AF499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337" y="5344748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3" name="Freeform 1780">
              <a:extLst>
                <a:ext uri="{FF2B5EF4-FFF2-40B4-BE49-F238E27FC236}">
                  <a16:creationId xmlns:a16="http://schemas.microsoft.com/office/drawing/2014/main" id="{6F99D90D-DBB4-426A-AA97-8ADBC0403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779" y="5491929"/>
              <a:ext cx="3840" cy="408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1"/>
                    <a:pt x="2" y="1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4" name="Freeform 1781">
              <a:extLst>
                <a:ext uri="{FF2B5EF4-FFF2-40B4-BE49-F238E27FC236}">
                  <a16:creationId xmlns:a16="http://schemas.microsoft.com/office/drawing/2014/main" id="{A3644B1E-6AE5-4C47-9646-A37298BE7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53447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5" name="Freeform 1782">
              <a:extLst>
                <a:ext uri="{FF2B5EF4-FFF2-40B4-BE49-F238E27FC236}">
                  <a16:creationId xmlns:a16="http://schemas.microsoft.com/office/drawing/2014/main" id="{979810E3-F244-413A-8D39-AD3482DBF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2699" y="5348837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6" name="Freeform 1783">
              <a:extLst>
                <a:ext uri="{FF2B5EF4-FFF2-40B4-BE49-F238E27FC236}">
                  <a16:creationId xmlns:a16="http://schemas.microsoft.com/office/drawing/2014/main" id="{0D8688AC-FB07-428F-860F-F6D95D733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539" y="53508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7" name="Freeform 1784">
              <a:extLst>
                <a:ext uri="{FF2B5EF4-FFF2-40B4-BE49-F238E27FC236}">
                  <a16:creationId xmlns:a16="http://schemas.microsoft.com/office/drawing/2014/main" id="{C098FE6B-DF89-4935-83D8-A18E94E41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8858" y="534679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8" name="Freeform 1785">
              <a:extLst>
                <a:ext uri="{FF2B5EF4-FFF2-40B4-BE49-F238E27FC236}">
                  <a16:creationId xmlns:a16="http://schemas.microsoft.com/office/drawing/2014/main" id="{956DAD08-1ABF-446A-8F65-773608CB7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220" y="5579829"/>
              <a:ext cx="1920" cy="16353"/>
            </a:xfrm>
            <a:custGeom>
              <a:avLst/>
              <a:gdLst>
                <a:gd name="T0" fmla="*/ 0 w 1"/>
                <a:gd name="T1" fmla="*/ 2 h 9"/>
                <a:gd name="T2" fmla="*/ 1 w 1"/>
                <a:gd name="T3" fmla="*/ 9 h 9"/>
                <a:gd name="T4" fmla="*/ 1 w 1"/>
                <a:gd name="T5" fmla="*/ 9 h 9"/>
                <a:gd name="T6" fmla="*/ 0 w 1"/>
                <a:gd name="T7" fmla="*/ 1 h 9"/>
                <a:gd name="T8" fmla="*/ 0 w 1"/>
                <a:gd name="T9" fmla="*/ 0 h 9"/>
                <a:gd name="T10" fmla="*/ 0 w 1"/>
                <a:gd name="T11" fmla="*/ 1 h 9"/>
                <a:gd name="T12" fmla="*/ 0 w 1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9">
                  <a:moveTo>
                    <a:pt x="0" y="2"/>
                  </a:moveTo>
                  <a:cubicBezTo>
                    <a:pt x="0" y="4"/>
                    <a:pt x="1" y="7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7"/>
                    <a:pt x="0" y="3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79" name="Freeform 1786">
              <a:extLst>
                <a:ext uri="{FF2B5EF4-FFF2-40B4-BE49-F238E27FC236}">
                  <a16:creationId xmlns:a16="http://schemas.microsoft.com/office/drawing/2014/main" id="{7447BBC1-365C-44B6-AC3E-0CEA27768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9981" y="5596182"/>
              <a:ext cx="5761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0" name="Freeform 1787">
              <a:extLst>
                <a:ext uri="{FF2B5EF4-FFF2-40B4-BE49-F238E27FC236}">
                  <a16:creationId xmlns:a16="http://schemas.microsoft.com/office/drawing/2014/main" id="{81E4C12D-C47A-4919-A881-650D7DF04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2699" y="5502150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1" name="Freeform 1788">
              <a:extLst>
                <a:ext uri="{FF2B5EF4-FFF2-40B4-BE49-F238E27FC236}">
                  <a16:creationId xmlns:a16="http://schemas.microsoft.com/office/drawing/2014/main" id="{E89EDA11-1C19-4CFD-B941-1CA364CD4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779" y="5498061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2" name="Freeform 1789">
              <a:extLst>
                <a:ext uri="{FF2B5EF4-FFF2-40B4-BE49-F238E27FC236}">
                  <a16:creationId xmlns:a16="http://schemas.microsoft.com/office/drawing/2014/main" id="{6595FDA8-268C-44F0-988A-D8DF44277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2699" y="5500106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3" name="Freeform 1790">
              <a:extLst>
                <a:ext uri="{FF2B5EF4-FFF2-40B4-BE49-F238E27FC236}">
                  <a16:creationId xmlns:a16="http://schemas.microsoft.com/office/drawing/2014/main" id="{8351B754-01AC-4BBE-95D7-CA0113021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220" y="5577784"/>
              <a:ext cx="0" cy="2044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4" name="Freeform 1791">
              <a:extLst>
                <a:ext uri="{FF2B5EF4-FFF2-40B4-BE49-F238E27FC236}">
                  <a16:creationId xmlns:a16="http://schemas.microsoft.com/office/drawing/2014/main" id="{092896B3-32DE-4C33-AB5B-C94BFBEC4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779" y="549601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5" name="Freeform 1792">
              <a:extLst>
                <a:ext uri="{FF2B5EF4-FFF2-40B4-BE49-F238E27FC236}">
                  <a16:creationId xmlns:a16="http://schemas.microsoft.com/office/drawing/2014/main" id="{728A6EF3-397A-409D-B415-828FC57C1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141" y="5596182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6" name="Freeform 1793">
              <a:extLst>
                <a:ext uri="{FF2B5EF4-FFF2-40B4-BE49-F238E27FC236}">
                  <a16:creationId xmlns:a16="http://schemas.microsoft.com/office/drawing/2014/main" id="{6C6E09E9-6143-46C0-BA2A-B70C8ECCC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220" y="5579829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1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7" name="Freeform 1794">
              <a:extLst>
                <a:ext uri="{FF2B5EF4-FFF2-40B4-BE49-F238E27FC236}">
                  <a16:creationId xmlns:a16="http://schemas.microsoft.com/office/drawing/2014/main" id="{FEFA3EAD-4280-4F3B-A60F-BE8EC1171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141" y="55961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8" name="Freeform 1795">
              <a:extLst>
                <a:ext uri="{FF2B5EF4-FFF2-40B4-BE49-F238E27FC236}">
                  <a16:creationId xmlns:a16="http://schemas.microsoft.com/office/drawing/2014/main" id="{1BA6F2A3-8F83-4764-83DC-637FE817F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736" y="5307953"/>
              <a:ext cx="53767" cy="18398"/>
            </a:xfrm>
            <a:custGeom>
              <a:avLst/>
              <a:gdLst>
                <a:gd name="T0" fmla="*/ 0 w 29"/>
                <a:gd name="T1" fmla="*/ 10 h 10"/>
                <a:gd name="T2" fmla="*/ 29 w 29"/>
                <a:gd name="T3" fmla="*/ 0 h 10"/>
                <a:gd name="T4" fmla="*/ 29 w 29"/>
                <a:gd name="T5" fmla="*/ 0 h 10"/>
                <a:gd name="T6" fmla="*/ 0 w 29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0">
                  <a:moveTo>
                    <a:pt x="0" y="10"/>
                  </a:moveTo>
                  <a:cubicBezTo>
                    <a:pt x="11" y="6"/>
                    <a:pt x="26" y="1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6" y="1"/>
                    <a:pt x="11" y="6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89" name="Freeform 1796">
              <a:extLst>
                <a:ext uri="{FF2B5EF4-FFF2-40B4-BE49-F238E27FC236}">
                  <a16:creationId xmlns:a16="http://schemas.microsoft.com/office/drawing/2014/main" id="{CF20ACDF-F7BA-45B2-B7C8-AC61E50B6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736" y="5326351"/>
              <a:ext cx="5761" cy="18398"/>
            </a:xfrm>
            <a:custGeom>
              <a:avLst/>
              <a:gdLst>
                <a:gd name="T0" fmla="*/ 3 w 3"/>
                <a:gd name="T1" fmla="*/ 9 h 9"/>
                <a:gd name="T2" fmla="*/ 0 w 3"/>
                <a:gd name="T3" fmla="*/ 0 h 9"/>
                <a:gd name="T4" fmla="*/ 3 w 3"/>
                <a:gd name="T5" fmla="*/ 9 h 9"/>
                <a:gd name="T6" fmla="*/ 3 w 3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lnTo>
                    <a:pt x="0" y="0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0" name="Freeform 1797">
              <a:extLst>
                <a:ext uri="{FF2B5EF4-FFF2-40B4-BE49-F238E27FC236}">
                  <a16:creationId xmlns:a16="http://schemas.microsoft.com/office/drawing/2014/main" id="{13AA88D7-026A-4668-B342-7367115C1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4294" y="5013591"/>
              <a:ext cx="216988" cy="235080"/>
            </a:xfrm>
            <a:custGeom>
              <a:avLst/>
              <a:gdLst>
                <a:gd name="T0" fmla="*/ 45 w 118"/>
                <a:gd name="T1" fmla="*/ 16 h 120"/>
                <a:gd name="T2" fmla="*/ 25 w 118"/>
                <a:gd name="T3" fmla="*/ 17 h 120"/>
                <a:gd name="T4" fmla="*/ 21 w 118"/>
                <a:gd name="T5" fmla="*/ 0 h 120"/>
                <a:gd name="T6" fmla="*/ 13 w 118"/>
                <a:gd name="T7" fmla="*/ 4 h 120"/>
                <a:gd name="T8" fmla="*/ 14 w 118"/>
                <a:gd name="T9" fmla="*/ 14 h 120"/>
                <a:gd name="T10" fmla="*/ 11 w 118"/>
                <a:gd name="T11" fmla="*/ 16 h 120"/>
                <a:gd name="T12" fmla="*/ 11 w 118"/>
                <a:gd name="T13" fmla="*/ 18 h 120"/>
                <a:gd name="T14" fmla="*/ 14 w 118"/>
                <a:gd name="T15" fmla="*/ 21 h 120"/>
                <a:gd name="T16" fmla="*/ 3 w 118"/>
                <a:gd name="T17" fmla="*/ 37 h 120"/>
                <a:gd name="T18" fmla="*/ 2 w 118"/>
                <a:gd name="T19" fmla="*/ 38 h 120"/>
                <a:gd name="T20" fmla="*/ 0 w 118"/>
                <a:gd name="T21" fmla="*/ 39 h 120"/>
                <a:gd name="T22" fmla="*/ 13 w 118"/>
                <a:gd name="T23" fmla="*/ 74 h 120"/>
                <a:gd name="T24" fmla="*/ 16 w 118"/>
                <a:gd name="T25" fmla="*/ 84 h 120"/>
                <a:gd name="T26" fmla="*/ 19 w 118"/>
                <a:gd name="T27" fmla="*/ 85 h 120"/>
                <a:gd name="T28" fmla="*/ 41 w 118"/>
                <a:gd name="T29" fmla="*/ 95 h 120"/>
                <a:gd name="T30" fmla="*/ 44 w 118"/>
                <a:gd name="T31" fmla="*/ 95 h 120"/>
                <a:gd name="T32" fmla="*/ 47 w 118"/>
                <a:gd name="T33" fmla="*/ 95 h 120"/>
                <a:gd name="T34" fmla="*/ 52 w 118"/>
                <a:gd name="T35" fmla="*/ 96 h 120"/>
                <a:gd name="T36" fmla="*/ 59 w 118"/>
                <a:gd name="T37" fmla="*/ 118 h 120"/>
                <a:gd name="T38" fmla="*/ 61 w 118"/>
                <a:gd name="T39" fmla="*/ 118 h 120"/>
                <a:gd name="T40" fmla="*/ 63 w 118"/>
                <a:gd name="T41" fmla="*/ 118 h 120"/>
                <a:gd name="T42" fmla="*/ 69 w 118"/>
                <a:gd name="T43" fmla="*/ 116 h 120"/>
                <a:gd name="T44" fmla="*/ 72 w 118"/>
                <a:gd name="T45" fmla="*/ 117 h 120"/>
                <a:gd name="T46" fmla="*/ 74 w 118"/>
                <a:gd name="T47" fmla="*/ 120 h 120"/>
                <a:gd name="T48" fmla="*/ 88 w 118"/>
                <a:gd name="T49" fmla="*/ 119 h 120"/>
                <a:gd name="T50" fmla="*/ 96 w 118"/>
                <a:gd name="T51" fmla="*/ 114 h 120"/>
                <a:gd name="T52" fmla="*/ 104 w 118"/>
                <a:gd name="T53" fmla="*/ 113 h 120"/>
                <a:gd name="T54" fmla="*/ 107 w 118"/>
                <a:gd name="T55" fmla="*/ 113 h 120"/>
                <a:gd name="T56" fmla="*/ 107 w 118"/>
                <a:gd name="T57" fmla="*/ 112 h 120"/>
                <a:gd name="T58" fmla="*/ 107 w 118"/>
                <a:gd name="T59" fmla="*/ 112 h 120"/>
                <a:gd name="T60" fmla="*/ 108 w 118"/>
                <a:gd name="T61" fmla="*/ 112 h 120"/>
                <a:gd name="T62" fmla="*/ 108 w 118"/>
                <a:gd name="T63" fmla="*/ 111 h 120"/>
                <a:gd name="T64" fmla="*/ 109 w 118"/>
                <a:gd name="T65" fmla="*/ 111 h 120"/>
                <a:gd name="T66" fmla="*/ 110 w 118"/>
                <a:gd name="T67" fmla="*/ 110 h 120"/>
                <a:gd name="T68" fmla="*/ 112 w 118"/>
                <a:gd name="T69" fmla="*/ 109 h 120"/>
                <a:gd name="T70" fmla="*/ 114 w 118"/>
                <a:gd name="T71" fmla="*/ 108 h 120"/>
                <a:gd name="T72" fmla="*/ 116 w 118"/>
                <a:gd name="T73" fmla="*/ 107 h 120"/>
                <a:gd name="T74" fmla="*/ 118 w 118"/>
                <a:gd name="T75" fmla="*/ 106 h 120"/>
                <a:gd name="T76" fmla="*/ 108 w 118"/>
                <a:gd name="T77" fmla="*/ 92 h 120"/>
                <a:gd name="T78" fmla="*/ 106 w 118"/>
                <a:gd name="T79" fmla="*/ 78 h 120"/>
                <a:gd name="T80" fmla="*/ 108 w 118"/>
                <a:gd name="T81" fmla="*/ 66 h 120"/>
                <a:gd name="T82" fmla="*/ 106 w 118"/>
                <a:gd name="T83" fmla="*/ 42 h 120"/>
                <a:gd name="T84" fmla="*/ 101 w 118"/>
                <a:gd name="T85" fmla="*/ 39 h 120"/>
                <a:gd name="T86" fmla="*/ 97 w 118"/>
                <a:gd name="T87" fmla="*/ 36 h 120"/>
                <a:gd name="T88" fmla="*/ 92 w 118"/>
                <a:gd name="T89" fmla="*/ 33 h 120"/>
                <a:gd name="T90" fmla="*/ 90 w 118"/>
                <a:gd name="T91" fmla="*/ 31 h 120"/>
                <a:gd name="T92" fmla="*/ 87 w 118"/>
                <a:gd name="T93" fmla="*/ 29 h 120"/>
                <a:gd name="T94" fmla="*/ 43 w 118"/>
                <a:gd name="T95" fmla="*/ 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8" h="120">
                  <a:moveTo>
                    <a:pt x="43" y="10"/>
                  </a:moveTo>
                  <a:cubicBezTo>
                    <a:pt x="43" y="11"/>
                    <a:pt x="44" y="11"/>
                    <a:pt x="44" y="12"/>
                  </a:cubicBezTo>
                  <a:cubicBezTo>
                    <a:pt x="45" y="13"/>
                    <a:pt x="46" y="14"/>
                    <a:pt x="45" y="16"/>
                  </a:cubicBezTo>
                  <a:cubicBezTo>
                    <a:pt x="45" y="17"/>
                    <a:pt x="44" y="18"/>
                    <a:pt x="43" y="18"/>
                  </a:cubicBezTo>
                  <a:cubicBezTo>
                    <a:pt x="41" y="18"/>
                    <a:pt x="39" y="18"/>
                    <a:pt x="36" y="17"/>
                  </a:cubicBezTo>
                  <a:cubicBezTo>
                    <a:pt x="32" y="16"/>
                    <a:pt x="28" y="16"/>
                    <a:pt x="25" y="17"/>
                  </a:cubicBezTo>
                  <a:cubicBezTo>
                    <a:pt x="23" y="17"/>
                    <a:pt x="22" y="17"/>
                    <a:pt x="21" y="16"/>
                  </a:cubicBezTo>
                  <a:cubicBezTo>
                    <a:pt x="18" y="13"/>
                    <a:pt x="20" y="5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6" y="9"/>
                    <a:pt x="15" y="13"/>
                  </a:cubicBezTo>
                  <a:cubicBezTo>
                    <a:pt x="15" y="13"/>
                    <a:pt x="15" y="13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2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7"/>
                    <a:pt x="11" y="17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2" y="27"/>
                    <a:pt x="7" y="36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1" y="38"/>
                    <a:pt x="1" y="38"/>
                  </a:cubicBezTo>
                  <a:cubicBezTo>
                    <a:pt x="1" y="39"/>
                    <a:pt x="1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46"/>
                    <a:pt x="3" y="56"/>
                    <a:pt x="6" y="58"/>
                  </a:cubicBezTo>
                  <a:cubicBezTo>
                    <a:pt x="11" y="62"/>
                    <a:pt x="11" y="67"/>
                    <a:pt x="12" y="71"/>
                  </a:cubicBezTo>
                  <a:cubicBezTo>
                    <a:pt x="12" y="72"/>
                    <a:pt x="12" y="73"/>
                    <a:pt x="13" y="74"/>
                  </a:cubicBezTo>
                  <a:cubicBezTo>
                    <a:pt x="13" y="75"/>
                    <a:pt x="14" y="76"/>
                    <a:pt x="14" y="77"/>
                  </a:cubicBezTo>
                  <a:cubicBezTo>
                    <a:pt x="16" y="79"/>
                    <a:pt x="17" y="81"/>
                    <a:pt x="16" y="83"/>
                  </a:cubicBezTo>
                  <a:cubicBezTo>
                    <a:pt x="16" y="83"/>
                    <a:pt x="16" y="83"/>
                    <a:pt x="16" y="84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7" y="84"/>
                    <a:pt x="18" y="84"/>
                    <a:pt x="18" y="85"/>
                  </a:cubicBezTo>
                  <a:cubicBezTo>
                    <a:pt x="18" y="85"/>
                    <a:pt x="19" y="85"/>
                    <a:pt x="19" y="85"/>
                  </a:cubicBezTo>
                  <a:cubicBezTo>
                    <a:pt x="20" y="85"/>
                    <a:pt x="20" y="86"/>
                    <a:pt x="21" y="86"/>
                  </a:cubicBezTo>
                  <a:cubicBezTo>
                    <a:pt x="22" y="87"/>
                    <a:pt x="24" y="87"/>
                    <a:pt x="25" y="88"/>
                  </a:cubicBezTo>
                  <a:cubicBezTo>
                    <a:pt x="28" y="88"/>
                    <a:pt x="39" y="92"/>
                    <a:pt x="41" y="95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42" y="95"/>
                    <a:pt x="43" y="95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5"/>
                    <a:pt x="46" y="95"/>
                    <a:pt x="46" y="95"/>
                  </a:cubicBezTo>
                  <a:cubicBezTo>
                    <a:pt x="46" y="95"/>
                    <a:pt x="47" y="95"/>
                    <a:pt x="47" y="95"/>
                  </a:cubicBezTo>
                  <a:cubicBezTo>
                    <a:pt x="48" y="94"/>
                    <a:pt x="50" y="94"/>
                    <a:pt x="52" y="96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6" y="100"/>
                    <a:pt x="59" y="110"/>
                    <a:pt x="59" y="117"/>
                  </a:cubicBezTo>
                  <a:cubicBezTo>
                    <a:pt x="59" y="117"/>
                    <a:pt x="59" y="118"/>
                    <a:pt x="59" y="118"/>
                  </a:cubicBezTo>
                  <a:cubicBezTo>
                    <a:pt x="59" y="118"/>
                    <a:pt x="60" y="118"/>
                    <a:pt x="60" y="118"/>
                  </a:cubicBezTo>
                  <a:cubicBezTo>
                    <a:pt x="60" y="118"/>
                    <a:pt x="61" y="118"/>
                    <a:pt x="61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2" y="118"/>
                    <a:pt x="62" y="118"/>
                    <a:pt x="62" y="118"/>
                  </a:cubicBezTo>
                  <a:cubicBezTo>
                    <a:pt x="62" y="118"/>
                    <a:pt x="63" y="118"/>
                    <a:pt x="63" y="118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4" y="118"/>
                    <a:pt x="64" y="118"/>
                    <a:pt x="65" y="117"/>
                  </a:cubicBezTo>
                  <a:cubicBezTo>
                    <a:pt x="66" y="117"/>
                    <a:pt x="67" y="116"/>
                    <a:pt x="69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9" y="116"/>
                    <a:pt x="70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2" y="117"/>
                    <a:pt x="72" y="117"/>
                    <a:pt x="72" y="117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4" y="119"/>
                    <a:pt x="74" y="120"/>
                  </a:cubicBezTo>
                  <a:cubicBezTo>
                    <a:pt x="75" y="120"/>
                    <a:pt x="77" y="120"/>
                    <a:pt x="78" y="119"/>
                  </a:cubicBezTo>
                  <a:cubicBezTo>
                    <a:pt x="81" y="119"/>
                    <a:pt x="83" y="118"/>
                    <a:pt x="84" y="119"/>
                  </a:cubicBezTo>
                  <a:cubicBezTo>
                    <a:pt x="85" y="119"/>
                    <a:pt x="86" y="119"/>
                    <a:pt x="88" y="119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9" y="115"/>
                    <a:pt x="91" y="113"/>
                    <a:pt x="94" y="114"/>
                  </a:cubicBezTo>
                  <a:cubicBezTo>
                    <a:pt x="95" y="114"/>
                    <a:pt x="96" y="114"/>
                    <a:pt x="96" y="114"/>
                  </a:cubicBezTo>
                  <a:cubicBezTo>
                    <a:pt x="97" y="115"/>
                    <a:pt x="97" y="115"/>
                    <a:pt x="98" y="115"/>
                  </a:cubicBezTo>
                  <a:cubicBezTo>
                    <a:pt x="98" y="115"/>
                    <a:pt x="98" y="115"/>
                    <a:pt x="99" y="114"/>
                  </a:cubicBezTo>
                  <a:cubicBezTo>
                    <a:pt x="101" y="113"/>
                    <a:pt x="103" y="113"/>
                    <a:pt x="104" y="113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2"/>
                    <a:pt x="108" y="112"/>
                    <a:pt x="108" y="112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08" y="112"/>
                    <a:pt x="108" y="111"/>
                    <a:pt x="108" y="111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09" y="111"/>
                    <a:pt x="109" y="111"/>
                    <a:pt x="109" y="111"/>
                  </a:cubicBezTo>
                  <a:cubicBezTo>
                    <a:pt x="109" y="111"/>
                    <a:pt x="109" y="111"/>
                    <a:pt x="109" y="111"/>
                  </a:cubicBezTo>
                  <a:cubicBezTo>
                    <a:pt x="109" y="111"/>
                    <a:pt x="109" y="111"/>
                    <a:pt x="109" y="111"/>
                  </a:cubicBezTo>
                  <a:cubicBezTo>
                    <a:pt x="109" y="111"/>
                    <a:pt x="110" y="111"/>
                    <a:pt x="110" y="110"/>
                  </a:cubicBezTo>
                  <a:cubicBezTo>
                    <a:pt x="110" y="110"/>
                    <a:pt x="110" y="110"/>
                    <a:pt x="110" y="110"/>
                  </a:cubicBezTo>
                  <a:cubicBezTo>
                    <a:pt x="110" y="110"/>
                    <a:pt x="110" y="110"/>
                    <a:pt x="111" y="110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1" y="110"/>
                    <a:pt x="111" y="110"/>
                    <a:pt x="112" y="109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109"/>
                    <a:pt x="113" y="109"/>
                    <a:pt x="113" y="109"/>
                  </a:cubicBezTo>
                  <a:cubicBezTo>
                    <a:pt x="113" y="109"/>
                    <a:pt x="113" y="109"/>
                    <a:pt x="114" y="108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8"/>
                    <a:pt x="116" y="107"/>
                    <a:pt x="116" y="107"/>
                  </a:cubicBezTo>
                  <a:cubicBezTo>
                    <a:pt x="116" y="107"/>
                    <a:pt x="117" y="107"/>
                    <a:pt x="117" y="107"/>
                  </a:cubicBezTo>
                  <a:cubicBezTo>
                    <a:pt x="117" y="107"/>
                    <a:pt x="117" y="107"/>
                    <a:pt x="118" y="107"/>
                  </a:cubicBezTo>
                  <a:cubicBezTo>
                    <a:pt x="118" y="106"/>
                    <a:pt x="118" y="106"/>
                    <a:pt x="118" y="106"/>
                  </a:cubicBezTo>
                  <a:cubicBezTo>
                    <a:pt x="118" y="105"/>
                    <a:pt x="117" y="105"/>
                    <a:pt x="116" y="104"/>
                  </a:cubicBezTo>
                  <a:cubicBezTo>
                    <a:pt x="114" y="103"/>
                    <a:pt x="111" y="102"/>
                    <a:pt x="110" y="97"/>
                  </a:cubicBezTo>
                  <a:cubicBezTo>
                    <a:pt x="110" y="94"/>
                    <a:pt x="109" y="93"/>
                    <a:pt x="108" y="92"/>
                  </a:cubicBezTo>
                  <a:cubicBezTo>
                    <a:pt x="107" y="90"/>
                    <a:pt x="106" y="89"/>
                    <a:pt x="106" y="86"/>
                  </a:cubicBezTo>
                  <a:cubicBezTo>
                    <a:pt x="106" y="84"/>
                    <a:pt x="106" y="84"/>
                    <a:pt x="106" y="84"/>
                  </a:cubicBezTo>
                  <a:cubicBezTo>
                    <a:pt x="106" y="82"/>
                    <a:pt x="106" y="79"/>
                    <a:pt x="106" y="78"/>
                  </a:cubicBezTo>
                  <a:cubicBezTo>
                    <a:pt x="105" y="78"/>
                    <a:pt x="105" y="77"/>
                    <a:pt x="104" y="76"/>
                  </a:cubicBezTo>
                  <a:cubicBezTo>
                    <a:pt x="104" y="74"/>
                    <a:pt x="105" y="70"/>
                    <a:pt x="107" y="67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08" y="66"/>
                    <a:pt x="106" y="65"/>
                    <a:pt x="106" y="65"/>
                  </a:cubicBezTo>
                  <a:cubicBezTo>
                    <a:pt x="104" y="64"/>
                    <a:pt x="102" y="62"/>
                    <a:pt x="101" y="59"/>
                  </a:cubicBezTo>
                  <a:cubicBezTo>
                    <a:pt x="101" y="58"/>
                    <a:pt x="100" y="56"/>
                    <a:pt x="106" y="42"/>
                  </a:cubicBezTo>
                  <a:cubicBezTo>
                    <a:pt x="105" y="42"/>
                    <a:pt x="105" y="42"/>
                    <a:pt x="105" y="41"/>
                  </a:cubicBezTo>
                  <a:cubicBezTo>
                    <a:pt x="104" y="41"/>
                    <a:pt x="103" y="40"/>
                    <a:pt x="103" y="40"/>
                  </a:cubicBezTo>
                  <a:cubicBezTo>
                    <a:pt x="102" y="40"/>
                    <a:pt x="102" y="39"/>
                    <a:pt x="101" y="39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99" y="37"/>
                    <a:pt x="98" y="37"/>
                    <a:pt x="97" y="36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6" y="35"/>
                    <a:pt x="95" y="35"/>
                    <a:pt x="95" y="34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3" y="33"/>
                    <a:pt x="93" y="33"/>
                    <a:pt x="92" y="33"/>
                  </a:cubicBezTo>
                  <a:cubicBezTo>
                    <a:pt x="92" y="32"/>
                    <a:pt x="92" y="32"/>
                    <a:pt x="91" y="32"/>
                  </a:cubicBezTo>
                  <a:cubicBezTo>
                    <a:pt x="91" y="32"/>
                    <a:pt x="91" y="31"/>
                    <a:pt x="90" y="31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89" y="31"/>
                    <a:pt x="89" y="31"/>
                    <a:pt x="89" y="31"/>
                  </a:cubicBezTo>
                  <a:cubicBezTo>
                    <a:pt x="89" y="30"/>
                    <a:pt x="88" y="29"/>
                    <a:pt x="88" y="29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8" y="6"/>
                    <a:pt x="46" y="9"/>
                    <a:pt x="4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1" name="Freeform 1798">
              <a:extLst>
                <a:ext uri="{FF2B5EF4-FFF2-40B4-BE49-F238E27FC236}">
                  <a16:creationId xmlns:a16="http://schemas.microsoft.com/office/drawing/2014/main" id="{12D679FB-D108-407E-AC4E-83264EC73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018" y="5179170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2" name="Freeform 1799">
              <a:extLst>
                <a:ext uri="{FF2B5EF4-FFF2-40B4-BE49-F238E27FC236}">
                  <a16:creationId xmlns:a16="http://schemas.microsoft.com/office/drawing/2014/main" id="{56EBFCBA-2C5C-41B3-A50B-8AC580E6C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779" y="5181214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3" name="Freeform 1800">
              <a:extLst>
                <a:ext uri="{FF2B5EF4-FFF2-40B4-BE49-F238E27FC236}">
                  <a16:creationId xmlns:a16="http://schemas.microsoft.com/office/drawing/2014/main" id="{53191F13-134E-4BB5-B676-CE983EAA4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177" y="5040166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4" name="Freeform 1801">
              <a:extLst>
                <a:ext uri="{FF2B5EF4-FFF2-40B4-BE49-F238E27FC236}">
                  <a16:creationId xmlns:a16="http://schemas.microsoft.com/office/drawing/2014/main" id="{99089B5C-8327-41D2-94C9-0B0A23F58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5044254"/>
              <a:ext cx="3840" cy="2044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5" name="Freeform 1802">
              <a:extLst>
                <a:ext uri="{FF2B5EF4-FFF2-40B4-BE49-F238E27FC236}">
                  <a16:creationId xmlns:a16="http://schemas.microsoft.com/office/drawing/2014/main" id="{4FCEFB96-7AEB-425B-86BC-9FA110184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257" y="5042210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6" name="Freeform 1803">
              <a:extLst>
                <a:ext uri="{FF2B5EF4-FFF2-40B4-BE49-F238E27FC236}">
                  <a16:creationId xmlns:a16="http://schemas.microsoft.com/office/drawing/2014/main" id="{AE87384A-C20D-4C33-BB6B-079EBBD9C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15" y="5070828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7" name="Freeform 1804">
              <a:extLst>
                <a:ext uri="{FF2B5EF4-FFF2-40B4-BE49-F238E27FC236}">
                  <a16:creationId xmlns:a16="http://schemas.microsoft.com/office/drawing/2014/main" id="{486ADC2C-44EA-4487-9DBA-D90FED22B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355" y="50749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8" name="Freeform 1805">
              <a:extLst>
                <a:ext uri="{FF2B5EF4-FFF2-40B4-BE49-F238E27FC236}">
                  <a16:creationId xmlns:a16="http://schemas.microsoft.com/office/drawing/2014/main" id="{95CA39BF-7335-477E-A470-2E06712A2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2877" y="50851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99" name="Freeform 1806">
              <a:extLst>
                <a:ext uri="{FF2B5EF4-FFF2-40B4-BE49-F238E27FC236}">
                  <a16:creationId xmlns:a16="http://schemas.microsoft.com/office/drawing/2014/main" id="{BD914E09-E2A4-4EAD-A744-8C9828897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276" y="5076961"/>
              <a:ext cx="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0" name="Freeform 1807">
              <a:extLst>
                <a:ext uri="{FF2B5EF4-FFF2-40B4-BE49-F238E27FC236}">
                  <a16:creationId xmlns:a16="http://schemas.microsoft.com/office/drawing/2014/main" id="{A5D2F04E-3921-4B13-8AB3-3F725A10E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638" y="5089226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1" name="Freeform 1808">
              <a:extLst>
                <a:ext uri="{FF2B5EF4-FFF2-40B4-BE49-F238E27FC236}">
                  <a16:creationId xmlns:a16="http://schemas.microsoft.com/office/drawing/2014/main" id="{B553DE9F-9D9A-4BBB-A5E3-EE2964CF4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7116" y="5081049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2" name="Freeform 1809">
              <a:extLst>
                <a:ext uri="{FF2B5EF4-FFF2-40B4-BE49-F238E27FC236}">
                  <a16:creationId xmlns:a16="http://schemas.microsoft.com/office/drawing/2014/main" id="{07170292-1BEA-4A23-B840-68CE4EDDB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398" y="5093314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3" name="Rectangle 1810">
              <a:extLst>
                <a:ext uri="{FF2B5EF4-FFF2-40B4-BE49-F238E27FC236}">
                  <a16:creationId xmlns:a16="http://schemas.microsoft.com/office/drawing/2014/main" id="{EE19AE0D-318B-49EF-AD9A-ED50FA33B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4619" y="5013591"/>
              <a:ext cx="1920" cy="20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4" name="Freeform 1811">
              <a:extLst>
                <a:ext uri="{FF2B5EF4-FFF2-40B4-BE49-F238E27FC236}">
                  <a16:creationId xmlns:a16="http://schemas.microsoft.com/office/drawing/2014/main" id="{1A915A90-AEDE-4553-8B42-F69E7E614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6214" y="508922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5" name="Freeform 1812">
              <a:extLst>
                <a:ext uri="{FF2B5EF4-FFF2-40B4-BE49-F238E27FC236}">
                  <a16:creationId xmlns:a16="http://schemas.microsoft.com/office/drawing/2014/main" id="{9E5F38D0-ABC8-43FA-A312-540B6BF85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134" y="5087182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6" name="Freeform 1813">
              <a:extLst>
                <a:ext uri="{FF2B5EF4-FFF2-40B4-BE49-F238E27FC236}">
                  <a16:creationId xmlns:a16="http://schemas.microsoft.com/office/drawing/2014/main" id="{9AC040BD-8EED-4AE6-AC50-45B9E467A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4294" y="50912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7" name="Freeform 1814">
              <a:extLst>
                <a:ext uri="{FF2B5EF4-FFF2-40B4-BE49-F238E27FC236}">
                  <a16:creationId xmlns:a16="http://schemas.microsoft.com/office/drawing/2014/main" id="{FAF4A621-01B1-4E2F-BB70-DDEE52693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055" y="50871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8" name="Freeform 1815">
              <a:extLst>
                <a:ext uri="{FF2B5EF4-FFF2-40B4-BE49-F238E27FC236}">
                  <a16:creationId xmlns:a16="http://schemas.microsoft.com/office/drawing/2014/main" id="{DF678520-A045-43E0-A385-1E4273FDD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5050387"/>
              <a:ext cx="0" cy="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09" name="Freeform 1816">
              <a:extLst>
                <a:ext uri="{FF2B5EF4-FFF2-40B4-BE49-F238E27FC236}">
                  <a16:creationId xmlns:a16="http://schemas.microsoft.com/office/drawing/2014/main" id="{D32E418F-BFAF-4644-ADBF-F3B3BAC05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17" y="5046298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0" name="Freeform 1817">
              <a:extLst>
                <a:ext uri="{FF2B5EF4-FFF2-40B4-BE49-F238E27FC236}">
                  <a16:creationId xmlns:a16="http://schemas.microsoft.com/office/drawing/2014/main" id="{6F2AF558-C3A8-4447-8BDC-368226822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4000" y="52323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1" name="Freeform 1818">
              <a:extLst>
                <a:ext uri="{FF2B5EF4-FFF2-40B4-BE49-F238E27FC236}">
                  <a16:creationId xmlns:a16="http://schemas.microsoft.com/office/drawing/2014/main" id="{E83F5624-D9EF-438D-A21E-C1CF3C43D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920" y="52302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2" name="Freeform 1819">
              <a:extLst>
                <a:ext uri="{FF2B5EF4-FFF2-40B4-BE49-F238E27FC236}">
                  <a16:creationId xmlns:a16="http://schemas.microsoft.com/office/drawing/2014/main" id="{37DFD27E-438A-44F9-8B4E-B835D4BB6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920" y="5230274"/>
              <a:ext cx="1920" cy="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3" name="Freeform 1820">
              <a:extLst>
                <a:ext uri="{FF2B5EF4-FFF2-40B4-BE49-F238E27FC236}">
                  <a16:creationId xmlns:a16="http://schemas.microsoft.com/office/drawing/2014/main" id="{26AFAFE2-0DEF-4E2D-A888-E47313743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4000" y="52302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4" name="Freeform 1821">
              <a:extLst>
                <a:ext uri="{FF2B5EF4-FFF2-40B4-BE49-F238E27FC236}">
                  <a16:creationId xmlns:a16="http://schemas.microsoft.com/office/drawing/2014/main" id="{A1E1415F-CAA0-424E-8441-EFA7905AA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362" y="522414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5" name="Freeform 1822">
              <a:extLst>
                <a:ext uri="{FF2B5EF4-FFF2-40B4-BE49-F238E27FC236}">
                  <a16:creationId xmlns:a16="http://schemas.microsoft.com/office/drawing/2014/main" id="{7D00854E-EF9E-4E83-AFDC-A368DEF4B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748" y="524253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6" name="Freeform 1823">
              <a:extLst>
                <a:ext uri="{FF2B5EF4-FFF2-40B4-BE49-F238E27FC236}">
                  <a16:creationId xmlns:a16="http://schemas.microsoft.com/office/drawing/2014/main" id="{C368BD64-7BF9-4867-9AEA-30DE772DA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7589" y="524458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7" name="Freeform 1824">
              <a:extLst>
                <a:ext uri="{FF2B5EF4-FFF2-40B4-BE49-F238E27FC236}">
                  <a16:creationId xmlns:a16="http://schemas.microsoft.com/office/drawing/2014/main" id="{EFC71C0D-619D-4A26-B582-7B908A119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5668" y="524458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8" name="Freeform 1825">
              <a:extLst>
                <a:ext uri="{FF2B5EF4-FFF2-40B4-BE49-F238E27FC236}">
                  <a16:creationId xmlns:a16="http://schemas.microsoft.com/office/drawing/2014/main" id="{B1195788-87D2-4530-BA58-5A554681B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29" y="524458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19" name="Freeform 1826">
              <a:extLst>
                <a:ext uri="{FF2B5EF4-FFF2-40B4-BE49-F238E27FC236}">
                  <a16:creationId xmlns:a16="http://schemas.microsoft.com/office/drawing/2014/main" id="{BAFB25E4-0FCF-4DE6-BE46-5FAA8D4AF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079" y="523231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0" name="Freeform 1827">
              <a:extLst>
                <a:ext uri="{FF2B5EF4-FFF2-40B4-BE49-F238E27FC236}">
                  <a16:creationId xmlns:a16="http://schemas.microsoft.com/office/drawing/2014/main" id="{05EA2A30-E569-408A-A533-7870CE2B2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079" y="52323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1" name="Freeform 1828">
              <a:extLst>
                <a:ext uri="{FF2B5EF4-FFF2-40B4-BE49-F238E27FC236}">
                  <a16:creationId xmlns:a16="http://schemas.microsoft.com/office/drawing/2014/main" id="{43F76DA9-7184-43E7-A030-64CD089C8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079" y="5234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2" name="Freeform 1829">
              <a:extLst>
                <a:ext uri="{FF2B5EF4-FFF2-40B4-BE49-F238E27FC236}">
                  <a16:creationId xmlns:a16="http://schemas.microsoft.com/office/drawing/2014/main" id="{663AC493-9746-4BC9-BA34-EFE0C4BBC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079" y="523231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3" name="Freeform 1830">
              <a:extLst>
                <a:ext uri="{FF2B5EF4-FFF2-40B4-BE49-F238E27FC236}">
                  <a16:creationId xmlns:a16="http://schemas.microsoft.com/office/drawing/2014/main" id="{7AAE374B-B39B-4987-8852-4BC32429C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5521" y="5224142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4" name="Freeform 1831">
              <a:extLst>
                <a:ext uri="{FF2B5EF4-FFF2-40B4-BE49-F238E27FC236}">
                  <a16:creationId xmlns:a16="http://schemas.microsoft.com/office/drawing/2014/main" id="{A3B3250A-22C1-4C66-8197-9C4A091DC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6791" y="5242539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5" name="Freeform 1833">
              <a:extLst>
                <a:ext uri="{FF2B5EF4-FFF2-40B4-BE49-F238E27FC236}">
                  <a16:creationId xmlns:a16="http://schemas.microsoft.com/office/drawing/2014/main" id="{832E964F-6F0E-4577-B6D9-C376B8CDD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712" y="5244583"/>
              <a:ext cx="9601" cy="4088"/>
            </a:xfrm>
            <a:custGeom>
              <a:avLst/>
              <a:gdLst>
                <a:gd name="T0" fmla="*/ 0 w 5"/>
                <a:gd name="T1" fmla="*/ 0 h 2"/>
                <a:gd name="T2" fmla="*/ 1 w 5"/>
                <a:gd name="T3" fmla="*/ 2 h 2"/>
                <a:gd name="T4" fmla="*/ 5 w 5"/>
                <a:gd name="T5" fmla="*/ 1 h 2"/>
                <a:gd name="T6" fmla="*/ 1 w 5"/>
                <a:gd name="T7" fmla="*/ 2 h 2"/>
                <a:gd name="T8" fmla="*/ 0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2" y="2"/>
                    <a:pt x="4" y="2"/>
                    <a:pt x="5" y="1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6" name="Freeform 1834">
              <a:extLst>
                <a:ext uri="{FF2B5EF4-FFF2-40B4-BE49-F238E27FC236}">
                  <a16:creationId xmlns:a16="http://schemas.microsoft.com/office/drawing/2014/main" id="{75DA6C22-7302-4777-A71D-C0EA31447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5522" y="522618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7" name="Freeform 1835">
              <a:extLst>
                <a:ext uri="{FF2B5EF4-FFF2-40B4-BE49-F238E27FC236}">
                  <a16:creationId xmlns:a16="http://schemas.microsoft.com/office/drawing/2014/main" id="{68B3EFCB-5A02-40F1-9073-9E9636B3A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1031" y="5240495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0"/>
                    <a:pt x="2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8" name="Freeform 1836">
              <a:extLst>
                <a:ext uri="{FF2B5EF4-FFF2-40B4-BE49-F238E27FC236}">
                  <a16:creationId xmlns:a16="http://schemas.microsoft.com/office/drawing/2014/main" id="{8000C1C2-3564-4126-9609-6C6739CB7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841" y="523027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29" name="Freeform 1837">
              <a:extLst>
                <a:ext uri="{FF2B5EF4-FFF2-40B4-BE49-F238E27FC236}">
                  <a16:creationId xmlns:a16="http://schemas.microsoft.com/office/drawing/2014/main" id="{06675E5F-F14B-40CA-92BE-584163840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871" y="5242539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0" name="Freeform 1838">
              <a:extLst>
                <a:ext uri="{FF2B5EF4-FFF2-40B4-BE49-F238E27FC236}">
                  <a16:creationId xmlns:a16="http://schemas.microsoft.com/office/drawing/2014/main" id="{EEFA20F4-A7C6-4CC4-B75E-AFD8E84D1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080" y="52323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1" name="Freeform 1839">
              <a:extLst>
                <a:ext uri="{FF2B5EF4-FFF2-40B4-BE49-F238E27FC236}">
                  <a16:creationId xmlns:a16="http://schemas.microsoft.com/office/drawing/2014/main" id="{30122540-99C4-44CE-A22A-447ABFD5E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9761" y="5228230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2" name="Freeform 1840">
              <a:extLst>
                <a:ext uri="{FF2B5EF4-FFF2-40B4-BE49-F238E27FC236}">
                  <a16:creationId xmlns:a16="http://schemas.microsoft.com/office/drawing/2014/main" id="{9FB350E4-E879-4A47-A6A0-083BD3E43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1681" y="5228230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3" name="Freeform 1841">
              <a:extLst>
                <a:ext uri="{FF2B5EF4-FFF2-40B4-BE49-F238E27FC236}">
                  <a16:creationId xmlns:a16="http://schemas.microsoft.com/office/drawing/2014/main" id="{E6EBCE7D-6D5E-43C1-AD90-BBA461A4E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1503" y="5226186"/>
              <a:ext cx="59528" cy="136960"/>
            </a:xfrm>
            <a:custGeom>
              <a:avLst/>
              <a:gdLst>
                <a:gd name="T0" fmla="*/ 10 w 32"/>
                <a:gd name="T1" fmla="*/ 2 h 70"/>
                <a:gd name="T2" fmla="*/ 9 w 32"/>
                <a:gd name="T3" fmla="*/ 2 h 70"/>
                <a:gd name="T4" fmla="*/ 9 w 32"/>
                <a:gd name="T5" fmla="*/ 2 h 70"/>
                <a:gd name="T6" fmla="*/ 9 w 32"/>
                <a:gd name="T7" fmla="*/ 2 h 70"/>
                <a:gd name="T8" fmla="*/ 8 w 32"/>
                <a:gd name="T9" fmla="*/ 3 h 70"/>
                <a:gd name="T10" fmla="*/ 8 w 32"/>
                <a:gd name="T11" fmla="*/ 3 h 70"/>
                <a:gd name="T12" fmla="*/ 7 w 32"/>
                <a:gd name="T13" fmla="*/ 3 h 70"/>
                <a:gd name="T14" fmla="*/ 7 w 32"/>
                <a:gd name="T15" fmla="*/ 3 h 70"/>
                <a:gd name="T16" fmla="*/ 6 w 32"/>
                <a:gd name="T17" fmla="*/ 3 h 70"/>
                <a:gd name="T18" fmla="*/ 6 w 32"/>
                <a:gd name="T19" fmla="*/ 19 h 70"/>
                <a:gd name="T20" fmla="*/ 7 w 32"/>
                <a:gd name="T21" fmla="*/ 22 h 70"/>
                <a:gd name="T22" fmla="*/ 3 w 32"/>
                <a:gd name="T23" fmla="*/ 24 h 70"/>
                <a:gd name="T24" fmla="*/ 2 w 32"/>
                <a:gd name="T25" fmla="*/ 24 h 70"/>
                <a:gd name="T26" fmla="*/ 0 w 32"/>
                <a:gd name="T27" fmla="*/ 35 h 70"/>
                <a:gd name="T28" fmla="*/ 1 w 32"/>
                <a:gd name="T29" fmla="*/ 37 h 70"/>
                <a:gd name="T30" fmla="*/ 2 w 32"/>
                <a:gd name="T31" fmla="*/ 38 h 70"/>
                <a:gd name="T32" fmla="*/ 2 w 32"/>
                <a:gd name="T33" fmla="*/ 38 h 70"/>
                <a:gd name="T34" fmla="*/ 3 w 32"/>
                <a:gd name="T35" fmla="*/ 39 h 70"/>
                <a:gd name="T36" fmla="*/ 3 w 32"/>
                <a:gd name="T37" fmla="*/ 39 h 70"/>
                <a:gd name="T38" fmla="*/ 4 w 32"/>
                <a:gd name="T39" fmla="*/ 40 h 70"/>
                <a:gd name="T40" fmla="*/ 8 w 32"/>
                <a:gd name="T41" fmla="*/ 43 h 70"/>
                <a:gd name="T42" fmla="*/ 9 w 32"/>
                <a:gd name="T43" fmla="*/ 43 h 70"/>
                <a:gd name="T44" fmla="*/ 14 w 32"/>
                <a:gd name="T45" fmla="*/ 42 h 70"/>
                <a:gd name="T46" fmla="*/ 19 w 32"/>
                <a:gd name="T47" fmla="*/ 46 h 70"/>
                <a:gd name="T48" fmla="*/ 18 w 32"/>
                <a:gd name="T49" fmla="*/ 56 h 70"/>
                <a:gd name="T50" fmla="*/ 17 w 32"/>
                <a:gd name="T51" fmla="*/ 60 h 70"/>
                <a:gd name="T52" fmla="*/ 17 w 32"/>
                <a:gd name="T53" fmla="*/ 61 h 70"/>
                <a:gd name="T54" fmla="*/ 23 w 32"/>
                <a:gd name="T55" fmla="*/ 70 h 70"/>
                <a:gd name="T56" fmla="*/ 25 w 32"/>
                <a:gd name="T57" fmla="*/ 63 h 70"/>
                <a:gd name="T58" fmla="*/ 29 w 32"/>
                <a:gd name="T59" fmla="*/ 61 h 70"/>
                <a:gd name="T60" fmla="*/ 30 w 32"/>
                <a:gd name="T61" fmla="*/ 57 h 70"/>
                <a:gd name="T62" fmla="*/ 31 w 32"/>
                <a:gd name="T63" fmla="*/ 50 h 70"/>
                <a:gd name="T64" fmla="*/ 31 w 32"/>
                <a:gd name="T65" fmla="*/ 47 h 70"/>
                <a:gd name="T66" fmla="*/ 30 w 32"/>
                <a:gd name="T67" fmla="*/ 46 h 70"/>
                <a:gd name="T68" fmla="*/ 29 w 32"/>
                <a:gd name="T69" fmla="*/ 45 h 70"/>
                <a:gd name="T70" fmla="*/ 28 w 32"/>
                <a:gd name="T71" fmla="*/ 44 h 70"/>
                <a:gd name="T72" fmla="*/ 28 w 32"/>
                <a:gd name="T73" fmla="*/ 44 h 70"/>
                <a:gd name="T74" fmla="*/ 26 w 32"/>
                <a:gd name="T75" fmla="*/ 43 h 70"/>
                <a:gd name="T76" fmla="*/ 23 w 32"/>
                <a:gd name="T77" fmla="*/ 44 h 70"/>
                <a:gd name="T78" fmla="*/ 23 w 32"/>
                <a:gd name="T79" fmla="*/ 44 h 70"/>
                <a:gd name="T80" fmla="*/ 11 w 32"/>
                <a:gd name="T81" fmla="*/ 24 h 70"/>
                <a:gd name="T82" fmla="*/ 12 w 32"/>
                <a:gd name="T83" fmla="*/ 14 h 70"/>
                <a:gd name="T84" fmla="*/ 12 w 32"/>
                <a:gd name="T85" fmla="*/ 4 h 70"/>
                <a:gd name="T86" fmla="*/ 10 w 32"/>
                <a:gd name="T87" fmla="*/ 0 h 70"/>
                <a:gd name="T88" fmla="*/ 10 w 32"/>
                <a:gd name="T89" fmla="*/ 0 h 70"/>
                <a:gd name="T90" fmla="*/ 10 w 32"/>
                <a:gd name="T91" fmla="*/ 1 h 70"/>
                <a:gd name="T92" fmla="*/ 10 w 32"/>
                <a:gd name="T93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" h="70">
                  <a:moveTo>
                    <a:pt x="10" y="2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6"/>
                    <a:pt x="5" y="18"/>
                    <a:pt x="6" y="19"/>
                  </a:cubicBezTo>
                  <a:cubicBezTo>
                    <a:pt x="7" y="21"/>
                    <a:pt x="7" y="22"/>
                    <a:pt x="7" y="22"/>
                  </a:cubicBezTo>
                  <a:cubicBezTo>
                    <a:pt x="6" y="24"/>
                    <a:pt x="5" y="24"/>
                    <a:pt x="3" y="24"/>
                  </a:cubicBezTo>
                  <a:cubicBezTo>
                    <a:pt x="3" y="24"/>
                    <a:pt x="2" y="24"/>
                    <a:pt x="2" y="24"/>
                  </a:cubicBezTo>
                  <a:cubicBezTo>
                    <a:pt x="2" y="27"/>
                    <a:pt x="2" y="33"/>
                    <a:pt x="0" y="35"/>
                  </a:cubicBezTo>
                  <a:cubicBezTo>
                    <a:pt x="0" y="36"/>
                    <a:pt x="1" y="36"/>
                    <a:pt x="1" y="37"/>
                  </a:cubicBezTo>
                  <a:cubicBezTo>
                    <a:pt x="1" y="37"/>
                    <a:pt x="1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4" y="40"/>
                    <a:pt x="4" y="40"/>
                  </a:cubicBezTo>
                  <a:cubicBezTo>
                    <a:pt x="5" y="41"/>
                    <a:pt x="7" y="43"/>
                    <a:pt x="8" y="43"/>
                  </a:cubicBezTo>
                  <a:cubicBezTo>
                    <a:pt x="8" y="43"/>
                    <a:pt x="9" y="43"/>
                    <a:pt x="9" y="43"/>
                  </a:cubicBezTo>
                  <a:cubicBezTo>
                    <a:pt x="10" y="42"/>
                    <a:pt x="12" y="42"/>
                    <a:pt x="14" y="42"/>
                  </a:cubicBezTo>
                  <a:cubicBezTo>
                    <a:pt x="17" y="42"/>
                    <a:pt x="18" y="43"/>
                    <a:pt x="19" y="46"/>
                  </a:cubicBezTo>
                  <a:cubicBezTo>
                    <a:pt x="20" y="49"/>
                    <a:pt x="19" y="53"/>
                    <a:pt x="18" y="56"/>
                  </a:cubicBezTo>
                  <a:cubicBezTo>
                    <a:pt x="17" y="58"/>
                    <a:pt x="17" y="60"/>
                    <a:pt x="17" y="60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8" y="63"/>
                    <a:pt x="20" y="67"/>
                    <a:pt x="23" y="70"/>
                  </a:cubicBezTo>
                  <a:cubicBezTo>
                    <a:pt x="22" y="67"/>
                    <a:pt x="23" y="65"/>
                    <a:pt x="25" y="63"/>
                  </a:cubicBezTo>
                  <a:cubicBezTo>
                    <a:pt x="26" y="61"/>
                    <a:pt x="28" y="61"/>
                    <a:pt x="29" y="61"/>
                  </a:cubicBezTo>
                  <a:cubicBezTo>
                    <a:pt x="30" y="61"/>
                    <a:pt x="31" y="61"/>
                    <a:pt x="30" y="57"/>
                  </a:cubicBezTo>
                  <a:cubicBezTo>
                    <a:pt x="30" y="53"/>
                    <a:pt x="31" y="51"/>
                    <a:pt x="31" y="50"/>
                  </a:cubicBezTo>
                  <a:cubicBezTo>
                    <a:pt x="32" y="48"/>
                    <a:pt x="32" y="48"/>
                    <a:pt x="31" y="47"/>
                  </a:cubicBezTo>
                  <a:cubicBezTo>
                    <a:pt x="30" y="47"/>
                    <a:pt x="30" y="46"/>
                    <a:pt x="30" y="46"/>
                  </a:cubicBezTo>
                  <a:cubicBezTo>
                    <a:pt x="29" y="46"/>
                    <a:pt x="29" y="46"/>
                    <a:pt x="29" y="45"/>
                  </a:cubicBezTo>
                  <a:cubicBezTo>
                    <a:pt x="29" y="45"/>
                    <a:pt x="29" y="45"/>
                    <a:pt x="28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7" y="44"/>
                    <a:pt x="27" y="43"/>
                    <a:pt x="26" y="43"/>
                  </a:cubicBezTo>
                  <a:cubicBezTo>
                    <a:pt x="25" y="43"/>
                    <a:pt x="25" y="44"/>
                    <a:pt x="23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18" y="44"/>
                    <a:pt x="12" y="31"/>
                    <a:pt x="11" y="24"/>
                  </a:cubicBezTo>
                  <a:cubicBezTo>
                    <a:pt x="10" y="20"/>
                    <a:pt x="11" y="17"/>
                    <a:pt x="12" y="14"/>
                  </a:cubicBezTo>
                  <a:cubicBezTo>
                    <a:pt x="13" y="11"/>
                    <a:pt x="14" y="8"/>
                    <a:pt x="12" y="4"/>
                  </a:cubicBezTo>
                  <a:cubicBezTo>
                    <a:pt x="11" y="3"/>
                    <a:pt x="11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4" name="Freeform 1842">
              <a:extLst>
                <a:ext uri="{FF2B5EF4-FFF2-40B4-BE49-F238E27FC236}">
                  <a16:creationId xmlns:a16="http://schemas.microsoft.com/office/drawing/2014/main" id="{65C6E480-B610-428F-BBF1-115E996C3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945" y="5207788"/>
              <a:ext cx="3840" cy="8177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2 w 2"/>
                <a:gd name="T5" fmla="*/ 4 h 4"/>
                <a:gd name="T6" fmla="*/ 1 w 2"/>
                <a:gd name="T7" fmla="*/ 0 h 4"/>
                <a:gd name="T8" fmla="*/ 1 w 2"/>
                <a:gd name="T9" fmla="*/ 0 h 4"/>
                <a:gd name="T10" fmla="*/ 0 w 2"/>
                <a:gd name="T11" fmla="*/ 0 h 4"/>
                <a:gd name="T12" fmla="*/ 0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5" name="Freeform 1843">
              <a:extLst>
                <a:ext uri="{FF2B5EF4-FFF2-40B4-BE49-F238E27FC236}">
                  <a16:creationId xmlns:a16="http://schemas.microsoft.com/office/drawing/2014/main" id="{1382A9D2-67EB-46D1-9BF0-42A359B4B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865" y="5230274"/>
              <a:ext cx="1920" cy="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6" name="Freeform 1844">
              <a:extLst>
                <a:ext uri="{FF2B5EF4-FFF2-40B4-BE49-F238E27FC236}">
                  <a16:creationId xmlns:a16="http://schemas.microsoft.com/office/drawing/2014/main" id="{C7ABBBFF-6043-4996-ACAE-2FE106370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785" y="5230274"/>
              <a:ext cx="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7" name="Freeform 1845">
              <a:extLst>
                <a:ext uri="{FF2B5EF4-FFF2-40B4-BE49-F238E27FC236}">
                  <a16:creationId xmlns:a16="http://schemas.microsoft.com/office/drawing/2014/main" id="{AF01154C-0EAF-4CB0-9231-1D32C1867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785" y="5226186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8" name="Freeform 1846">
              <a:extLst>
                <a:ext uri="{FF2B5EF4-FFF2-40B4-BE49-F238E27FC236}">
                  <a16:creationId xmlns:a16="http://schemas.microsoft.com/office/drawing/2014/main" id="{CB757A43-2B1F-41EA-BF1A-9A7740239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945" y="5207788"/>
              <a:ext cx="3840" cy="8177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39" name="Freeform 1847">
              <a:extLst>
                <a:ext uri="{FF2B5EF4-FFF2-40B4-BE49-F238E27FC236}">
                  <a16:creationId xmlns:a16="http://schemas.microsoft.com/office/drawing/2014/main" id="{2FCDD56A-E2D7-4DD5-A3C6-1D1F7D21A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945" y="523027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0" name="Freeform 1848">
              <a:extLst>
                <a:ext uri="{FF2B5EF4-FFF2-40B4-BE49-F238E27FC236}">
                  <a16:creationId xmlns:a16="http://schemas.microsoft.com/office/drawing/2014/main" id="{82363156-2AB2-43B8-8E9F-577188569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190" y="5316130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1" name="Freeform 1849">
              <a:extLst>
                <a:ext uri="{FF2B5EF4-FFF2-40B4-BE49-F238E27FC236}">
                  <a16:creationId xmlns:a16="http://schemas.microsoft.com/office/drawing/2014/main" id="{C9F11ACC-D508-4A1B-848B-6B744649C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5344" y="5299776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2" name="Freeform 1850">
              <a:extLst>
                <a:ext uri="{FF2B5EF4-FFF2-40B4-BE49-F238E27FC236}">
                  <a16:creationId xmlns:a16="http://schemas.microsoft.com/office/drawing/2014/main" id="{49428F91-9579-40AC-B972-9593CCCA6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350" y="5312041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3" name="Freeform 1851">
              <a:extLst>
                <a:ext uri="{FF2B5EF4-FFF2-40B4-BE49-F238E27FC236}">
                  <a16:creationId xmlns:a16="http://schemas.microsoft.com/office/drawing/2014/main" id="{6C8EBCB5-8E59-4A89-A5C2-19FD676F8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264" y="5301820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4" name="Freeform 1852">
              <a:extLst>
                <a:ext uri="{FF2B5EF4-FFF2-40B4-BE49-F238E27FC236}">
                  <a16:creationId xmlns:a16="http://schemas.microsoft.com/office/drawing/2014/main" id="{311DB9D3-96B0-4151-818E-1BC183C0E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509" y="5309997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5" name="Freeform 1853">
              <a:extLst>
                <a:ext uri="{FF2B5EF4-FFF2-40B4-BE49-F238E27FC236}">
                  <a16:creationId xmlns:a16="http://schemas.microsoft.com/office/drawing/2014/main" id="{C2C32D5E-E40A-47E1-980A-0047948E9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865" y="5207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6" name="Freeform 1857">
              <a:extLst>
                <a:ext uri="{FF2B5EF4-FFF2-40B4-BE49-F238E27FC236}">
                  <a16:creationId xmlns:a16="http://schemas.microsoft.com/office/drawing/2014/main" id="{5916C3DE-1C53-4449-B32A-AF42D6FFE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255" y="4471496"/>
              <a:ext cx="816105" cy="887173"/>
            </a:xfrm>
            <a:custGeom>
              <a:avLst/>
              <a:gdLst>
                <a:gd name="T0" fmla="*/ 216 w 444"/>
                <a:gd name="T1" fmla="*/ 30 h 453"/>
                <a:gd name="T2" fmla="*/ 200 w 444"/>
                <a:gd name="T3" fmla="*/ 39 h 453"/>
                <a:gd name="T4" fmla="*/ 195 w 444"/>
                <a:gd name="T5" fmla="*/ 38 h 453"/>
                <a:gd name="T6" fmla="*/ 178 w 444"/>
                <a:gd name="T7" fmla="*/ 43 h 453"/>
                <a:gd name="T8" fmla="*/ 160 w 444"/>
                <a:gd name="T9" fmla="*/ 13 h 453"/>
                <a:gd name="T10" fmla="*/ 153 w 444"/>
                <a:gd name="T11" fmla="*/ 1 h 453"/>
                <a:gd name="T12" fmla="*/ 151 w 444"/>
                <a:gd name="T13" fmla="*/ 5 h 453"/>
                <a:gd name="T14" fmla="*/ 119 w 444"/>
                <a:gd name="T15" fmla="*/ 15 h 453"/>
                <a:gd name="T16" fmla="*/ 113 w 444"/>
                <a:gd name="T17" fmla="*/ 28 h 453"/>
                <a:gd name="T18" fmla="*/ 103 w 444"/>
                <a:gd name="T19" fmla="*/ 45 h 453"/>
                <a:gd name="T20" fmla="*/ 88 w 444"/>
                <a:gd name="T21" fmla="*/ 51 h 453"/>
                <a:gd name="T22" fmla="*/ 82 w 444"/>
                <a:gd name="T23" fmla="*/ 50 h 453"/>
                <a:gd name="T24" fmla="*/ 72 w 444"/>
                <a:gd name="T25" fmla="*/ 38 h 453"/>
                <a:gd name="T26" fmla="*/ 53 w 444"/>
                <a:gd name="T27" fmla="*/ 40 h 453"/>
                <a:gd name="T28" fmla="*/ 45 w 444"/>
                <a:gd name="T29" fmla="*/ 54 h 453"/>
                <a:gd name="T30" fmla="*/ 46 w 444"/>
                <a:gd name="T31" fmla="*/ 107 h 453"/>
                <a:gd name="T32" fmla="*/ 35 w 444"/>
                <a:gd name="T33" fmla="*/ 107 h 453"/>
                <a:gd name="T34" fmla="*/ 8 w 444"/>
                <a:gd name="T35" fmla="*/ 128 h 453"/>
                <a:gd name="T36" fmla="*/ 4 w 444"/>
                <a:gd name="T37" fmla="*/ 150 h 453"/>
                <a:gd name="T38" fmla="*/ 18 w 444"/>
                <a:gd name="T39" fmla="*/ 170 h 453"/>
                <a:gd name="T40" fmla="*/ 38 w 444"/>
                <a:gd name="T41" fmla="*/ 182 h 453"/>
                <a:gd name="T42" fmla="*/ 50 w 444"/>
                <a:gd name="T43" fmla="*/ 181 h 453"/>
                <a:gd name="T44" fmla="*/ 71 w 444"/>
                <a:gd name="T45" fmla="*/ 175 h 453"/>
                <a:gd name="T46" fmla="*/ 98 w 444"/>
                <a:gd name="T47" fmla="*/ 172 h 453"/>
                <a:gd name="T48" fmla="*/ 121 w 444"/>
                <a:gd name="T49" fmla="*/ 201 h 453"/>
                <a:gd name="T50" fmla="*/ 142 w 444"/>
                <a:gd name="T51" fmla="*/ 211 h 453"/>
                <a:gd name="T52" fmla="*/ 155 w 444"/>
                <a:gd name="T53" fmla="*/ 234 h 453"/>
                <a:gd name="T54" fmla="*/ 184 w 444"/>
                <a:gd name="T55" fmla="*/ 271 h 453"/>
                <a:gd name="T56" fmla="*/ 182 w 444"/>
                <a:gd name="T57" fmla="*/ 283 h 453"/>
                <a:gd name="T58" fmla="*/ 182 w 444"/>
                <a:gd name="T59" fmla="*/ 286 h 453"/>
                <a:gd name="T60" fmla="*/ 182 w 444"/>
                <a:gd name="T61" fmla="*/ 310 h 453"/>
                <a:gd name="T62" fmla="*/ 210 w 444"/>
                <a:gd name="T63" fmla="*/ 334 h 453"/>
                <a:gd name="T64" fmla="*/ 220 w 444"/>
                <a:gd name="T65" fmla="*/ 352 h 453"/>
                <a:gd name="T66" fmla="*/ 193 w 444"/>
                <a:gd name="T67" fmla="*/ 406 h 453"/>
                <a:gd name="T68" fmla="*/ 191 w 444"/>
                <a:gd name="T69" fmla="*/ 409 h 453"/>
                <a:gd name="T70" fmla="*/ 223 w 444"/>
                <a:gd name="T71" fmla="*/ 430 h 453"/>
                <a:gd name="T72" fmla="*/ 230 w 444"/>
                <a:gd name="T73" fmla="*/ 448 h 453"/>
                <a:gd name="T74" fmla="*/ 242 w 444"/>
                <a:gd name="T75" fmla="*/ 437 h 453"/>
                <a:gd name="T76" fmla="*/ 268 w 444"/>
                <a:gd name="T77" fmla="*/ 407 h 453"/>
                <a:gd name="T78" fmla="*/ 290 w 444"/>
                <a:gd name="T79" fmla="*/ 349 h 453"/>
                <a:gd name="T80" fmla="*/ 338 w 444"/>
                <a:gd name="T81" fmla="*/ 320 h 453"/>
                <a:gd name="T82" fmla="*/ 377 w 444"/>
                <a:gd name="T83" fmla="*/ 296 h 453"/>
                <a:gd name="T84" fmla="*/ 391 w 444"/>
                <a:gd name="T85" fmla="*/ 262 h 453"/>
                <a:gd name="T86" fmla="*/ 397 w 444"/>
                <a:gd name="T87" fmla="*/ 206 h 453"/>
                <a:gd name="T88" fmla="*/ 414 w 444"/>
                <a:gd name="T89" fmla="*/ 185 h 453"/>
                <a:gd name="T90" fmla="*/ 432 w 444"/>
                <a:gd name="T91" fmla="*/ 118 h 453"/>
                <a:gd name="T92" fmla="*/ 353 w 444"/>
                <a:gd name="T93" fmla="*/ 90 h 453"/>
                <a:gd name="T94" fmla="*/ 308 w 444"/>
                <a:gd name="T95" fmla="*/ 68 h 453"/>
                <a:gd name="T96" fmla="*/ 279 w 444"/>
                <a:gd name="T97" fmla="*/ 83 h 453"/>
                <a:gd name="T98" fmla="*/ 260 w 444"/>
                <a:gd name="T99" fmla="*/ 69 h 453"/>
                <a:gd name="T100" fmla="*/ 262 w 444"/>
                <a:gd name="T101" fmla="*/ 33 h 453"/>
                <a:gd name="T102" fmla="*/ 251 w 444"/>
                <a:gd name="T103" fmla="*/ 17 h 453"/>
                <a:gd name="T104" fmla="*/ 246 w 444"/>
                <a:gd name="T105" fmla="*/ 25 h 453"/>
                <a:gd name="T106" fmla="*/ 228 w 444"/>
                <a:gd name="T107" fmla="*/ 36 h 453"/>
                <a:gd name="T108" fmla="*/ 222 w 444"/>
                <a:gd name="T109" fmla="*/ 35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4" h="453">
                  <a:moveTo>
                    <a:pt x="220" y="34"/>
                  </a:moveTo>
                  <a:cubicBezTo>
                    <a:pt x="218" y="33"/>
                    <a:pt x="218" y="33"/>
                    <a:pt x="218" y="33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7" y="31"/>
                    <a:pt x="217" y="31"/>
                    <a:pt x="216" y="30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5" y="30"/>
                    <a:pt x="213" y="31"/>
                    <a:pt x="212" y="31"/>
                  </a:cubicBezTo>
                  <a:cubicBezTo>
                    <a:pt x="210" y="31"/>
                    <a:pt x="208" y="31"/>
                    <a:pt x="206" y="31"/>
                  </a:cubicBezTo>
                  <a:cubicBezTo>
                    <a:pt x="206" y="31"/>
                    <a:pt x="206" y="31"/>
                    <a:pt x="206" y="31"/>
                  </a:cubicBezTo>
                  <a:cubicBezTo>
                    <a:pt x="205" y="32"/>
                    <a:pt x="205" y="32"/>
                    <a:pt x="205" y="33"/>
                  </a:cubicBezTo>
                  <a:cubicBezTo>
                    <a:pt x="205" y="35"/>
                    <a:pt x="205" y="37"/>
                    <a:pt x="202" y="38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195" y="38"/>
                    <a:pt x="195" y="38"/>
                    <a:pt x="195" y="38"/>
                  </a:cubicBezTo>
                  <a:cubicBezTo>
                    <a:pt x="195" y="38"/>
                    <a:pt x="195" y="38"/>
                    <a:pt x="195" y="38"/>
                  </a:cubicBezTo>
                  <a:cubicBezTo>
                    <a:pt x="195" y="38"/>
                    <a:pt x="195" y="38"/>
                    <a:pt x="195" y="38"/>
                  </a:cubicBezTo>
                  <a:cubicBezTo>
                    <a:pt x="195" y="38"/>
                    <a:pt x="195" y="38"/>
                    <a:pt x="195" y="38"/>
                  </a:cubicBezTo>
                  <a:cubicBezTo>
                    <a:pt x="194" y="38"/>
                    <a:pt x="194" y="38"/>
                    <a:pt x="193" y="38"/>
                  </a:cubicBezTo>
                  <a:cubicBezTo>
                    <a:pt x="193" y="37"/>
                    <a:pt x="193" y="37"/>
                    <a:pt x="192" y="37"/>
                  </a:cubicBezTo>
                  <a:cubicBezTo>
                    <a:pt x="191" y="37"/>
                    <a:pt x="190" y="37"/>
                    <a:pt x="189" y="37"/>
                  </a:cubicBezTo>
                  <a:cubicBezTo>
                    <a:pt x="188" y="39"/>
                    <a:pt x="187" y="39"/>
                    <a:pt x="186" y="40"/>
                  </a:cubicBezTo>
                  <a:cubicBezTo>
                    <a:pt x="186" y="40"/>
                    <a:pt x="185" y="40"/>
                    <a:pt x="185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3" y="42"/>
                    <a:pt x="180" y="42"/>
                    <a:pt x="178" y="43"/>
                  </a:cubicBezTo>
                  <a:cubicBezTo>
                    <a:pt x="177" y="43"/>
                    <a:pt x="176" y="43"/>
                    <a:pt x="176" y="43"/>
                  </a:cubicBezTo>
                  <a:cubicBezTo>
                    <a:pt x="175" y="44"/>
                    <a:pt x="174" y="45"/>
                    <a:pt x="172" y="45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68" y="44"/>
                    <a:pt x="165" y="43"/>
                    <a:pt x="161" y="39"/>
                  </a:cubicBezTo>
                  <a:cubicBezTo>
                    <a:pt x="157" y="34"/>
                    <a:pt x="156" y="27"/>
                    <a:pt x="156" y="23"/>
                  </a:cubicBezTo>
                  <a:cubicBezTo>
                    <a:pt x="156" y="21"/>
                    <a:pt x="157" y="17"/>
                    <a:pt x="159" y="16"/>
                  </a:cubicBezTo>
                  <a:cubicBezTo>
                    <a:pt x="160" y="15"/>
                    <a:pt x="160" y="14"/>
                    <a:pt x="160" y="13"/>
                  </a:cubicBezTo>
                  <a:cubicBezTo>
                    <a:pt x="160" y="12"/>
                    <a:pt x="160" y="10"/>
                    <a:pt x="158" y="10"/>
                  </a:cubicBezTo>
                  <a:cubicBezTo>
                    <a:pt x="155" y="9"/>
                    <a:pt x="155" y="6"/>
                    <a:pt x="155" y="3"/>
                  </a:cubicBezTo>
                  <a:cubicBezTo>
                    <a:pt x="155" y="1"/>
                    <a:pt x="155" y="1"/>
                    <a:pt x="154" y="1"/>
                  </a:cubicBezTo>
                  <a:cubicBezTo>
                    <a:pt x="154" y="0"/>
                    <a:pt x="154" y="0"/>
                    <a:pt x="153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2" y="1"/>
                    <a:pt x="152" y="2"/>
                    <a:pt x="152" y="2"/>
                  </a:cubicBezTo>
                  <a:cubicBezTo>
                    <a:pt x="152" y="2"/>
                    <a:pt x="152" y="2"/>
                    <a:pt x="152" y="2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0" y="6"/>
                    <a:pt x="149" y="6"/>
                    <a:pt x="148" y="7"/>
                  </a:cubicBezTo>
                  <a:cubicBezTo>
                    <a:pt x="147" y="7"/>
                    <a:pt x="146" y="8"/>
                    <a:pt x="144" y="9"/>
                  </a:cubicBezTo>
                  <a:cubicBezTo>
                    <a:pt x="140" y="11"/>
                    <a:pt x="136" y="13"/>
                    <a:pt x="133" y="12"/>
                  </a:cubicBezTo>
                  <a:cubicBezTo>
                    <a:pt x="133" y="12"/>
                    <a:pt x="132" y="12"/>
                    <a:pt x="132" y="12"/>
                  </a:cubicBezTo>
                  <a:cubicBezTo>
                    <a:pt x="130" y="12"/>
                    <a:pt x="128" y="13"/>
                    <a:pt x="128" y="15"/>
                  </a:cubicBezTo>
                  <a:cubicBezTo>
                    <a:pt x="128" y="18"/>
                    <a:pt x="126" y="19"/>
                    <a:pt x="124" y="19"/>
                  </a:cubicBezTo>
                  <a:cubicBezTo>
                    <a:pt x="122" y="19"/>
                    <a:pt x="120" y="17"/>
                    <a:pt x="119" y="15"/>
                  </a:cubicBezTo>
                  <a:cubicBezTo>
                    <a:pt x="119" y="15"/>
                    <a:pt x="117" y="14"/>
                    <a:pt x="116" y="14"/>
                  </a:cubicBezTo>
                  <a:cubicBezTo>
                    <a:pt x="114" y="14"/>
                    <a:pt x="111" y="14"/>
                    <a:pt x="110" y="12"/>
                  </a:cubicBezTo>
                  <a:cubicBezTo>
                    <a:pt x="110" y="12"/>
                    <a:pt x="109" y="12"/>
                    <a:pt x="107" y="12"/>
                  </a:cubicBezTo>
                  <a:cubicBezTo>
                    <a:pt x="110" y="15"/>
                    <a:pt x="110" y="18"/>
                    <a:pt x="110" y="21"/>
                  </a:cubicBezTo>
                  <a:cubicBezTo>
                    <a:pt x="110" y="22"/>
                    <a:pt x="111" y="22"/>
                    <a:pt x="111" y="23"/>
                  </a:cubicBezTo>
                  <a:cubicBezTo>
                    <a:pt x="112" y="24"/>
                    <a:pt x="113" y="25"/>
                    <a:pt x="113" y="28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14" y="28"/>
                    <a:pt x="114" y="28"/>
                    <a:pt x="114" y="28"/>
                  </a:cubicBezTo>
                  <a:cubicBezTo>
                    <a:pt x="115" y="28"/>
                    <a:pt x="116" y="27"/>
                    <a:pt x="117" y="27"/>
                  </a:cubicBezTo>
                  <a:cubicBezTo>
                    <a:pt x="119" y="27"/>
                    <a:pt x="121" y="29"/>
                    <a:pt x="121" y="31"/>
                  </a:cubicBezTo>
                  <a:cubicBezTo>
                    <a:pt x="121" y="33"/>
                    <a:pt x="119" y="35"/>
                    <a:pt x="116" y="36"/>
                  </a:cubicBezTo>
                  <a:cubicBezTo>
                    <a:pt x="113" y="37"/>
                    <a:pt x="112" y="38"/>
                    <a:pt x="111" y="41"/>
                  </a:cubicBezTo>
                  <a:cubicBezTo>
                    <a:pt x="110" y="44"/>
                    <a:pt x="108" y="44"/>
                    <a:pt x="106" y="44"/>
                  </a:cubicBezTo>
                  <a:cubicBezTo>
                    <a:pt x="105" y="44"/>
                    <a:pt x="104" y="45"/>
                    <a:pt x="103" y="45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0" y="48"/>
                    <a:pt x="98" y="50"/>
                    <a:pt x="95" y="50"/>
                  </a:cubicBezTo>
                  <a:cubicBezTo>
                    <a:pt x="95" y="50"/>
                    <a:pt x="94" y="50"/>
                    <a:pt x="93" y="50"/>
                  </a:cubicBezTo>
                  <a:cubicBezTo>
                    <a:pt x="93" y="49"/>
                    <a:pt x="92" y="49"/>
                    <a:pt x="92" y="49"/>
                  </a:cubicBezTo>
                  <a:cubicBezTo>
                    <a:pt x="92" y="49"/>
                    <a:pt x="90" y="50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87" y="51"/>
                    <a:pt x="87" y="51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2"/>
                    <a:pt x="85" y="51"/>
                    <a:pt x="84" y="51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2" y="50"/>
                  </a:cubicBezTo>
                  <a:cubicBezTo>
                    <a:pt x="82" y="50"/>
                    <a:pt x="82" y="49"/>
                    <a:pt x="81" y="49"/>
                  </a:cubicBezTo>
                  <a:cubicBezTo>
                    <a:pt x="81" y="49"/>
                    <a:pt x="81" y="49"/>
                    <a:pt x="81" y="49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79" y="47"/>
                    <a:pt x="78" y="45"/>
                    <a:pt x="76" y="43"/>
                  </a:cubicBezTo>
                  <a:cubicBezTo>
                    <a:pt x="76" y="42"/>
                    <a:pt x="75" y="41"/>
                    <a:pt x="75" y="41"/>
                  </a:cubicBezTo>
                  <a:cubicBezTo>
                    <a:pt x="75" y="40"/>
                    <a:pt x="75" y="40"/>
                    <a:pt x="74" y="40"/>
                  </a:cubicBezTo>
                  <a:cubicBezTo>
                    <a:pt x="74" y="39"/>
                    <a:pt x="73" y="38"/>
                    <a:pt x="72" y="38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71" y="38"/>
                    <a:pt x="71" y="38"/>
                    <a:pt x="70" y="38"/>
                  </a:cubicBezTo>
                  <a:cubicBezTo>
                    <a:pt x="68" y="39"/>
                    <a:pt x="65" y="40"/>
                    <a:pt x="63" y="40"/>
                  </a:cubicBezTo>
                  <a:cubicBezTo>
                    <a:pt x="63" y="40"/>
                    <a:pt x="62" y="40"/>
                    <a:pt x="62" y="40"/>
                  </a:cubicBezTo>
                  <a:cubicBezTo>
                    <a:pt x="61" y="40"/>
                    <a:pt x="60" y="40"/>
                    <a:pt x="59" y="40"/>
                  </a:cubicBezTo>
                  <a:cubicBezTo>
                    <a:pt x="57" y="40"/>
                    <a:pt x="55" y="40"/>
                    <a:pt x="53" y="40"/>
                  </a:cubicBezTo>
                  <a:cubicBezTo>
                    <a:pt x="49" y="40"/>
                    <a:pt x="47" y="40"/>
                    <a:pt x="46" y="40"/>
                  </a:cubicBezTo>
                  <a:cubicBezTo>
                    <a:pt x="46" y="41"/>
                    <a:pt x="47" y="42"/>
                    <a:pt x="47" y="43"/>
                  </a:cubicBezTo>
                  <a:cubicBezTo>
                    <a:pt x="47" y="43"/>
                    <a:pt x="48" y="44"/>
                    <a:pt x="48" y="44"/>
                  </a:cubicBezTo>
                  <a:cubicBezTo>
                    <a:pt x="50" y="44"/>
                    <a:pt x="53" y="45"/>
                    <a:pt x="53" y="47"/>
                  </a:cubicBezTo>
                  <a:cubicBezTo>
                    <a:pt x="54" y="49"/>
                    <a:pt x="53" y="50"/>
                    <a:pt x="51" y="52"/>
                  </a:cubicBezTo>
                  <a:cubicBezTo>
                    <a:pt x="49" y="53"/>
                    <a:pt x="47" y="53"/>
                    <a:pt x="46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4" y="54"/>
                    <a:pt x="44" y="56"/>
                  </a:cubicBezTo>
                  <a:cubicBezTo>
                    <a:pt x="44" y="59"/>
                    <a:pt x="46" y="61"/>
                    <a:pt x="48" y="64"/>
                  </a:cubicBezTo>
                  <a:cubicBezTo>
                    <a:pt x="50" y="67"/>
                    <a:pt x="53" y="71"/>
                    <a:pt x="51" y="75"/>
                  </a:cubicBezTo>
                  <a:cubicBezTo>
                    <a:pt x="50" y="78"/>
                    <a:pt x="49" y="87"/>
                    <a:pt x="49" y="90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9" y="92"/>
                    <a:pt x="48" y="102"/>
                    <a:pt x="45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3" y="107"/>
                    <a:pt x="42" y="107"/>
                    <a:pt x="42" y="107"/>
                  </a:cubicBezTo>
                  <a:cubicBezTo>
                    <a:pt x="41" y="107"/>
                    <a:pt x="41" y="107"/>
                    <a:pt x="41" y="107"/>
                  </a:cubicBezTo>
                  <a:cubicBezTo>
                    <a:pt x="41" y="107"/>
                    <a:pt x="41" y="107"/>
                    <a:pt x="41" y="107"/>
                  </a:cubicBezTo>
                  <a:cubicBezTo>
                    <a:pt x="40" y="107"/>
                    <a:pt x="40" y="107"/>
                    <a:pt x="39" y="107"/>
                  </a:cubicBezTo>
                  <a:cubicBezTo>
                    <a:pt x="38" y="107"/>
                    <a:pt x="37" y="106"/>
                    <a:pt x="37" y="106"/>
                  </a:cubicBezTo>
                  <a:cubicBezTo>
                    <a:pt x="36" y="106"/>
                    <a:pt x="36" y="106"/>
                    <a:pt x="35" y="107"/>
                  </a:cubicBezTo>
                  <a:cubicBezTo>
                    <a:pt x="35" y="107"/>
                    <a:pt x="35" y="107"/>
                    <a:pt x="34" y="107"/>
                  </a:cubicBezTo>
                  <a:cubicBezTo>
                    <a:pt x="32" y="109"/>
                    <a:pt x="29" y="110"/>
                    <a:pt x="27" y="110"/>
                  </a:cubicBezTo>
                  <a:cubicBezTo>
                    <a:pt x="25" y="111"/>
                    <a:pt x="23" y="111"/>
                    <a:pt x="21" y="112"/>
                  </a:cubicBezTo>
                  <a:cubicBezTo>
                    <a:pt x="18" y="114"/>
                    <a:pt x="16" y="115"/>
                    <a:pt x="14" y="116"/>
                  </a:cubicBezTo>
                  <a:cubicBezTo>
                    <a:pt x="12" y="116"/>
                    <a:pt x="11" y="117"/>
                    <a:pt x="11" y="118"/>
                  </a:cubicBezTo>
                  <a:cubicBezTo>
                    <a:pt x="11" y="120"/>
                    <a:pt x="10" y="122"/>
                    <a:pt x="9" y="124"/>
                  </a:cubicBezTo>
                  <a:cubicBezTo>
                    <a:pt x="8" y="125"/>
                    <a:pt x="7" y="126"/>
                    <a:pt x="8" y="128"/>
                  </a:cubicBezTo>
                  <a:cubicBezTo>
                    <a:pt x="9" y="132"/>
                    <a:pt x="6" y="133"/>
                    <a:pt x="5" y="134"/>
                  </a:cubicBezTo>
                  <a:cubicBezTo>
                    <a:pt x="4" y="134"/>
                    <a:pt x="3" y="135"/>
                    <a:pt x="2" y="136"/>
                  </a:cubicBezTo>
                  <a:cubicBezTo>
                    <a:pt x="1" y="137"/>
                    <a:pt x="1" y="137"/>
                    <a:pt x="2" y="138"/>
                  </a:cubicBezTo>
                  <a:cubicBezTo>
                    <a:pt x="2" y="139"/>
                    <a:pt x="2" y="141"/>
                    <a:pt x="1" y="143"/>
                  </a:cubicBezTo>
                  <a:cubicBezTo>
                    <a:pt x="0" y="143"/>
                    <a:pt x="0" y="144"/>
                    <a:pt x="1" y="145"/>
                  </a:cubicBezTo>
                  <a:cubicBezTo>
                    <a:pt x="1" y="146"/>
                    <a:pt x="2" y="148"/>
                    <a:pt x="3" y="149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1"/>
                    <a:pt x="5" y="152"/>
                    <a:pt x="5" y="152"/>
                  </a:cubicBezTo>
                  <a:cubicBezTo>
                    <a:pt x="7" y="155"/>
                    <a:pt x="9" y="158"/>
                    <a:pt x="9" y="161"/>
                  </a:cubicBezTo>
                  <a:cubicBezTo>
                    <a:pt x="9" y="162"/>
                    <a:pt x="9" y="162"/>
                    <a:pt x="9" y="163"/>
                  </a:cubicBezTo>
                  <a:cubicBezTo>
                    <a:pt x="10" y="163"/>
                    <a:pt x="11" y="163"/>
                    <a:pt x="12" y="163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5" y="163"/>
                    <a:pt x="16" y="166"/>
                    <a:pt x="16" y="167"/>
                  </a:cubicBezTo>
                  <a:cubicBezTo>
                    <a:pt x="17" y="169"/>
                    <a:pt x="17" y="170"/>
                    <a:pt x="18" y="170"/>
                  </a:cubicBezTo>
                  <a:cubicBezTo>
                    <a:pt x="20" y="170"/>
                    <a:pt x="21" y="170"/>
                    <a:pt x="22" y="170"/>
                  </a:cubicBezTo>
                  <a:cubicBezTo>
                    <a:pt x="24" y="170"/>
                    <a:pt x="25" y="170"/>
                    <a:pt x="26" y="170"/>
                  </a:cubicBezTo>
                  <a:cubicBezTo>
                    <a:pt x="28" y="170"/>
                    <a:pt x="28" y="169"/>
                    <a:pt x="29" y="169"/>
                  </a:cubicBezTo>
                  <a:cubicBezTo>
                    <a:pt x="30" y="167"/>
                    <a:pt x="32" y="165"/>
                    <a:pt x="34" y="165"/>
                  </a:cubicBezTo>
                  <a:cubicBezTo>
                    <a:pt x="35" y="165"/>
                    <a:pt x="37" y="165"/>
                    <a:pt x="37" y="169"/>
                  </a:cubicBezTo>
                  <a:cubicBezTo>
                    <a:pt x="37" y="170"/>
                    <a:pt x="37" y="170"/>
                    <a:pt x="37" y="171"/>
                  </a:cubicBezTo>
                  <a:cubicBezTo>
                    <a:pt x="37" y="174"/>
                    <a:pt x="37" y="180"/>
                    <a:pt x="38" y="182"/>
                  </a:cubicBezTo>
                  <a:cubicBezTo>
                    <a:pt x="40" y="181"/>
                    <a:pt x="43" y="181"/>
                    <a:pt x="44" y="181"/>
                  </a:cubicBezTo>
                  <a:cubicBezTo>
                    <a:pt x="45" y="181"/>
                    <a:pt x="45" y="181"/>
                    <a:pt x="46" y="181"/>
                  </a:cubicBezTo>
                  <a:cubicBezTo>
                    <a:pt x="46" y="181"/>
                    <a:pt x="46" y="181"/>
                    <a:pt x="46" y="181"/>
                  </a:cubicBezTo>
                  <a:cubicBezTo>
                    <a:pt x="49" y="181"/>
                    <a:pt x="49" y="181"/>
                    <a:pt x="49" y="181"/>
                  </a:cubicBezTo>
                  <a:cubicBezTo>
                    <a:pt x="49" y="181"/>
                    <a:pt x="49" y="181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1" y="181"/>
                    <a:pt x="52" y="182"/>
                    <a:pt x="53" y="182"/>
                  </a:cubicBezTo>
                  <a:cubicBezTo>
                    <a:pt x="53" y="182"/>
                    <a:pt x="53" y="182"/>
                    <a:pt x="53" y="182"/>
                  </a:cubicBezTo>
                  <a:cubicBezTo>
                    <a:pt x="54" y="182"/>
                    <a:pt x="54" y="182"/>
                    <a:pt x="55" y="182"/>
                  </a:cubicBezTo>
                  <a:cubicBezTo>
                    <a:pt x="55" y="182"/>
                    <a:pt x="55" y="182"/>
                    <a:pt x="55" y="182"/>
                  </a:cubicBezTo>
                  <a:cubicBezTo>
                    <a:pt x="57" y="183"/>
                    <a:pt x="59" y="182"/>
                    <a:pt x="61" y="180"/>
                  </a:cubicBezTo>
                  <a:cubicBezTo>
                    <a:pt x="63" y="179"/>
                    <a:pt x="64" y="178"/>
                    <a:pt x="66" y="177"/>
                  </a:cubicBezTo>
                  <a:cubicBezTo>
                    <a:pt x="68" y="177"/>
                    <a:pt x="69" y="176"/>
                    <a:pt x="71" y="175"/>
                  </a:cubicBezTo>
                  <a:cubicBezTo>
                    <a:pt x="72" y="174"/>
                    <a:pt x="73" y="174"/>
                    <a:pt x="74" y="173"/>
                  </a:cubicBezTo>
                  <a:cubicBezTo>
                    <a:pt x="78" y="171"/>
                    <a:pt x="81" y="169"/>
                    <a:pt x="85" y="169"/>
                  </a:cubicBezTo>
                  <a:cubicBezTo>
                    <a:pt x="87" y="169"/>
                    <a:pt x="88" y="168"/>
                    <a:pt x="90" y="168"/>
                  </a:cubicBezTo>
                  <a:cubicBezTo>
                    <a:pt x="91" y="168"/>
                    <a:pt x="93" y="168"/>
                    <a:pt x="94" y="168"/>
                  </a:cubicBezTo>
                  <a:cubicBezTo>
                    <a:pt x="95" y="168"/>
                    <a:pt x="97" y="168"/>
                    <a:pt x="98" y="169"/>
                  </a:cubicBezTo>
                  <a:cubicBezTo>
                    <a:pt x="98" y="169"/>
                    <a:pt x="98" y="170"/>
                    <a:pt x="98" y="171"/>
                  </a:cubicBezTo>
                  <a:cubicBezTo>
                    <a:pt x="98" y="171"/>
                    <a:pt x="98" y="171"/>
                    <a:pt x="98" y="172"/>
                  </a:cubicBezTo>
                  <a:cubicBezTo>
                    <a:pt x="97" y="175"/>
                    <a:pt x="96" y="186"/>
                    <a:pt x="101" y="192"/>
                  </a:cubicBezTo>
                  <a:cubicBezTo>
                    <a:pt x="105" y="197"/>
                    <a:pt x="108" y="199"/>
                    <a:pt x="110" y="199"/>
                  </a:cubicBezTo>
                  <a:cubicBezTo>
                    <a:pt x="111" y="199"/>
                    <a:pt x="112" y="199"/>
                    <a:pt x="113" y="199"/>
                  </a:cubicBezTo>
                  <a:cubicBezTo>
                    <a:pt x="114" y="199"/>
                    <a:pt x="114" y="199"/>
                    <a:pt x="115" y="199"/>
                  </a:cubicBezTo>
                  <a:cubicBezTo>
                    <a:pt x="117" y="199"/>
                    <a:pt x="118" y="200"/>
                    <a:pt x="119" y="200"/>
                  </a:cubicBezTo>
                  <a:cubicBezTo>
                    <a:pt x="119" y="201"/>
                    <a:pt x="120" y="201"/>
                    <a:pt x="120" y="201"/>
                  </a:cubicBezTo>
                  <a:cubicBezTo>
                    <a:pt x="121" y="201"/>
                    <a:pt x="121" y="201"/>
                    <a:pt x="121" y="201"/>
                  </a:cubicBezTo>
                  <a:cubicBezTo>
                    <a:pt x="125" y="201"/>
                    <a:pt x="125" y="203"/>
                    <a:pt x="125" y="204"/>
                  </a:cubicBezTo>
                  <a:cubicBezTo>
                    <a:pt x="126" y="205"/>
                    <a:pt x="126" y="205"/>
                    <a:pt x="126" y="205"/>
                  </a:cubicBezTo>
                  <a:cubicBezTo>
                    <a:pt x="127" y="205"/>
                    <a:pt x="129" y="205"/>
                    <a:pt x="130" y="205"/>
                  </a:cubicBezTo>
                  <a:cubicBezTo>
                    <a:pt x="135" y="206"/>
                    <a:pt x="137" y="208"/>
                    <a:pt x="137" y="211"/>
                  </a:cubicBezTo>
                  <a:cubicBezTo>
                    <a:pt x="137" y="211"/>
                    <a:pt x="138" y="211"/>
                    <a:pt x="139" y="211"/>
                  </a:cubicBezTo>
                  <a:cubicBezTo>
                    <a:pt x="139" y="211"/>
                    <a:pt x="139" y="211"/>
                    <a:pt x="140" y="211"/>
                  </a:cubicBezTo>
                  <a:cubicBezTo>
                    <a:pt x="140" y="211"/>
                    <a:pt x="141" y="211"/>
                    <a:pt x="142" y="211"/>
                  </a:cubicBezTo>
                  <a:cubicBezTo>
                    <a:pt x="144" y="211"/>
                    <a:pt x="147" y="211"/>
                    <a:pt x="149" y="212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52" y="215"/>
                    <a:pt x="154" y="217"/>
                    <a:pt x="154" y="222"/>
                  </a:cubicBezTo>
                  <a:cubicBezTo>
                    <a:pt x="154" y="223"/>
                    <a:pt x="154" y="224"/>
                    <a:pt x="155" y="225"/>
                  </a:cubicBezTo>
                  <a:cubicBezTo>
                    <a:pt x="156" y="227"/>
                    <a:pt x="157" y="228"/>
                    <a:pt x="156" y="230"/>
                  </a:cubicBezTo>
                  <a:cubicBezTo>
                    <a:pt x="156" y="231"/>
                    <a:pt x="155" y="231"/>
                    <a:pt x="154" y="232"/>
                  </a:cubicBezTo>
                  <a:cubicBezTo>
                    <a:pt x="154" y="232"/>
                    <a:pt x="155" y="233"/>
                    <a:pt x="155" y="234"/>
                  </a:cubicBezTo>
                  <a:cubicBezTo>
                    <a:pt x="156" y="236"/>
                    <a:pt x="157" y="237"/>
                    <a:pt x="157" y="239"/>
                  </a:cubicBezTo>
                  <a:cubicBezTo>
                    <a:pt x="157" y="242"/>
                    <a:pt x="161" y="244"/>
                    <a:pt x="167" y="243"/>
                  </a:cubicBezTo>
                  <a:cubicBezTo>
                    <a:pt x="168" y="243"/>
                    <a:pt x="169" y="243"/>
                    <a:pt x="170" y="243"/>
                  </a:cubicBezTo>
                  <a:cubicBezTo>
                    <a:pt x="175" y="243"/>
                    <a:pt x="178" y="244"/>
                    <a:pt x="178" y="251"/>
                  </a:cubicBezTo>
                  <a:cubicBezTo>
                    <a:pt x="178" y="253"/>
                    <a:pt x="179" y="254"/>
                    <a:pt x="181" y="256"/>
                  </a:cubicBezTo>
                  <a:cubicBezTo>
                    <a:pt x="182" y="257"/>
                    <a:pt x="184" y="259"/>
                    <a:pt x="185" y="261"/>
                  </a:cubicBezTo>
                  <a:cubicBezTo>
                    <a:pt x="186" y="265"/>
                    <a:pt x="185" y="268"/>
                    <a:pt x="184" y="271"/>
                  </a:cubicBezTo>
                  <a:cubicBezTo>
                    <a:pt x="184" y="273"/>
                    <a:pt x="183" y="275"/>
                    <a:pt x="184" y="276"/>
                  </a:cubicBezTo>
                  <a:cubicBezTo>
                    <a:pt x="184" y="277"/>
                    <a:pt x="184" y="278"/>
                    <a:pt x="184" y="278"/>
                  </a:cubicBezTo>
                  <a:cubicBezTo>
                    <a:pt x="184" y="279"/>
                    <a:pt x="184" y="279"/>
                    <a:pt x="184" y="279"/>
                  </a:cubicBezTo>
                  <a:cubicBezTo>
                    <a:pt x="183" y="280"/>
                    <a:pt x="183" y="280"/>
                    <a:pt x="183" y="281"/>
                  </a:cubicBezTo>
                  <a:cubicBezTo>
                    <a:pt x="183" y="281"/>
                    <a:pt x="183" y="281"/>
                    <a:pt x="183" y="282"/>
                  </a:cubicBezTo>
                  <a:cubicBezTo>
                    <a:pt x="183" y="282"/>
                    <a:pt x="183" y="282"/>
                    <a:pt x="182" y="283"/>
                  </a:cubicBezTo>
                  <a:cubicBezTo>
                    <a:pt x="182" y="283"/>
                    <a:pt x="182" y="283"/>
                    <a:pt x="182" y="283"/>
                  </a:cubicBezTo>
                  <a:cubicBezTo>
                    <a:pt x="182" y="284"/>
                    <a:pt x="182" y="284"/>
                    <a:pt x="181" y="284"/>
                  </a:cubicBezTo>
                  <a:cubicBezTo>
                    <a:pt x="181" y="284"/>
                    <a:pt x="181" y="284"/>
                    <a:pt x="181" y="285"/>
                  </a:cubicBezTo>
                  <a:cubicBezTo>
                    <a:pt x="181" y="285"/>
                    <a:pt x="181" y="285"/>
                    <a:pt x="181" y="285"/>
                  </a:cubicBezTo>
                  <a:cubicBezTo>
                    <a:pt x="181" y="285"/>
                    <a:pt x="181" y="285"/>
                    <a:pt x="181" y="285"/>
                  </a:cubicBezTo>
                  <a:cubicBezTo>
                    <a:pt x="181" y="285"/>
                    <a:pt x="181" y="285"/>
                    <a:pt x="181" y="285"/>
                  </a:cubicBezTo>
                  <a:cubicBezTo>
                    <a:pt x="181" y="285"/>
                    <a:pt x="182" y="286"/>
                    <a:pt x="182" y="286"/>
                  </a:cubicBezTo>
                  <a:cubicBezTo>
                    <a:pt x="182" y="286"/>
                    <a:pt x="182" y="286"/>
                    <a:pt x="182" y="286"/>
                  </a:cubicBezTo>
                  <a:cubicBezTo>
                    <a:pt x="182" y="287"/>
                    <a:pt x="182" y="287"/>
                    <a:pt x="182" y="287"/>
                  </a:cubicBezTo>
                  <a:cubicBezTo>
                    <a:pt x="182" y="287"/>
                    <a:pt x="182" y="288"/>
                    <a:pt x="182" y="288"/>
                  </a:cubicBezTo>
                  <a:cubicBezTo>
                    <a:pt x="182" y="288"/>
                    <a:pt x="182" y="289"/>
                    <a:pt x="182" y="289"/>
                  </a:cubicBezTo>
                  <a:cubicBezTo>
                    <a:pt x="182" y="291"/>
                    <a:pt x="181" y="291"/>
                    <a:pt x="180" y="292"/>
                  </a:cubicBezTo>
                  <a:cubicBezTo>
                    <a:pt x="180" y="292"/>
                    <a:pt x="181" y="293"/>
                    <a:pt x="181" y="294"/>
                  </a:cubicBezTo>
                  <a:cubicBezTo>
                    <a:pt x="182" y="296"/>
                    <a:pt x="184" y="300"/>
                    <a:pt x="183" y="305"/>
                  </a:cubicBezTo>
                  <a:cubicBezTo>
                    <a:pt x="182" y="307"/>
                    <a:pt x="182" y="310"/>
                    <a:pt x="182" y="310"/>
                  </a:cubicBezTo>
                  <a:cubicBezTo>
                    <a:pt x="182" y="311"/>
                    <a:pt x="183" y="311"/>
                    <a:pt x="187" y="311"/>
                  </a:cubicBezTo>
                  <a:cubicBezTo>
                    <a:pt x="191" y="311"/>
                    <a:pt x="193" y="312"/>
                    <a:pt x="194" y="313"/>
                  </a:cubicBezTo>
                  <a:cubicBezTo>
                    <a:pt x="194" y="313"/>
                    <a:pt x="195" y="313"/>
                    <a:pt x="195" y="313"/>
                  </a:cubicBezTo>
                  <a:cubicBezTo>
                    <a:pt x="195" y="313"/>
                    <a:pt x="195" y="313"/>
                    <a:pt x="195" y="313"/>
                  </a:cubicBezTo>
                  <a:cubicBezTo>
                    <a:pt x="196" y="312"/>
                    <a:pt x="197" y="312"/>
                    <a:pt x="197" y="312"/>
                  </a:cubicBezTo>
                  <a:cubicBezTo>
                    <a:pt x="202" y="312"/>
                    <a:pt x="206" y="321"/>
                    <a:pt x="206" y="323"/>
                  </a:cubicBezTo>
                  <a:cubicBezTo>
                    <a:pt x="207" y="327"/>
                    <a:pt x="209" y="332"/>
                    <a:pt x="210" y="334"/>
                  </a:cubicBezTo>
                  <a:cubicBezTo>
                    <a:pt x="210" y="334"/>
                    <a:pt x="210" y="334"/>
                    <a:pt x="210" y="334"/>
                  </a:cubicBezTo>
                  <a:cubicBezTo>
                    <a:pt x="212" y="333"/>
                    <a:pt x="214" y="332"/>
                    <a:pt x="217" y="332"/>
                  </a:cubicBezTo>
                  <a:cubicBezTo>
                    <a:pt x="218" y="332"/>
                    <a:pt x="219" y="332"/>
                    <a:pt x="220" y="332"/>
                  </a:cubicBezTo>
                  <a:cubicBezTo>
                    <a:pt x="220" y="333"/>
                    <a:pt x="221" y="333"/>
                    <a:pt x="221" y="333"/>
                  </a:cubicBezTo>
                  <a:cubicBezTo>
                    <a:pt x="224" y="336"/>
                    <a:pt x="222" y="342"/>
                    <a:pt x="221" y="348"/>
                  </a:cubicBezTo>
                  <a:cubicBezTo>
                    <a:pt x="221" y="349"/>
                    <a:pt x="220" y="351"/>
                    <a:pt x="220" y="352"/>
                  </a:cubicBezTo>
                  <a:cubicBezTo>
                    <a:pt x="220" y="352"/>
                    <a:pt x="220" y="352"/>
                    <a:pt x="220" y="352"/>
                  </a:cubicBezTo>
                  <a:cubicBezTo>
                    <a:pt x="224" y="352"/>
                    <a:pt x="226" y="353"/>
                    <a:pt x="226" y="353"/>
                  </a:cubicBezTo>
                  <a:cubicBezTo>
                    <a:pt x="230" y="355"/>
                    <a:pt x="230" y="371"/>
                    <a:pt x="229" y="373"/>
                  </a:cubicBezTo>
                  <a:cubicBezTo>
                    <a:pt x="228" y="375"/>
                    <a:pt x="226" y="376"/>
                    <a:pt x="221" y="378"/>
                  </a:cubicBezTo>
                  <a:cubicBezTo>
                    <a:pt x="219" y="379"/>
                    <a:pt x="216" y="380"/>
                    <a:pt x="215" y="381"/>
                  </a:cubicBezTo>
                  <a:cubicBezTo>
                    <a:pt x="211" y="384"/>
                    <a:pt x="201" y="394"/>
                    <a:pt x="196" y="401"/>
                  </a:cubicBezTo>
                  <a:cubicBezTo>
                    <a:pt x="195" y="403"/>
                    <a:pt x="194" y="404"/>
                    <a:pt x="193" y="405"/>
                  </a:cubicBezTo>
                  <a:cubicBezTo>
                    <a:pt x="193" y="405"/>
                    <a:pt x="193" y="406"/>
                    <a:pt x="193" y="406"/>
                  </a:cubicBezTo>
                  <a:cubicBezTo>
                    <a:pt x="192" y="407"/>
                    <a:pt x="191" y="408"/>
                    <a:pt x="190" y="409"/>
                  </a:cubicBezTo>
                  <a:cubicBezTo>
                    <a:pt x="190" y="409"/>
                    <a:pt x="190" y="409"/>
                    <a:pt x="190" y="409"/>
                  </a:cubicBezTo>
                  <a:cubicBezTo>
                    <a:pt x="190" y="409"/>
                    <a:pt x="190" y="409"/>
                    <a:pt x="190" y="409"/>
                  </a:cubicBezTo>
                  <a:cubicBezTo>
                    <a:pt x="190" y="409"/>
                    <a:pt x="190" y="409"/>
                    <a:pt x="190" y="409"/>
                  </a:cubicBezTo>
                  <a:cubicBezTo>
                    <a:pt x="190" y="409"/>
                    <a:pt x="190" y="409"/>
                    <a:pt x="190" y="409"/>
                  </a:cubicBezTo>
                  <a:cubicBezTo>
                    <a:pt x="191" y="409"/>
                    <a:pt x="191" y="409"/>
                    <a:pt x="191" y="409"/>
                  </a:cubicBezTo>
                  <a:cubicBezTo>
                    <a:pt x="191" y="409"/>
                    <a:pt x="191" y="409"/>
                    <a:pt x="191" y="409"/>
                  </a:cubicBezTo>
                  <a:cubicBezTo>
                    <a:pt x="193" y="410"/>
                    <a:pt x="195" y="410"/>
                    <a:pt x="198" y="413"/>
                  </a:cubicBezTo>
                  <a:cubicBezTo>
                    <a:pt x="198" y="413"/>
                    <a:pt x="198" y="414"/>
                    <a:pt x="199" y="414"/>
                  </a:cubicBezTo>
                  <a:cubicBezTo>
                    <a:pt x="201" y="417"/>
                    <a:pt x="202" y="419"/>
                    <a:pt x="203" y="420"/>
                  </a:cubicBezTo>
                  <a:cubicBezTo>
                    <a:pt x="203" y="419"/>
                    <a:pt x="205" y="418"/>
                    <a:pt x="207" y="418"/>
                  </a:cubicBezTo>
                  <a:cubicBezTo>
                    <a:pt x="208" y="418"/>
                    <a:pt x="209" y="419"/>
                    <a:pt x="210" y="420"/>
                  </a:cubicBezTo>
                  <a:cubicBezTo>
                    <a:pt x="212" y="423"/>
                    <a:pt x="215" y="425"/>
                    <a:pt x="218" y="427"/>
                  </a:cubicBezTo>
                  <a:cubicBezTo>
                    <a:pt x="220" y="428"/>
                    <a:pt x="222" y="429"/>
                    <a:pt x="223" y="430"/>
                  </a:cubicBezTo>
                  <a:cubicBezTo>
                    <a:pt x="223" y="430"/>
                    <a:pt x="224" y="431"/>
                    <a:pt x="225" y="431"/>
                  </a:cubicBezTo>
                  <a:cubicBezTo>
                    <a:pt x="227" y="433"/>
                    <a:pt x="231" y="435"/>
                    <a:pt x="231" y="440"/>
                  </a:cubicBezTo>
                  <a:cubicBezTo>
                    <a:pt x="231" y="441"/>
                    <a:pt x="231" y="442"/>
                    <a:pt x="231" y="443"/>
                  </a:cubicBezTo>
                  <a:cubicBezTo>
                    <a:pt x="231" y="444"/>
                    <a:pt x="231" y="445"/>
                    <a:pt x="231" y="445"/>
                  </a:cubicBezTo>
                  <a:cubicBezTo>
                    <a:pt x="231" y="446"/>
                    <a:pt x="231" y="446"/>
                    <a:pt x="231" y="446"/>
                  </a:cubicBezTo>
                  <a:cubicBezTo>
                    <a:pt x="230" y="447"/>
                    <a:pt x="230" y="447"/>
                    <a:pt x="230" y="448"/>
                  </a:cubicBezTo>
                  <a:cubicBezTo>
                    <a:pt x="230" y="448"/>
                    <a:pt x="230" y="448"/>
                    <a:pt x="230" y="448"/>
                  </a:cubicBezTo>
                  <a:cubicBezTo>
                    <a:pt x="230" y="449"/>
                    <a:pt x="230" y="450"/>
                    <a:pt x="231" y="450"/>
                  </a:cubicBezTo>
                  <a:cubicBezTo>
                    <a:pt x="231" y="451"/>
                    <a:pt x="231" y="451"/>
                    <a:pt x="231" y="451"/>
                  </a:cubicBezTo>
                  <a:cubicBezTo>
                    <a:pt x="231" y="452"/>
                    <a:pt x="231" y="452"/>
                    <a:pt x="231" y="453"/>
                  </a:cubicBezTo>
                  <a:cubicBezTo>
                    <a:pt x="231" y="453"/>
                    <a:pt x="231" y="453"/>
                    <a:pt x="231" y="453"/>
                  </a:cubicBezTo>
                  <a:cubicBezTo>
                    <a:pt x="232" y="452"/>
                    <a:pt x="233" y="451"/>
                    <a:pt x="234" y="450"/>
                  </a:cubicBezTo>
                  <a:cubicBezTo>
                    <a:pt x="238" y="447"/>
                    <a:pt x="239" y="445"/>
                    <a:pt x="240" y="442"/>
                  </a:cubicBezTo>
                  <a:cubicBezTo>
                    <a:pt x="240" y="441"/>
                    <a:pt x="241" y="439"/>
                    <a:pt x="242" y="437"/>
                  </a:cubicBezTo>
                  <a:cubicBezTo>
                    <a:pt x="243" y="435"/>
                    <a:pt x="244" y="433"/>
                    <a:pt x="244" y="432"/>
                  </a:cubicBezTo>
                  <a:cubicBezTo>
                    <a:pt x="244" y="429"/>
                    <a:pt x="245" y="426"/>
                    <a:pt x="249" y="423"/>
                  </a:cubicBezTo>
                  <a:cubicBezTo>
                    <a:pt x="250" y="421"/>
                    <a:pt x="250" y="420"/>
                    <a:pt x="250" y="418"/>
                  </a:cubicBezTo>
                  <a:cubicBezTo>
                    <a:pt x="250" y="416"/>
                    <a:pt x="250" y="413"/>
                    <a:pt x="255" y="410"/>
                  </a:cubicBezTo>
                  <a:cubicBezTo>
                    <a:pt x="259" y="409"/>
                    <a:pt x="261" y="409"/>
                    <a:pt x="262" y="411"/>
                  </a:cubicBezTo>
                  <a:cubicBezTo>
                    <a:pt x="264" y="414"/>
                    <a:pt x="262" y="418"/>
                    <a:pt x="260" y="421"/>
                  </a:cubicBezTo>
                  <a:cubicBezTo>
                    <a:pt x="263" y="417"/>
                    <a:pt x="265" y="412"/>
                    <a:pt x="268" y="407"/>
                  </a:cubicBezTo>
                  <a:cubicBezTo>
                    <a:pt x="268" y="406"/>
                    <a:pt x="269" y="405"/>
                    <a:pt x="270" y="403"/>
                  </a:cubicBezTo>
                  <a:cubicBezTo>
                    <a:pt x="274" y="395"/>
                    <a:pt x="278" y="391"/>
                    <a:pt x="282" y="390"/>
                  </a:cubicBezTo>
                  <a:cubicBezTo>
                    <a:pt x="283" y="390"/>
                    <a:pt x="285" y="387"/>
                    <a:pt x="284" y="376"/>
                  </a:cubicBezTo>
                  <a:cubicBezTo>
                    <a:pt x="284" y="374"/>
                    <a:pt x="284" y="373"/>
                    <a:pt x="283" y="371"/>
                  </a:cubicBezTo>
                  <a:cubicBezTo>
                    <a:pt x="283" y="366"/>
                    <a:pt x="282" y="362"/>
                    <a:pt x="284" y="358"/>
                  </a:cubicBezTo>
                  <a:cubicBezTo>
                    <a:pt x="285" y="357"/>
                    <a:pt x="286" y="355"/>
                    <a:pt x="286" y="354"/>
                  </a:cubicBezTo>
                  <a:cubicBezTo>
                    <a:pt x="286" y="352"/>
                    <a:pt x="286" y="349"/>
                    <a:pt x="290" y="349"/>
                  </a:cubicBezTo>
                  <a:cubicBezTo>
                    <a:pt x="292" y="349"/>
                    <a:pt x="298" y="343"/>
                    <a:pt x="302" y="339"/>
                  </a:cubicBezTo>
                  <a:cubicBezTo>
                    <a:pt x="308" y="333"/>
                    <a:pt x="312" y="332"/>
                    <a:pt x="318" y="332"/>
                  </a:cubicBezTo>
                  <a:cubicBezTo>
                    <a:pt x="320" y="332"/>
                    <a:pt x="321" y="331"/>
                    <a:pt x="321" y="331"/>
                  </a:cubicBezTo>
                  <a:cubicBezTo>
                    <a:pt x="321" y="330"/>
                    <a:pt x="322" y="329"/>
                    <a:pt x="324" y="328"/>
                  </a:cubicBezTo>
                  <a:cubicBezTo>
                    <a:pt x="327" y="328"/>
                    <a:pt x="329" y="326"/>
                    <a:pt x="330" y="324"/>
                  </a:cubicBezTo>
                  <a:cubicBezTo>
                    <a:pt x="331" y="323"/>
                    <a:pt x="332" y="323"/>
                    <a:pt x="332" y="322"/>
                  </a:cubicBezTo>
                  <a:cubicBezTo>
                    <a:pt x="333" y="321"/>
                    <a:pt x="335" y="320"/>
                    <a:pt x="338" y="320"/>
                  </a:cubicBezTo>
                  <a:cubicBezTo>
                    <a:pt x="340" y="320"/>
                    <a:pt x="343" y="321"/>
                    <a:pt x="345" y="321"/>
                  </a:cubicBezTo>
                  <a:cubicBezTo>
                    <a:pt x="348" y="321"/>
                    <a:pt x="350" y="322"/>
                    <a:pt x="352" y="322"/>
                  </a:cubicBezTo>
                  <a:cubicBezTo>
                    <a:pt x="356" y="322"/>
                    <a:pt x="356" y="322"/>
                    <a:pt x="356" y="322"/>
                  </a:cubicBezTo>
                  <a:cubicBezTo>
                    <a:pt x="360" y="322"/>
                    <a:pt x="360" y="321"/>
                    <a:pt x="360" y="320"/>
                  </a:cubicBezTo>
                  <a:cubicBezTo>
                    <a:pt x="360" y="316"/>
                    <a:pt x="364" y="312"/>
                    <a:pt x="369" y="312"/>
                  </a:cubicBezTo>
                  <a:cubicBezTo>
                    <a:pt x="371" y="312"/>
                    <a:pt x="372" y="312"/>
                    <a:pt x="372" y="308"/>
                  </a:cubicBezTo>
                  <a:cubicBezTo>
                    <a:pt x="372" y="302"/>
                    <a:pt x="373" y="299"/>
                    <a:pt x="377" y="296"/>
                  </a:cubicBezTo>
                  <a:cubicBezTo>
                    <a:pt x="379" y="295"/>
                    <a:pt x="379" y="292"/>
                    <a:pt x="380" y="289"/>
                  </a:cubicBezTo>
                  <a:cubicBezTo>
                    <a:pt x="380" y="288"/>
                    <a:pt x="381" y="287"/>
                    <a:pt x="381" y="286"/>
                  </a:cubicBezTo>
                  <a:cubicBezTo>
                    <a:pt x="381" y="284"/>
                    <a:pt x="383" y="283"/>
                    <a:pt x="384" y="283"/>
                  </a:cubicBezTo>
                  <a:cubicBezTo>
                    <a:pt x="385" y="282"/>
                    <a:pt x="385" y="282"/>
                    <a:pt x="385" y="281"/>
                  </a:cubicBezTo>
                  <a:cubicBezTo>
                    <a:pt x="385" y="278"/>
                    <a:pt x="385" y="276"/>
                    <a:pt x="386" y="273"/>
                  </a:cubicBezTo>
                  <a:cubicBezTo>
                    <a:pt x="386" y="271"/>
                    <a:pt x="387" y="269"/>
                    <a:pt x="387" y="267"/>
                  </a:cubicBezTo>
                  <a:cubicBezTo>
                    <a:pt x="387" y="264"/>
                    <a:pt x="389" y="262"/>
                    <a:pt x="391" y="262"/>
                  </a:cubicBezTo>
                  <a:cubicBezTo>
                    <a:pt x="392" y="261"/>
                    <a:pt x="392" y="261"/>
                    <a:pt x="393" y="260"/>
                  </a:cubicBezTo>
                  <a:cubicBezTo>
                    <a:pt x="393" y="260"/>
                    <a:pt x="393" y="259"/>
                    <a:pt x="393" y="257"/>
                  </a:cubicBezTo>
                  <a:cubicBezTo>
                    <a:pt x="392" y="255"/>
                    <a:pt x="392" y="251"/>
                    <a:pt x="394" y="246"/>
                  </a:cubicBezTo>
                  <a:cubicBezTo>
                    <a:pt x="395" y="242"/>
                    <a:pt x="395" y="237"/>
                    <a:pt x="394" y="232"/>
                  </a:cubicBezTo>
                  <a:cubicBezTo>
                    <a:pt x="394" y="230"/>
                    <a:pt x="394" y="228"/>
                    <a:pt x="394" y="225"/>
                  </a:cubicBezTo>
                  <a:cubicBezTo>
                    <a:pt x="394" y="217"/>
                    <a:pt x="394" y="210"/>
                    <a:pt x="397" y="207"/>
                  </a:cubicBezTo>
                  <a:cubicBezTo>
                    <a:pt x="397" y="207"/>
                    <a:pt x="397" y="207"/>
                    <a:pt x="397" y="206"/>
                  </a:cubicBezTo>
                  <a:cubicBezTo>
                    <a:pt x="397" y="206"/>
                    <a:pt x="397" y="206"/>
                    <a:pt x="397" y="206"/>
                  </a:cubicBezTo>
                  <a:cubicBezTo>
                    <a:pt x="395" y="205"/>
                    <a:pt x="394" y="204"/>
                    <a:pt x="395" y="202"/>
                  </a:cubicBezTo>
                  <a:cubicBezTo>
                    <a:pt x="395" y="200"/>
                    <a:pt x="398" y="198"/>
                    <a:pt x="400" y="199"/>
                  </a:cubicBezTo>
                  <a:cubicBezTo>
                    <a:pt x="401" y="199"/>
                    <a:pt x="402" y="200"/>
                    <a:pt x="402" y="201"/>
                  </a:cubicBezTo>
                  <a:cubicBezTo>
                    <a:pt x="403" y="201"/>
                    <a:pt x="404" y="202"/>
                    <a:pt x="405" y="201"/>
                  </a:cubicBezTo>
                  <a:cubicBezTo>
                    <a:pt x="408" y="200"/>
                    <a:pt x="411" y="193"/>
                    <a:pt x="413" y="187"/>
                  </a:cubicBezTo>
                  <a:cubicBezTo>
                    <a:pt x="414" y="185"/>
                    <a:pt x="414" y="185"/>
                    <a:pt x="414" y="185"/>
                  </a:cubicBezTo>
                  <a:cubicBezTo>
                    <a:pt x="416" y="178"/>
                    <a:pt x="420" y="177"/>
                    <a:pt x="423" y="176"/>
                  </a:cubicBezTo>
                  <a:cubicBezTo>
                    <a:pt x="424" y="176"/>
                    <a:pt x="425" y="176"/>
                    <a:pt x="425" y="176"/>
                  </a:cubicBezTo>
                  <a:cubicBezTo>
                    <a:pt x="428" y="174"/>
                    <a:pt x="435" y="167"/>
                    <a:pt x="440" y="154"/>
                  </a:cubicBezTo>
                  <a:cubicBezTo>
                    <a:pt x="444" y="145"/>
                    <a:pt x="441" y="135"/>
                    <a:pt x="439" y="128"/>
                  </a:cubicBezTo>
                  <a:cubicBezTo>
                    <a:pt x="438" y="126"/>
                    <a:pt x="438" y="124"/>
                    <a:pt x="438" y="123"/>
                  </a:cubicBezTo>
                  <a:cubicBezTo>
                    <a:pt x="436" y="118"/>
                    <a:pt x="435" y="118"/>
                    <a:pt x="434" y="118"/>
                  </a:cubicBezTo>
                  <a:cubicBezTo>
                    <a:pt x="433" y="118"/>
                    <a:pt x="433" y="118"/>
                    <a:pt x="432" y="118"/>
                  </a:cubicBezTo>
                  <a:cubicBezTo>
                    <a:pt x="431" y="118"/>
                    <a:pt x="431" y="118"/>
                    <a:pt x="430" y="118"/>
                  </a:cubicBezTo>
                  <a:cubicBezTo>
                    <a:pt x="430" y="118"/>
                    <a:pt x="429" y="118"/>
                    <a:pt x="429" y="118"/>
                  </a:cubicBezTo>
                  <a:cubicBezTo>
                    <a:pt x="420" y="118"/>
                    <a:pt x="411" y="113"/>
                    <a:pt x="401" y="103"/>
                  </a:cubicBezTo>
                  <a:cubicBezTo>
                    <a:pt x="395" y="95"/>
                    <a:pt x="387" y="92"/>
                    <a:pt x="379" y="92"/>
                  </a:cubicBezTo>
                  <a:cubicBezTo>
                    <a:pt x="376" y="92"/>
                    <a:pt x="374" y="92"/>
                    <a:pt x="370" y="93"/>
                  </a:cubicBezTo>
                  <a:cubicBezTo>
                    <a:pt x="369" y="93"/>
                    <a:pt x="368" y="94"/>
                    <a:pt x="366" y="94"/>
                  </a:cubicBezTo>
                  <a:cubicBezTo>
                    <a:pt x="361" y="94"/>
                    <a:pt x="357" y="92"/>
                    <a:pt x="353" y="90"/>
                  </a:cubicBezTo>
                  <a:cubicBezTo>
                    <a:pt x="351" y="89"/>
                    <a:pt x="349" y="88"/>
                    <a:pt x="347" y="88"/>
                  </a:cubicBezTo>
                  <a:cubicBezTo>
                    <a:pt x="345" y="87"/>
                    <a:pt x="341" y="90"/>
                    <a:pt x="339" y="92"/>
                  </a:cubicBezTo>
                  <a:cubicBezTo>
                    <a:pt x="337" y="93"/>
                    <a:pt x="335" y="94"/>
                    <a:pt x="334" y="95"/>
                  </a:cubicBezTo>
                  <a:cubicBezTo>
                    <a:pt x="332" y="96"/>
                    <a:pt x="331" y="95"/>
                    <a:pt x="330" y="94"/>
                  </a:cubicBezTo>
                  <a:cubicBezTo>
                    <a:pt x="329" y="93"/>
                    <a:pt x="330" y="91"/>
                    <a:pt x="331" y="88"/>
                  </a:cubicBezTo>
                  <a:cubicBezTo>
                    <a:pt x="332" y="86"/>
                    <a:pt x="333" y="84"/>
                    <a:pt x="333" y="82"/>
                  </a:cubicBezTo>
                  <a:cubicBezTo>
                    <a:pt x="333" y="82"/>
                    <a:pt x="333" y="78"/>
                    <a:pt x="308" y="68"/>
                  </a:cubicBezTo>
                  <a:cubicBezTo>
                    <a:pt x="304" y="67"/>
                    <a:pt x="301" y="66"/>
                    <a:pt x="299" y="66"/>
                  </a:cubicBezTo>
                  <a:cubicBezTo>
                    <a:pt x="296" y="66"/>
                    <a:pt x="294" y="68"/>
                    <a:pt x="294" y="71"/>
                  </a:cubicBezTo>
                  <a:cubicBezTo>
                    <a:pt x="294" y="75"/>
                    <a:pt x="293" y="76"/>
                    <a:pt x="291" y="76"/>
                  </a:cubicBezTo>
                  <a:cubicBezTo>
                    <a:pt x="290" y="76"/>
                    <a:pt x="290" y="76"/>
                    <a:pt x="289" y="76"/>
                  </a:cubicBezTo>
                  <a:cubicBezTo>
                    <a:pt x="289" y="76"/>
                    <a:pt x="288" y="76"/>
                    <a:pt x="288" y="76"/>
                  </a:cubicBezTo>
                  <a:cubicBezTo>
                    <a:pt x="287" y="76"/>
                    <a:pt x="286" y="77"/>
                    <a:pt x="286" y="78"/>
                  </a:cubicBezTo>
                  <a:cubicBezTo>
                    <a:pt x="284" y="83"/>
                    <a:pt x="281" y="83"/>
                    <a:pt x="279" y="83"/>
                  </a:cubicBezTo>
                  <a:cubicBezTo>
                    <a:pt x="277" y="83"/>
                    <a:pt x="276" y="82"/>
                    <a:pt x="275" y="80"/>
                  </a:cubicBezTo>
                  <a:cubicBezTo>
                    <a:pt x="275" y="79"/>
                    <a:pt x="275" y="77"/>
                    <a:pt x="277" y="75"/>
                  </a:cubicBezTo>
                  <a:cubicBezTo>
                    <a:pt x="281" y="73"/>
                    <a:pt x="285" y="68"/>
                    <a:pt x="286" y="64"/>
                  </a:cubicBezTo>
                  <a:cubicBezTo>
                    <a:pt x="286" y="62"/>
                    <a:pt x="279" y="59"/>
                    <a:pt x="271" y="59"/>
                  </a:cubicBezTo>
                  <a:cubicBezTo>
                    <a:pt x="269" y="59"/>
                    <a:pt x="267" y="60"/>
                    <a:pt x="266" y="60"/>
                  </a:cubicBezTo>
                  <a:cubicBezTo>
                    <a:pt x="264" y="61"/>
                    <a:pt x="264" y="62"/>
                    <a:pt x="263" y="65"/>
                  </a:cubicBezTo>
                  <a:cubicBezTo>
                    <a:pt x="263" y="67"/>
                    <a:pt x="262" y="69"/>
                    <a:pt x="260" y="69"/>
                  </a:cubicBezTo>
                  <a:cubicBezTo>
                    <a:pt x="259" y="69"/>
                    <a:pt x="258" y="69"/>
                    <a:pt x="257" y="69"/>
                  </a:cubicBezTo>
                  <a:cubicBezTo>
                    <a:pt x="255" y="67"/>
                    <a:pt x="253" y="64"/>
                    <a:pt x="254" y="62"/>
                  </a:cubicBezTo>
                  <a:cubicBezTo>
                    <a:pt x="255" y="58"/>
                    <a:pt x="258" y="56"/>
                    <a:pt x="261" y="56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63" y="56"/>
                    <a:pt x="266" y="52"/>
                    <a:pt x="271" y="43"/>
                  </a:cubicBezTo>
                  <a:cubicBezTo>
                    <a:pt x="272" y="41"/>
                    <a:pt x="271" y="40"/>
                    <a:pt x="267" y="37"/>
                  </a:cubicBezTo>
                  <a:cubicBezTo>
                    <a:pt x="265" y="36"/>
                    <a:pt x="263" y="35"/>
                    <a:pt x="262" y="33"/>
                  </a:cubicBezTo>
                  <a:cubicBezTo>
                    <a:pt x="259" y="30"/>
                    <a:pt x="258" y="25"/>
                    <a:pt x="257" y="21"/>
                  </a:cubicBezTo>
                  <a:cubicBezTo>
                    <a:pt x="257" y="18"/>
                    <a:pt x="256" y="15"/>
                    <a:pt x="255" y="13"/>
                  </a:cubicBezTo>
                  <a:cubicBezTo>
                    <a:pt x="255" y="13"/>
                    <a:pt x="255" y="13"/>
                    <a:pt x="255" y="13"/>
                  </a:cubicBezTo>
                  <a:cubicBezTo>
                    <a:pt x="255" y="13"/>
                    <a:pt x="254" y="14"/>
                    <a:pt x="254" y="14"/>
                  </a:cubicBezTo>
                  <a:cubicBezTo>
                    <a:pt x="254" y="14"/>
                    <a:pt x="253" y="15"/>
                    <a:pt x="253" y="15"/>
                  </a:cubicBezTo>
                  <a:cubicBezTo>
                    <a:pt x="253" y="15"/>
                    <a:pt x="252" y="16"/>
                    <a:pt x="252" y="16"/>
                  </a:cubicBezTo>
                  <a:cubicBezTo>
                    <a:pt x="252" y="16"/>
                    <a:pt x="251" y="17"/>
                    <a:pt x="251" y="17"/>
                  </a:cubicBezTo>
                  <a:cubicBezTo>
                    <a:pt x="251" y="18"/>
                    <a:pt x="250" y="18"/>
                    <a:pt x="250" y="18"/>
                  </a:cubicBezTo>
                  <a:cubicBezTo>
                    <a:pt x="250" y="19"/>
                    <a:pt x="250" y="19"/>
                    <a:pt x="249" y="19"/>
                  </a:cubicBezTo>
                  <a:cubicBezTo>
                    <a:pt x="249" y="20"/>
                    <a:pt x="249" y="20"/>
                    <a:pt x="248" y="20"/>
                  </a:cubicBezTo>
                  <a:cubicBezTo>
                    <a:pt x="248" y="21"/>
                    <a:pt x="248" y="21"/>
                    <a:pt x="248" y="22"/>
                  </a:cubicBezTo>
                  <a:cubicBezTo>
                    <a:pt x="247" y="22"/>
                    <a:pt x="247" y="22"/>
                    <a:pt x="247" y="23"/>
                  </a:cubicBezTo>
                  <a:cubicBezTo>
                    <a:pt x="247" y="23"/>
                    <a:pt x="246" y="23"/>
                    <a:pt x="246" y="24"/>
                  </a:cubicBezTo>
                  <a:cubicBezTo>
                    <a:pt x="246" y="24"/>
                    <a:pt x="246" y="24"/>
                    <a:pt x="246" y="25"/>
                  </a:cubicBezTo>
                  <a:cubicBezTo>
                    <a:pt x="245" y="25"/>
                    <a:pt x="245" y="26"/>
                    <a:pt x="245" y="26"/>
                  </a:cubicBezTo>
                  <a:cubicBezTo>
                    <a:pt x="245" y="26"/>
                    <a:pt x="245" y="27"/>
                    <a:pt x="244" y="27"/>
                  </a:cubicBezTo>
                  <a:cubicBezTo>
                    <a:pt x="244" y="27"/>
                    <a:pt x="244" y="28"/>
                    <a:pt x="244" y="29"/>
                  </a:cubicBezTo>
                  <a:cubicBezTo>
                    <a:pt x="242" y="33"/>
                    <a:pt x="240" y="34"/>
                    <a:pt x="237" y="34"/>
                  </a:cubicBezTo>
                  <a:cubicBezTo>
                    <a:pt x="234" y="34"/>
                    <a:pt x="234" y="34"/>
                    <a:pt x="234" y="34"/>
                  </a:cubicBezTo>
                  <a:cubicBezTo>
                    <a:pt x="233" y="34"/>
                    <a:pt x="232" y="34"/>
                    <a:pt x="230" y="35"/>
                  </a:cubicBezTo>
                  <a:cubicBezTo>
                    <a:pt x="230" y="35"/>
                    <a:pt x="229" y="35"/>
                    <a:pt x="228" y="36"/>
                  </a:cubicBezTo>
                  <a:cubicBezTo>
                    <a:pt x="228" y="36"/>
                    <a:pt x="228" y="36"/>
                    <a:pt x="227" y="36"/>
                  </a:cubicBezTo>
                  <a:cubicBezTo>
                    <a:pt x="227" y="36"/>
                    <a:pt x="226" y="36"/>
                    <a:pt x="226" y="36"/>
                  </a:cubicBezTo>
                  <a:cubicBezTo>
                    <a:pt x="226" y="36"/>
                    <a:pt x="226" y="36"/>
                    <a:pt x="226" y="36"/>
                  </a:cubicBezTo>
                  <a:cubicBezTo>
                    <a:pt x="226" y="36"/>
                    <a:pt x="225" y="36"/>
                    <a:pt x="225" y="36"/>
                  </a:cubicBezTo>
                  <a:cubicBezTo>
                    <a:pt x="225" y="36"/>
                    <a:pt x="224" y="36"/>
                    <a:pt x="224" y="36"/>
                  </a:cubicBezTo>
                  <a:cubicBezTo>
                    <a:pt x="224" y="36"/>
                    <a:pt x="223" y="35"/>
                    <a:pt x="223" y="35"/>
                  </a:cubicBezTo>
                  <a:cubicBezTo>
                    <a:pt x="223" y="35"/>
                    <a:pt x="222" y="35"/>
                    <a:pt x="222" y="35"/>
                  </a:cubicBezTo>
                  <a:cubicBezTo>
                    <a:pt x="222" y="35"/>
                    <a:pt x="222" y="35"/>
                    <a:pt x="221" y="35"/>
                  </a:cubicBezTo>
                  <a:cubicBezTo>
                    <a:pt x="221" y="35"/>
                    <a:pt x="221" y="34"/>
                    <a:pt x="22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7" name="Freeform 1858">
              <a:extLst>
                <a:ext uri="{FF2B5EF4-FFF2-40B4-BE49-F238E27FC236}">
                  <a16:creationId xmlns:a16="http://schemas.microsoft.com/office/drawing/2014/main" id="{A0718EEE-EB55-4687-94FC-30FC79124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857" y="5278946"/>
              <a:ext cx="96012" cy="110386"/>
            </a:xfrm>
            <a:custGeom>
              <a:avLst/>
              <a:gdLst>
                <a:gd name="T0" fmla="*/ 7 w 52"/>
                <a:gd name="T1" fmla="*/ 4 h 56"/>
                <a:gd name="T2" fmla="*/ 7 w 52"/>
                <a:gd name="T3" fmla="*/ 5 h 56"/>
                <a:gd name="T4" fmla="*/ 7 w 52"/>
                <a:gd name="T5" fmla="*/ 5 h 56"/>
                <a:gd name="T6" fmla="*/ 5 w 52"/>
                <a:gd name="T7" fmla="*/ 13 h 56"/>
                <a:gd name="T8" fmla="*/ 3 w 52"/>
                <a:gd name="T9" fmla="*/ 25 h 56"/>
                <a:gd name="T10" fmla="*/ 1 w 52"/>
                <a:gd name="T11" fmla="*/ 34 h 56"/>
                <a:gd name="T12" fmla="*/ 0 w 52"/>
                <a:gd name="T13" fmla="*/ 40 h 56"/>
                <a:gd name="T14" fmla="*/ 1 w 52"/>
                <a:gd name="T15" fmla="*/ 44 h 56"/>
                <a:gd name="T16" fmla="*/ 3 w 52"/>
                <a:gd name="T17" fmla="*/ 45 h 56"/>
                <a:gd name="T18" fmla="*/ 3 w 52"/>
                <a:gd name="T19" fmla="*/ 46 h 56"/>
                <a:gd name="T20" fmla="*/ 3 w 52"/>
                <a:gd name="T21" fmla="*/ 46 h 56"/>
                <a:gd name="T22" fmla="*/ 3 w 52"/>
                <a:gd name="T23" fmla="*/ 47 h 56"/>
                <a:gd name="T24" fmla="*/ 3 w 52"/>
                <a:gd name="T25" fmla="*/ 48 h 56"/>
                <a:gd name="T26" fmla="*/ 3 w 52"/>
                <a:gd name="T27" fmla="*/ 49 h 56"/>
                <a:gd name="T28" fmla="*/ 3 w 52"/>
                <a:gd name="T29" fmla="*/ 50 h 56"/>
                <a:gd name="T30" fmla="*/ 3 w 52"/>
                <a:gd name="T31" fmla="*/ 50 h 56"/>
                <a:gd name="T32" fmla="*/ 4 w 52"/>
                <a:gd name="T33" fmla="*/ 51 h 56"/>
                <a:gd name="T34" fmla="*/ 6 w 52"/>
                <a:gd name="T35" fmla="*/ 51 h 56"/>
                <a:gd name="T36" fmla="*/ 20 w 52"/>
                <a:gd name="T37" fmla="*/ 55 h 56"/>
                <a:gd name="T38" fmla="*/ 23 w 52"/>
                <a:gd name="T39" fmla="*/ 56 h 56"/>
                <a:gd name="T40" fmla="*/ 23 w 52"/>
                <a:gd name="T41" fmla="*/ 56 h 56"/>
                <a:gd name="T42" fmla="*/ 28 w 52"/>
                <a:gd name="T43" fmla="*/ 55 h 56"/>
                <a:gd name="T44" fmla="*/ 35 w 52"/>
                <a:gd name="T45" fmla="*/ 55 h 56"/>
                <a:gd name="T46" fmla="*/ 35 w 52"/>
                <a:gd name="T47" fmla="*/ 55 h 56"/>
                <a:gd name="T48" fmla="*/ 44 w 52"/>
                <a:gd name="T49" fmla="*/ 53 h 56"/>
                <a:gd name="T50" fmla="*/ 50 w 52"/>
                <a:gd name="T51" fmla="*/ 46 h 56"/>
                <a:gd name="T52" fmla="*/ 52 w 52"/>
                <a:gd name="T53" fmla="*/ 44 h 56"/>
                <a:gd name="T54" fmla="*/ 52 w 52"/>
                <a:gd name="T55" fmla="*/ 44 h 56"/>
                <a:gd name="T56" fmla="*/ 51 w 52"/>
                <a:gd name="T57" fmla="*/ 40 h 56"/>
                <a:gd name="T58" fmla="*/ 51 w 52"/>
                <a:gd name="T59" fmla="*/ 40 h 56"/>
                <a:gd name="T60" fmla="*/ 50 w 52"/>
                <a:gd name="T61" fmla="*/ 37 h 56"/>
                <a:gd name="T62" fmla="*/ 50 w 52"/>
                <a:gd name="T63" fmla="*/ 36 h 56"/>
                <a:gd name="T64" fmla="*/ 51 w 52"/>
                <a:gd name="T65" fmla="*/ 33 h 56"/>
                <a:gd name="T66" fmla="*/ 51 w 52"/>
                <a:gd name="T67" fmla="*/ 33 h 56"/>
                <a:gd name="T68" fmla="*/ 51 w 52"/>
                <a:gd name="T69" fmla="*/ 30 h 56"/>
                <a:gd name="T70" fmla="*/ 51 w 52"/>
                <a:gd name="T71" fmla="*/ 27 h 56"/>
                <a:gd name="T72" fmla="*/ 47 w 52"/>
                <a:gd name="T73" fmla="*/ 22 h 56"/>
                <a:gd name="T74" fmla="*/ 44 w 52"/>
                <a:gd name="T75" fmla="*/ 19 h 56"/>
                <a:gd name="T76" fmla="*/ 40 w 52"/>
                <a:gd name="T77" fmla="*/ 17 h 56"/>
                <a:gd name="T78" fmla="*/ 31 w 52"/>
                <a:gd name="T79" fmla="*/ 10 h 56"/>
                <a:gd name="T80" fmla="*/ 30 w 52"/>
                <a:gd name="T81" fmla="*/ 9 h 56"/>
                <a:gd name="T82" fmla="*/ 29 w 52"/>
                <a:gd name="T83" fmla="*/ 10 h 56"/>
                <a:gd name="T84" fmla="*/ 27 w 52"/>
                <a:gd name="T85" fmla="*/ 12 h 56"/>
                <a:gd name="T86" fmla="*/ 26 w 52"/>
                <a:gd name="T87" fmla="*/ 12 h 56"/>
                <a:gd name="T88" fmla="*/ 23 w 52"/>
                <a:gd name="T89" fmla="*/ 9 h 56"/>
                <a:gd name="T90" fmla="*/ 20 w 52"/>
                <a:gd name="T91" fmla="*/ 4 h 56"/>
                <a:gd name="T92" fmla="*/ 12 w 52"/>
                <a:gd name="T93" fmla="*/ 1 h 56"/>
                <a:gd name="T94" fmla="*/ 11 w 52"/>
                <a:gd name="T95" fmla="*/ 1 h 56"/>
                <a:gd name="T96" fmla="*/ 10 w 52"/>
                <a:gd name="T97" fmla="*/ 1 h 56"/>
                <a:gd name="T98" fmla="*/ 9 w 52"/>
                <a:gd name="T99" fmla="*/ 1 h 56"/>
                <a:gd name="T100" fmla="*/ 7 w 52"/>
                <a:gd name="T101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" h="56">
                  <a:moveTo>
                    <a:pt x="7" y="4"/>
                  </a:move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8"/>
                    <a:pt x="6" y="10"/>
                    <a:pt x="5" y="13"/>
                  </a:cubicBezTo>
                  <a:cubicBezTo>
                    <a:pt x="4" y="16"/>
                    <a:pt x="3" y="20"/>
                    <a:pt x="3" y="25"/>
                  </a:cubicBezTo>
                  <a:cubicBezTo>
                    <a:pt x="3" y="30"/>
                    <a:pt x="2" y="32"/>
                    <a:pt x="1" y="34"/>
                  </a:cubicBezTo>
                  <a:cubicBezTo>
                    <a:pt x="1" y="35"/>
                    <a:pt x="0" y="37"/>
                    <a:pt x="0" y="40"/>
                  </a:cubicBezTo>
                  <a:cubicBezTo>
                    <a:pt x="0" y="43"/>
                    <a:pt x="1" y="44"/>
                    <a:pt x="1" y="44"/>
                  </a:cubicBezTo>
                  <a:cubicBezTo>
                    <a:pt x="2" y="44"/>
                    <a:pt x="2" y="44"/>
                    <a:pt x="3" y="45"/>
                  </a:cubicBezTo>
                  <a:cubicBezTo>
                    <a:pt x="3" y="45"/>
                    <a:pt x="3" y="45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6"/>
                    <a:pt x="3" y="47"/>
                    <a:pt x="3" y="47"/>
                  </a:cubicBezTo>
                  <a:cubicBezTo>
                    <a:pt x="3" y="47"/>
                    <a:pt x="3" y="48"/>
                    <a:pt x="3" y="48"/>
                  </a:cubicBezTo>
                  <a:cubicBezTo>
                    <a:pt x="3" y="48"/>
                    <a:pt x="3" y="48"/>
                    <a:pt x="3" y="49"/>
                  </a:cubicBezTo>
                  <a:cubicBezTo>
                    <a:pt x="3" y="49"/>
                    <a:pt x="3" y="49"/>
                    <a:pt x="3" y="50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1"/>
                    <a:pt x="4" y="51"/>
                    <a:pt x="4" y="51"/>
                  </a:cubicBezTo>
                  <a:cubicBezTo>
                    <a:pt x="5" y="51"/>
                    <a:pt x="6" y="51"/>
                    <a:pt x="6" y="51"/>
                  </a:cubicBezTo>
                  <a:cubicBezTo>
                    <a:pt x="11" y="51"/>
                    <a:pt x="16" y="53"/>
                    <a:pt x="20" y="55"/>
                  </a:cubicBezTo>
                  <a:cubicBezTo>
                    <a:pt x="22" y="56"/>
                    <a:pt x="22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4" y="55"/>
                    <a:pt x="25" y="54"/>
                    <a:pt x="28" y="55"/>
                  </a:cubicBezTo>
                  <a:cubicBezTo>
                    <a:pt x="30" y="55"/>
                    <a:pt x="32" y="55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8" y="55"/>
                    <a:pt x="41" y="55"/>
                    <a:pt x="44" y="53"/>
                  </a:cubicBezTo>
                  <a:cubicBezTo>
                    <a:pt x="47" y="51"/>
                    <a:pt x="48" y="49"/>
                    <a:pt x="50" y="46"/>
                  </a:cubicBezTo>
                  <a:cubicBezTo>
                    <a:pt x="51" y="46"/>
                    <a:pt x="51" y="45"/>
                    <a:pt x="52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1" y="43"/>
                    <a:pt x="51" y="41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50" y="36"/>
                    <a:pt x="50" y="36"/>
                  </a:cubicBezTo>
                  <a:cubicBezTo>
                    <a:pt x="50" y="35"/>
                    <a:pt x="50" y="34"/>
                    <a:pt x="51" y="33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1" y="32"/>
                    <a:pt x="51" y="31"/>
                    <a:pt x="51" y="30"/>
                  </a:cubicBezTo>
                  <a:cubicBezTo>
                    <a:pt x="51" y="29"/>
                    <a:pt x="51" y="28"/>
                    <a:pt x="51" y="27"/>
                  </a:cubicBezTo>
                  <a:cubicBezTo>
                    <a:pt x="51" y="25"/>
                    <a:pt x="49" y="23"/>
                    <a:pt x="47" y="22"/>
                  </a:cubicBezTo>
                  <a:cubicBezTo>
                    <a:pt x="46" y="21"/>
                    <a:pt x="45" y="20"/>
                    <a:pt x="44" y="19"/>
                  </a:cubicBezTo>
                  <a:cubicBezTo>
                    <a:pt x="43" y="19"/>
                    <a:pt x="42" y="18"/>
                    <a:pt x="40" y="17"/>
                  </a:cubicBezTo>
                  <a:cubicBezTo>
                    <a:pt x="37" y="15"/>
                    <a:pt x="33" y="13"/>
                    <a:pt x="31" y="10"/>
                  </a:cubicBezTo>
                  <a:cubicBezTo>
                    <a:pt x="31" y="9"/>
                    <a:pt x="30" y="9"/>
                    <a:pt x="30" y="9"/>
                  </a:cubicBezTo>
                  <a:cubicBezTo>
                    <a:pt x="30" y="9"/>
                    <a:pt x="30" y="10"/>
                    <a:pt x="29" y="10"/>
                  </a:cubicBezTo>
                  <a:cubicBezTo>
                    <a:pt x="29" y="11"/>
                    <a:pt x="28" y="12"/>
                    <a:pt x="27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4" y="12"/>
                    <a:pt x="24" y="11"/>
                    <a:pt x="23" y="9"/>
                  </a:cubicBezTo>
                  <a:cubicBezTo>
                    <a:pt x="22" y="8"/>
                    <a:pt x="22" y="6"/>
                    <a:pt x="20" y="4"/>
                  </a:cubicBezTo>
                  <a:cubicBezTo>
                    <a:pt x="17" y="1"/>
                    <a:pt x="15" y="0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8" y="2"/>
                    <a:pt x="7" y="3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8" name="Freeform 1859">
              <a:extLst>
                <a:ext uri="{FF2B5EF4-FFF2-40B4-BE49-F238E27FC236}">
                  <a16:creationId xmlns:a16="http://schemas.microsoft.com/office/drawing/2014/main" id="{0EF1EAFF-0F5F-4531-98C9-B03CAFCF8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949" y="5358669"/>
              <a:ext cx="1920" cy="8177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49" name="Freeform 1860">
              <a:extLst>
                <a:ext uri="{FF2B5EF4-FFF2-40B4-BE49-F238E27FC236}">
                  <a16:creationId xmlns:a16="http://schemas.microsoft.com/office/drawing/2014/main" id="{76717912-7D16-4B7E-B9D0-455DECF20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028" y="5352536"/>
              <a:ext cx="1920" cy="6133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3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0" name="Freeform 1861">
              <a:extLst>
                <a:ext uri="{FF2B5EF4-FFF2-40B4-BE49-F238E27FC236}">
                  <a16:creationId xmlns:a16="http://schemas.microsoft.com/office/drawing/2014/main" id="{88B613B8-D9F2-4AE5-AAF1-2B80DBBDE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24" y="5297344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1" name="Freeform 1862">
              <a:extLst>
                <a:ext uri="{FF2B5EF4-FFF2-40B4-BE49-F238E27FC236}">
                  <a16:creationId xmlns:a16="http://schemas.microsoft.com/office/drawing/2014/main" id="{EC9FEFDA-64DA-4547-B949-C666E69D0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949" y="5338227"/>
              <a:ext cx="0" cy="613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2" name="Freeform 1863">
              <a:extLst>
                <a:ext uri="{FF2B5EF4-FFF2-40B4-BE49-F238E27FC236}">
                  <a16:creationId xmlns:a16="http://schemas.microsoft.com/office/drawing/2014/main" id="{2BCBCB22-13DB-4FEB-9587-4577B6291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028" y="5344360"/>
              <a:ext cx="1920" cy="613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3" name="Freeform 1864">
              <a:extLst>
                <a:ext uri="{FF2B5EF4-FFF2-40B4-BE49-F238E27FC236}">
                  <a16:creationId xmlns:a16="http://schemas.microsoft.com/office/drawing/2014/main" id="{1E3C6EEC-8198-4EEE-9DE6-676336CDE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059" y="5280990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4" name="Freeform 1865">
              <a:extLst>
                <a:ext uri="{FF2B5EF4-FFF2-40B4-BE49-F238E27FC236}">
                  <a16:creationId xmlns:a16="http://schemas.microsoft.com/office/drawing/2014/main" id="{27E82798-020C-4454-9770-4620198BC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464" y="5299388"/>
              <a:ext cx="15362" cy="14309"/>
            </a:xfrm>
            <a:custGeom>
              <a:avLst/>
              <a:gdLst>
                <a:gd name="T0" fmla="*/ 9 w 9"/>
                <a:gd name="T1" fmla="*/ 7 h 7"/>
                <a:gd name="T2" fmla="*/ 0 w 9"/>
                <a:gd name="T3" fmla="*/ 0 h 7"/>
                <a:gd name="T4" fmla="*/ 9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9" y="7"/>
                  </a:moveTo>
                  <a:cubicBezTo>
                    <a:pt x="6" y="5"/>
                    <a:pt x="2" y="3"/>
                    <a:pt x="0" y="0"/>
                  </a:cubicBezTo>
                  <a:cubicBezTo>
                    <a:pt x="2" y="3"/>
                    <a:pt x="6" y="5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5" name="Freeform 1866">
              <a:extLst>
                <a:ext uri="{FF2B5EF4-FFF2-40B4-BE49-F238E27FC236}">
                  <a16:creationId xmlns:a16="http://schemas.microsoft.com/office/drawing/2014/main" id="{19932CEF-821B-4D91-8F5B-2A9972F6B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9949" y="5863581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6" name="Freeform 1867">
              <a:extLst>
                <a:ext uri="{FF2B5EF4-FFF2-40B4-BE49-F238E27FC236}">
                  <a16:creationId xmlns:a16="http://schemas.microsoft.com/office/drawing/2014/main" id="{B3C9D995-DE0E-44BF-90F1-6B35F99CA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869" y="5884023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7" name="Freeform 1868">
              <a:extLst>
                <a:ext uri="{FF2B5EF4-FFF2-40B4-BE49-F238E27FC236}">
                  <a16:creationId xmlns:a16="http://schemas.microsoft.com/office/drawing/2014/main" id="{58CA68BE-3200-4E18-9487-5218A9CE6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200" y="5585573"/>
              <a:ext cx="13442" cy="10221"/>
            </a:xfrm>
            <a:custGeom>
              <a:avLst/>
              <a:gdLst>
                <a:gd name="T0" fmla="*/ 2 w 7"/>
                <a:gd name="T1" fmla="*/ 5 h 6"/>
                <a:gd name="T2" fmla="*/ 3 w 7"/>
                <a:gd name="T3" fmla="*/ 6 h 6"/>
                <a:gd name="T4" fmla="*/ 7 w 7"/>
                <a:gd name="T5" fmla="*/ 3 h 6"/>
                <a:gd name="T6" fmla="*/ 6 w 7"/>
                <a:gd name="T7" fmla="*/ 1 h 6"/>
                <a:gd name="T8" fmla="*/ 5 w 7"/>
                <a:gd name="T9" fmla="*/ 0 h 6"/>
                <a:gd name="T10" fmla="*/ 3 w 7"/>
                <a:gd name="T11" fmla="*/ 1 h 6"/>
                <a:gd name="T12" fmla="*/ 0 w 7"/>
                <a:gd name="T13" fmla="*/ 3 h 6"/>
                <a:gd name="T14" fmla="*/ 2 w 7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2" y="5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6" y="5"/>
                    <a:pt x="7" y="3"/>
                  </a:cubicBezTo>
                  <a:cubicBezTo>
                    <a:pt x="7" y="2"/>
                    <a:pt x="7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1" y="4"/>
                    <a:pt x="2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8" name="Freeform 1869">
              <a:extLst>
                <a:ext uri="{FF2B5EF4-FFF2-40B4-BE49-F238E27FC236}">
                  <a16:creationId xmlns:a16="http://schemas.microsoft.com/office/drawing/2014/main" id="{F82957D4-D7A6-42EC-9B11-6E27C06E4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9949" y="5904464"/>
              <a:ext cx="65288" cy="47016"/>
            </a:xfrm>
            <a:custGeom>
              <a:avLst/>
              <a:gdLst>
                <a:gd name="T0" fmla="*/ 20 w 35"/>
                <a:gd name="T1" fmla="*/ 23 h 24"/>
                <a:gd name="T2" fmla="*/ 22 w 35"/>
                <a:gd name="T3" fmla="*/ 24 h 24"/>
                <a:gd name="T4" fmla="*/ 30 w 35"/>
                <a:gd name="T5" fmla="*/ 21 h 24"/>
                <a:gd name="T6" fmla="*/ 35 w 35"/>
                <a:gd name="T7" fmla="*/ 20 h 24"/>
                <a:gd name="T8" fmla="*/ 30 w 35"/>
                <a:gd name="T9" fmla="*/ 20 h 24"/>
                <a:gd name="T10" fmla="*/ 9 w 35"/>
                <a:gd name="T11" fmla="*/ 7 h 24"/>
                <a:gd name="T12" fmla="*/ 6 w 35"/>
                <a:gd name="T13" fmla="*/ 4 h 24"/>
                <a:gd name="T14" fmla="*/ 3 w 35"/>
                <a:gd name="T15" fmla="*/ 0 h 24"/>
                <a:gd name="T16" fmla="*/ 3 w 35"/>
                <a:gd name="T17" fmla="*/ 0 h 24"/>
                <a:gd name="T18" fmla="*/ 2 w 35"/>
                <a:gd name="T19" fmla="*/ 0 h 24"/>
                <a:gd name="T20" fmla="*/ 1 w 35"/>
                <a:gd name="T21" fmla="*/ 0 h 24"/>
                <a:gd name="T22" fmla="*/ 1 w 35"/>
                <a:gd name="T23" fmla="*/ 1 h 24"/>
                <a:gd name="T24" fmla="*/ 1 w 35"/>
                <a:gd name="T25" fmla="*/ 3 h 24"/>
                <a:gd name="T26" fmla="*/ 1 w 35"/>
                <a:gd name="T27" fmla="*/ 4 h 24"/>
                <a:gd name="T28" fmla="*/ 0 w 35"/>
                <a:gd name="T29" fmla="*/ 6 h 24"/>
                <a:gd name="T30" fmla="*/ 0 w 35"/>
                <a:gd name="T31" fmla="*/ 9 h 24"/>
                <a:gd name="T32" fmla="*/ 0 w 35"/>
                <a:gd name="T33" fmla="*/ 10 h 24"/>
                <a:gd name="T34" fmla="*/ 0 w 35"/>
                <a:gd name="T35" fmla="*/ 11 h 24"/>
                <a:gd name="T36" fmla="*/ 0 w 35"/>
                <a:gd name="T37" fmla="*/ 13 h 24"/>
                <a:gd name="T38" fmla="*/ 0 w 35"/>
                <a:gd name="T39" fmla="*/ 15 h 24"/>
                <a:gd name="T40" fmla="*/ 0 w 35"/>
                <a:gd name="T41" fmla="*/ 16 h 24"/>
                <a:gd name="T42" fmla="*/ 0 w 35"/>
                <a:gd name="T43" fmla="*/ 17 h 24"/>
                <a:gd name="T44" fmla="*/ 0 w 35"/>
                <a:gd name="T45" fmla="*/ 18 h 24"/>
                <a:gd name="T46" fmla="*/ 0 w 35"/>
                <a:gd name="T47" fmla="*/ 19 h 24"/>
                <a:gd name="T48" fmla="*/ 1 w 35"/>
                <a:gd name="T49" fmla="*/ 20 h 24"/>
                <a:gd name="T50" fmla="*/ 1 w 35"/>
                <a:gd name="T51" fmla="*/ 21 h 24"/>
                <a:gd name="T52" fmla="*/ 1 w 35"/>
                <a:gd name="T53" fmla="*/ 22 h 24"/>
                <a:gd name="T54" fmla="*/ 1 w 35"/>
                <a:gd name="T55" fmla="*/ 22 h 24"/>
                <a:gd name="T56" fmla="*/ 3 w 35"/>
                <a:gd name="T57" fmla="*/ 22 h 24"/>
                <a:gd name="T58" fmla="*/ 10 w 35"/>
                <a:gd name="T59" fmla="*/ 22 h 24"/>
                <a:gd name="T60" fmla="*/ 13 w 35"/>
                <a:gd name="T61" fmla="*/ 22 h 24"/>
                <a:gd name="T62" fmla="*/ 14 w 35"/>
                <a:gd name="T63" fmla="*/ 22 h 24"/>
                <a:gd name="T64" fmla="*/ 16 w 35"/>
                <a:gd name="T65" fmla="*/ 22 h 24"/>
                <a:gd name="T66" fmla="*/ 16 w 35"/>
                <a:gd name="T67" fmla="*/ 22 h 24"/>
                <a:gd name="T68" fmla="*/ 18 w 35"/>
                <a:gd name="T69" fmla="*/ 22 h 24"/>
                <a:gd name="T70" fmla="*/ 18 w 35"/>
                <a:gd name="T71" fmla="*/ 23 h 24"/>
                <a:gd name="T72" fmla="*/ 19 w 35"/>
                <a:gd name="T73" fmla="*/ 23 h 24"/>
                <a:gd name="T74" fmla="*/ 20 w 35"/>
                <a:gd name="T7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" h="24">
                  <a:moveTo>
                    <a:pt x="20" y="23"/>
                  </a:moveTo>
                  <a:cubicBezTo>
                    <a:pt x="21" y="24"/>
                    <a:pt x="21" y="24"/>
                    <a:pt x="22" y="24"/>
                  </a:cubicBezTo>
                  <a:cubicBezTo>
                    <a:pt x="24" y="22"/>
                    <a:pt x="27" y="21"/>
                    <a:pt x="30" y="21"/>
                  </a:cubicBezTo>
                  <a:cubicBezTo>
                    <a:pt x="32" y="21"/>
                    <a:pt x="34" y="21"/>
                    <a:pt x="35" y="20"/>
                  </a:cubicBezTo>
                  <a:cubicBezTo>
                    <a:pt x="34" y="20"/>
                    <a:pt x="32" y="20"/>
                    <a:pt x="30" y="20"/>
                  </a:cubicBezTo>
                  <a:cubicBezTo>
                    <a:pt x="24" y="19"/>
                    <a:pt x="16" y="13"/>
                    <a:pt x="9" y="7"/>
                  </a:cubicBezTo>
                  <a:cubicBezTo>
                    <a:pt x="8" y="6"/>
                    <a:pt x="7" y="5"/>
                    <a:pt x="6" y="4"/>
                  </a:cubicBezTo>
                  <a:cubicBezTo>
                    <a:pt x="4" y="3"/>
                    <a:pt x="4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0"/>
                  </a:cubicBez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2" y="22"/>
                    <a:pt x="3" y="22"/>
                  </a:cubicBezTo>
                  <a:cubicBezTo>
                    <a:pt x="5" y="22"/>
                    <a:pt x="7" y="22"/>
                    <a:pt x="10" y="22"/>
                  </a:cubicBezTo>
                  <a:cubicBezTo>
                    <a:pt x="11" y="22"/>
                    <a:pt x="12" y="22"/>
                    <a:pt x="13" y="22"/>
                  </a:cubicBezTo>
                  <a:cubicBezTo>
                    <a:pt x="13" y="22"/>
                    <a:pt x="14" y="22"/>
                    <a:pt x="14" y="22"/>
                  </a:cubicBezTo>
                  <a:cubicBezTo>
                    <a:pt x="14" y="22"/>
                    <a:pt x="15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7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20" y="23"/>
                    <a:pt x="2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59" name="Freeform 1870">
              <a:extLst>
                <a:ext uri="{FF2B5EF4-FFF2-40B4-BE49-F238E27FC236}">
                  <a16:creationId xmlns:a16="http://schemas.microsoft.com/office/drawing/2014/main" id="{FF3C860A-A793-49D3-BB0F-BF05EA047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096" y="5084749"/>
              <a:ext cx="410933" cy="778832"/>
            </a:xfrm>
            <a:custGeom>
              <a:avLst/>
              <a:gdLst>
                <a:gd name="T0" fmla="*/ 181 w 223"/>
                <a:gd name="T1" fmla="*/ 97 h 399"/>
                <a:gd name="T2" fmla="*/ 216 w 223"/>
                <a:gd name="T3" fmla="*/ 62 h 399"/>
                <a:gd name="T4" fmla="*/ 217 w 223"/>
                <a:gd name="T5" fmla="*/ 43 h 399"/>
                <a:gd name="T6" fmla="*/ 217 w 223"/>
                <a:gd name="T7" fmla="*/ 48 h 399"/>
                <a:gd name="T8" fmla="*/ 215 w 223"/>
                <a:gd name="T9" fmla="*/ 54 h 399"/>
                <a:gd name="T10" fmla="*/ 213 w 223"/>
                <a:gd name="T11" fmla="*/ 59 h 399"/>
                <a:gd name="T12" fmla="*/ 209 w 223"/>
                <a:gd name="T13" fmla="*/ 61 h 399"/>
                <a:gd name="T14" fmla="*/ 193 w 223"/>
                <a:gd name="T15" fmla="*/ 68 h 399"/>
                <a:gd name="T16" fmla="*/ 178 w 223"/>
                <a:gd name="T17" fmla="*/ 66 h 399"/>
                <a:gd name="T18" fmla="*/ 171 w 223"/>
                <a:gd name="T19" fmla="*/ 55 h 399"/>
                <a:gd name="T20" fmla="*/ 157 w 223"/>
                <a:gd name="T21" fmla="*/ 28 h 399"/>
                <a:gd name="T22" fmla="*/ 133 w 223"/>
                <a:gd name="T23" fmla="*/ 15 h 399"/>
                <a:gd name="T24" fmla="*/ 127 w 223"/>
                <a:gd name="T25" fmla="*/ 10 h 399"/>
                <a:gd name="T26" fmla="*/ 122 w 223"/>
                <a:gd name="T27" fmla="*/ 4 h 399"/>
                <a:gd name="T28" fmla="*/ 118 w 223"/>
                <a:gd name="T29" fmla="*/ 1 h 399"/>
                <a:gd name="T30" fmla="*/ 109 w 223"/>
                <a:gd name="T31" fmla="*/ 3 h 399"/>
                <a:gd name="T32" fmla="*/ 85 w 223"/>
                <a:gd name="T33" fmla="*/ 0 h 399"/>
                <a:gd name="T34" fmla="*/ 77 w 223"/>
                <a:gd name="T35" fmla="*/ 5 h 399"/>
                <a:gd name="T36" fmla="*/ 73 w 223"/>
                <a:gd name="T37" fmla="*/ 12 h 399"/>
                <a:gd name="T38" fmla="*/ 72 w 223"/>
                <a:gd name="T39" fmla="*/ 17 h 399"/>
                <a:gd name="T40" fmla="*/ 71 w 223"/>
                <a:gd name="T41" fmla="*/ 20 h 399"/>
                <a:gd name="T42" fmla="*/ 57 w 223"/>
                <a:gd name="T43" fmla="*/ 40 h 399"/>
                <a:gd name="T44" fmla="*/ 58 w 223"/>
                <a:gd name="T45" fmla="*/ 60 h 399"/>
                <a:gd name="T46" fmla="*/ 40 w 223"/>
                <a:gd name="T47" fmla="*/ 88 h 399"/>
                <a:gd name="T48" fmla="*/ 37 w 223"/>
                <a:gd name="T49" fmla="*/ 107 h 399"/>
                <a:gd name="T50" fmla="*/ 42 w 223"/>
                <a:gd name="T51" fmla="*/ 144 h 399"/>
                <a:gd name="T52" fmla="*/ 35 w 223"/>
                <a:gd name="T53" fmla="*/ 168 h 399"/>
                <a:gd name="T54" fmla="*/ 27 w 223"/>
                <a:gd name="T55" fmla="*/ 201 h 399"/>
                <a:gd name="T56" fmla="*/ 24 w 223"/>
                <a:gd name="T57" fmla="*/ 215 h 399"/>
                <a:gd name="T58" fmla="*/ 18 w 223"/>
                <a:gd name="T59" fmla="*/ 238 h 399"/>
                <a:gd name="T60" fmla="*/ 18 w 223"/>
                <a:gd name="T61" fmla="*/ 274 h 399"/>
                <a:gd name="T62" fmla="*/ 27 w 223"/>
                <a:gd name="T63" fmla="*/ 289 h 399"/>
                <a:gd name="T64" fmla="*/ 21 w 223"/>
                <a:gd name="T65" fmla="*/ 303 h 399"/>
                <a:gd name="T66" fmla="*/ 19 w 223"/>
                <a:gd name="T67" fmla="*/ 320 h 399"/>
                <a:gd name="T68" fmla="*/ 12 w 223"/>
                <a:gd name="T69" fmla="*/ 337 h 399"/>
                <a:gd name="T70" fmla="*/ 1 w 223"/>
                <a:gd name="T71" fmla="*/ 360 h 399"/>
                <a:gd name="T72" fmla="*/ 14 w 223"/>
                <a:gd name="T73" fmla="*/ 376 h 399"/>
                <a:gd name="T74" fmla="*/ 19 w 223"/>
                <a:gd name="T75" fmla="*/ 395 h 399"/>
                <a:gd name="T76" fmla="*/ 45 w 223"/>
                <a:gd name="T77" fmla="*/ 397 h 399"/>
                <a:gd name="T78" fmla="*/ 51 w 223"/>
                <a:gd name="T79" fmla="*/ 397 h 399"/>
                <a:gd name="T80" fmla="*/ 49 w 223"/>
                <a:gd name="T81" fmla="*/ 370 h 399"/>
                <a:gd name="T82" fmla="*/ 77 w 223"/>
                <a:gd name="T83" fmla="*/ 340 h 399"/>
                <a:gd name="T84" fmla="*/ 74 w 223"/>
                <a:gd name="T85" fmla="*/ 324 h 399"/>
                <a:gd name="T86" fmla="*/ 88 w 223"/>
                <a:gd name="T87" fmla="*/ 286 h 399"/>
                <a:gd name="T88" fmla="*/ 99 w 223"/>
                <a:gd name="T89" fmla="*/ 258 h 399"/>
                <a:gd name="T90" fmla="*/ 93 w 223"/>
                <a:gd name="T91" fmla="*/ 234 h 399"/>
                <a:gd name="T92" fmla="*/ 123 w 223"/>
                <a:gd name="T93" fmla="*/ 232 h 399"/>
                <a:gd name="T94" fmla="*/ 124 w 223"/>
                <a:gd name="T95" fmla="*/ 210 h 399"/>
                <a:gd name="T96" fmla="*/ 185 w 223"/>
                <a:gd name="T97" fmla="*/ 187 h 399"/>
                <a:gd name="T98" fmla="*/ 182 w 223"/>
                <a:gd name="T99" fmla="*/ 165 h 399"/>
                <a:gd name="T100" fmla="*/ 172 w 223"/>
                <a:gd name="T101" fmla="*/ 148 h 399"/>
                <a:gd name="T102" fmla="*/ 174 w 223"/>
                <a:gd name="T103" fmla="*/ 112 h 399"/>
                <a:gd name="T104" fmla="*/ 177 w 223"/>
                <a:gd name="T105" fmla="*/ 101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3" h="399">
                  <a:moveTo>
                    <a:pt x="177" y="101"/>
                  </a:moveTo>
                  <a:cubicBezTo>
                    <a:pt x="179" y="98"/>
                    <a:pt x="179" y="98"/>
                    <a:pt x="179" y="98"/>
                  </a:cubicBezTo>
                  <a:cubicBezTo>
                    <a:pt x="180" y="98"/>
                    <a:pt x="180" y="97"/>
                    <a:pt x="180" y="97"/>
                  </a:cubicBezTo>
                  <a:cubicBezTo>
                    <a:pt x="181" y="97"/>
                    <a:pt x="181" y="97"/>
                    <a:pt x="181" y="97"/>
                  </a:cubicBezTo>
                  <a:cubicBezTo>
                    <a:pt x="181" y="97"/>
                    <a:pt x="181" y="97"/>
                    <a:pt x="181" y="97"/>
                  </a:cubicBezTo>
                  <a:cubicBezTo>
                    <a:pt x="181" y="96"/>
                    <a:pt x="182" y="96"/>
                    <a:pt x="182" y="95"/>
                  </a:cubicBezTo>
                  <a:cubicBezTo>
                    <a:pt x="185" y="92"/>
                    <a:pt x="188" y="89"/>
                    <a:pt x="190" y="86"/>
                  </a:cubicBezTo>
                  <a:cubicBezTo>
                    <a:pt x="194" y="79"/>
                    <a:pt x="202" y="71"/>
                    <a:pt x="208" y="67"/>
                  </a:cubicBezTo>
                  <a:cubicBezTo>
                    <a:pt x="208" y="66"/>
                    <a:pt x="209" y="65"/>
                    <a:pt x="210" y="65"/>
                  </a:cubicBezTo>
                  <a:cubicBezTo>
                    <a:pt x="212" y="64"/>
                    <a:pt x="214" y="63"/>
                    <a:pt x="216" y="62"/>
                  </a:cubicBezTo>
                  <a:cubicBezTo>
                    <a:pt x="218" y="61"/>
                    <a:pt x="222" y="59"/>
                    <a:pt x="223" y="58"/>
                  </a:cubicBezTo>
                  <a:cubicBezTo>
                    <a:pt x="223" y="57"/>
                    <a:pt x="223" y="46"/>
                    <a:pt x="221" y="44"/>
                  </a:cubicBezTo>
                  <a:cubicBezTo>
                    <a:pt x="221" y="44"/>
                    <a:pt x="220" y="43"/>
                    <a:pt x="218" y="43"/>
                  </a:cubicBezTo>
                  <a:cubicBezTo>
                    <a:pt x="218" y="43"/>
                    <a:pt x="218" y="43"/>
                    <a:pt x="217" y="43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7" y="44"/>
                    <a:pt x="217" y="44"/>
                    <a:pt x="217" y="44"/>
                  </a:cubicBezTo>
                  <a:cubicBezTo>
                    <a:pt x="217" y="44"/>
                    <a:pt x="217" y="44"/>
                    <a:pt x="217" y="45"/>
                  </a:cubicBezTo>
                  <a:cubicBezTo>
                    <a:pt x="217" y="45"/>
                    <a:pt x="217" y="46"/>
                    <a:pt x="217" y="46"/>
                  </a:cubicBezTo>
                  <a:cubicBezTo>
                    <a:pt x="217" y="46"/>
                    <a:pt x="217" y="47"/>
                    <a:pt x="217" y="47"/>
                  </a:cubicBezTo>
                  <a:cubicBezTo>
                    <a:pt x="217" y="47"/>
                    <a:pt x="217" y="48"/>
                    <a:pt x="217" y="48"/>
                  </a:cubicBezTo>
                  <a:cubicBezTo>
                    <a:pt x="217" y="49"/>
                    <a:pt x="217" y="49"/>
                    <a:pt x="217" y="49"/>
                  </a:cubicBezTo>
                  <a:cubicBezTo>
                    <a:pt x="217" y="50"/>
                    <a:pt x="216" y="50"/>
                    <a:pt x="216" y="51"/>
                  </a:cubicBezTo>
                  <a:cubicBezTo>
                    <a:pt x="216" y="51"/>
                    <a:pt x="216" y="51"/>
                    <a:pt x="216" y="52"/>
                  </a:cubicBezTo>
                  <a:cubicBezTo>
                    <a:pt x="216" y="52"/>
                    <a:pt x="216" y="52"/>
                    <a:pt x="216" y="53"/>
                  </a:cubicBezTo>
                  <a:cubicBezTo>
                    <a:pt x="216" y="53"/>
                    <a:pt x="216" y="54"/>
                    <a:pt x="215" y="54"/>
                  </a:cubicBezTo>
                  <a:cubicBezTo>
                    <a:pt x="215" y="54"/>
                    <a:pt x="215" y="55"/>
                    <a:pt x="215" y="55"/>
                  </a:cubicBezTo>
                  <a:cubicBezTo>
                    <a:pt x="215" y="56"/>
                    <a:pt x="215" y="56"/>
                    <a:pt x="215" y="56"/>
                  </a:cubicBezTo>
                  <a:cubicBezTo>
                    <a:pt x="214" y="57"/>
                    <a:pt x="214" y="57"/>
                    <a:pt x="214" y="57"/>
                  </a:cubicBezTo>
                  <a:cubicBezTo>
                    <a:pt x="214" y="58"/>
                    <a:pt x="214" y="58"/>
                    <a:pt x="214" y="58"/>
                  </a:cubicBezTo>
                  <a:cubicBezTo>
                    <a:pt x="213" y="58"/>
                    <a:pt x="213" y="59"/>
                    <a:pt x="213" y="59"/>
                  </a:cubicBezTo>
                  <a:cubicBezTo>
                    <a:pt x="213" y="59"/>
                    <a:pt x="213" y="59"/>
                    <a:pt x="213" y="59"/>
                  </a:cubicBezTo>
                  <a:cubicBezTo>
                    <a:pt x="212" y="61"/>
                    <a:pt x="211" y="61"/>
                    <a:pt x="209" y="61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08" y="61"/>
                    <a:pt x="207" y="62"/>
                    <a:pt x="206" y="63"/>
                  </a:cubicBezTo>
                  <a:cubicBezTo>
                    <a:pt x="204" y="65"/>
                    <a:pt x="202" y="66"/>
                    <a:pt x="200" y="66"/>
                  </a:cubicBezTo>
                  <a:cubicBezTo>
                    <a:pt x="200" y="66"/>
                    <a:pt x="200" y="66"/>
                    <a:pt x="200" y="66"/>
                  </a:cubicBezTo>
                  <a:cubicBezTo>
                    <a:pt x="199" y="66"/>
                    <a:pt x="198" y="66"/>
                    <a:pt x="198" y="66"/>
                  </a:cubicBezTo>
                  <a:cubicBezTo>
                    <a:pt x="196" y="67"/>
                    <a:pt x="194" y="68"/>
                    <a:pt x="193" y="68"/>
                  </a:cubicBezTo>
                  <a:cubicBezTo>
                    <a:pt x="192" y="68"/>
                    <a:pt x="191" y="68"/>
                    <a:pt x="191" y="68"/>
                  </a:cubicBezTo>
                  <a:cubicBezTo>
                    <a:pt x="190" y="68"/>
                    <a:pt x="190" y="68"/>
                    <a:pt x="190" y="67"/>
                  </a:cubicBezTo>
                  <a:cubicBezTo>
                    <a:pt x="189" y="67"/>
                    <a:pt x="187" y="67"/>
                    <a:pt x="185" y="67"/>
                  </a:cubicBezTo>
                  <a:cubicBezTo>
                    <a:pt x="182" y="67"/>
                    <a:pt x="180" y="67"/>
                    <a:pt x="179" y="66"/>
                  </a:cubicBezTo>
                  <a:cubicBezTo>
                    <a:pt x="179" y="66"/>
                    <a:pt x="178" y="66"/>
                    <a:pt x="178" y="66"/>
                  </a:cubicBezTo>
                  <a:cubicBezTo>
                    <a:pt x="177" y="66"/>
                    <a:pt x="175" y="66"/>
                    <a:pt x="174" y="66"/>
                  </a:cubicBezTo>
                  <a:cubicBezTo>
                    <a:pt x="172" y="65"/>
                    <a:pt x="169" y="65"/>
                    <a:pt x="168" y="64"/>
                  </a:cubicBezTo>
                  <a:cubicBezTo>
                    <a:pt x="168" y="64"/>
                    <a:pt x="167" y="63"/>
                    <a:pt x="167" y="62"/>
                  </a:cubicBezTo>
                  <a:cubicBezTo>
                    <a:pt x="167" y="60"/>
                    <a:pt x="169" y="60"/>
                    <a:pt x="169" y="59"/>
                  </a:cubicBezTo>
                  <a:cubicBezTo>
                    <a:pt x="170" y="58"/>
                    <a:pt x="171" y="58"/>
                    <a:pt x="171" y="55"/>
                  </a:cubicBezTo>
                  <a:cubicBezTo>
                    <a:pt x="171" y="51"/>
                    <a:pt x="175" y="47"/>
                    <a:pt x="177" y="44"/>
                  </a:cubicBezTo>
                  <a:cubicBezTo>
                    <a:pt x="178" y="42"/>
                    <a:pt x="179" y="41"/>
                    <a:pt x="180" y="40"/>
                  </a:cubicBezTo>
                  <a:cubicBezTo>
                    <a:pt x="179" y="39"/>
                    <a:pt x="174" y="38"/>
                    <a:pt x="171" y="37"/>
                  </a:cubicBezTo>
                  <a:cubicBezTo>
                    <a:pt x="165" y="34"/>
                    <a:pt x="161" y="32"/>
                    <a:pt x="159" y="30"/>
                  </a:cubicBezTo>
                  <a:cubicBezTo>
                    <a:pt x="159" y="29"/>
                    <a:pt x="158" y="28"/>
                    <a:pt x="157" y="28"/>
                  </a:cubicBezTo>
                  <a:cubicBezTo>
                    <a:pt x="155" y="26"/>
                    <a:pt x="152" y="25"/>
                    <a:pt x="148" y="25"/>
                  </a:cubicBezTo>
                  <a:cubicBezTo>
                    <a:pt x="145" y="24"/>
                    <a:pt x="143" y="23"/>
                    <a:pt x="141" y="22"/>
                  </a:cubicBezTo>
                  <a:cubicBezTo>
                    <a:pt x="140" y="21"/>
                    <a:pt x="140" y="21"/>
                    <a:pt x="139" y="20"/>
                  </a:cubicBezTo>
                  <a:cubicBezTo>
                    <a:pt x="138" y="19"/>
                    <a:pt x="137" y="18"/>
                    <a:pt x="135" y="17"/>
                  </a:cubicBezTo>
                  <a:cubicBezTo>
                    <a:pt x="134" y="16"/>
                    <a:pt x="133" y="16"/>
                    <a:pt x="133" y="15"/>
                  </a:cubicBezTo>
                  <a:cubicBezTo>
                    <a:pt x="132" y="15"/>
                    <a:pt x="132" y="15"/>
                    <a:pt x="132" y="14"/>
                  </a:cubicBezTo>
                  <a:cubicBezTo>
                    <a:pt x="131" y="14"/>
                    <a:pt x="131" y="14"/>
                    <a:pt x="130" y="13"/>
                  </a:cubicBezTo>
                  <a:cubicBezTo>
                    <a:pt x="130" y="13"/>
                    <a:pt x="130" y="13"/>
                    <a:pt x="129" y="12"/>
                  </a:cubicBezTo>
                  <a:cubicBezTo>
                    <a:pt x="129" y="12"/>
                    <a:pt x="129" y="12"/>
                    <a:pt x="128" y="11"/>
                  </a:cubicBezTo>
                  <a:cubicBezTo>
                    <a:pt x="128" y="11"/>
                    <a:pt x="127" y="11"/>
                    <a:pt x="127" y="10"/>
                  </a:cubicBezTo>
                  <a:cubicBezTo>
                    <a:pt x="127" y="10"/>
                    <a:pt x="126" y="9"/>
                    <a:pt x="126" y="9"/>
                  </a:cubicBezTo>
                  <a:cubicBezTo>
                    <a:pt x="126" y="9"/>
                    <a:pt x="125" y="8"/>
                    <a:pt x="125" y="8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2" y="5"/>
                    <a:pt x="122" y="5"/>
                    <a:pt x="122" y="4"/>
                  </a:cubicBezTo>
                  <a:cubicBezTo>
                    <a:pt x="121" y="4"/>
                    <a:pt x="121" y="4"/>
                    <a:pt x="121" y="3"/>
                  </a:cubicBezTo>
                  <a:cubicBezTo>
                    <a:pt x="121" y="3"/>
                    <a:pt x="120" y="3"/>
                    <a:pt x="120" y="2"/>
                  </a:cubicBezTo>
                  <a:cubicBezTo>
                    <a:pt x="120" y="2"/>
                    <a:pt x="120" y="2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19" y="1"/>
                    <a:pt x="118" y="1"/>
                  </a:cubicBezTo>
                  <a:cubicBezTo>
                    <a:pt x="116" y="0"/>
                    <a:pt x="114" y="0"/>
                    <a:pt x="112" y="0"/>
                  </a:cubicBezTo>
                  <a:cubicBezTo>
                    <a:pt x="111" y="0"/>
                    <a:pt x="111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1"/>
                    <a:pt x="110" y="1"/>
                    <a:pt x="110" y="2"/>
                  </a:cubicBezTo>
                  <a:cubicBezTo>
                    <a:pt x="109" y="2"/>
                    <a:pt x="109" y="3"/>
                    <a:pt x="109" y="3"/>
                  </a:cubicBezTo>
                  <a:cubicBezTo>
                    <a:pt x="108" y="6"/>
                    <a:pt x="106" y="9"/>
                    <a:pt x="104" y="9"/>
                  </a:cubicBezTo>
                  <a:cubicBezTo>
                    <a:pt x="103" y="9"/>
                    <a:pt x="102" y="8"/>
                    <a:pt x="101" y="6"/>
                  </a:cubicBezTo>
                  <a:cubicBezTo>
                    <a:pt x="99" y="4"/>
                    <a:pt x="96" y="3"/>
                    <a:pt x="91" y="2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7" y="2"/>
                    <a:pt x="86" y="1"/>
                    <a:pt x="8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3" y="0"/>
                    <a:pt x="81" y="2"/>
                  </a:cubicBezTo>
                  <a:cubicBezTo>
                    <a:pt x="80" y="3"/>
                    <a:pt x="80" y="3"/>
                    <a:pt x="79" y="4"/>
                  </a:cubicBezTo>
                  <a:cubicBezTo>
                    <a:pt x="79" y="4"/>
                    <a:pt x="78" y="5"/>
                    <a:pt x="77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7"/>
                    <a:pt x="74" y="8"/>
                    <a:pt x="73" y="9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3" y="9"/>
                    <a:pt x="73" y="10"/>
                  </a:cubicBezTo>
                  <a:cubicBezTo>
                    <a:pt x="73" y="10"/>
                    <a:pt x="73" y="10"/>
                    <a:pt x="73" y="11"/>
                  </a:cubicBezTo>
                  <a:cubicBezTo>
                    <a:pt x="73" y="11"/>
                    <a:pt x="73" y="11"/>
                    <a:pt x="73" y="12"/>
                  </a:cubicBezTo>
                  <a:cubicBezTo>
                    <a:pt x="73" y="12"/>
                    <a:pt x="73" y="12"/>
                    <a:pt x="73" y="13"/>
                  </a:cubicBezTo>
                  <a:cubicBezTo>
                    <a:pt x="73" y="13"/>
                    <a:pt x="73" y="13"/>
                    <a:pt x="73" y="14"/>
                  </a:cubicBezTo>
                  <a:cubicBezTo>
                    <a:pt x="72" y="14"/>
                    <a:pt x="72" y="14"/>
                    <a:pt x="72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6"/>
                    <a:pt x="72" y="16"/>
                    <a:pt x="72" y="17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1" y="19"/>
                    <a:pt x="71" y="20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21"/>
                    <a:pt x="71" y="21"/>
                    <a:pt x="71" y="22"/>
                  </a:cubicBezTo>
                  <a:cubicBezTo>
                    <a:pt x="70" y="23"/>
                    <a:pt x="68" y="24"/>
                    <a:pt x="64" y="27"/>
                  </a:cubicBezTo>
                  <a:cubicBezTo>
                    <a:pt x="62" y="28"/>
                    <a:pt x="58" y="30"/>
                    <a:pt x="58" y="31"/>
                  </a:cubicBezTo>
                  <a:cubicBezTo>
                    <a:pt x="58" y="32"/>
                    <a:pt x="58" y="33"/>
                    <a:pt x="58" y="34"/>
                  </a:cubicBezTo>
                  <a:cubicBezTo>
                    <a:pt x="58" y="36"/>
                    <a:pt x="59" y="38"/>
                    <a:pt x="57" y="40"/>
                  </a:cubicBezTo>
                  <a:cubicBezTo>
                    <a:pt x="57" y="41"/>
                    <a:pt x="58" y="42"/>
                    <a:pt x="58" y="43"/>
                  </a:cubicBezTo>
                  <a:cubicBezTo>
                    <a:pt x="58" y="44"/>
                    <a:pt x="59" y="45"/>
                    <a:pt x="59" y="46"/>
                  </a:cubicBezTo>
                  <a:cubicBezTo>
                    <a:pt x="60" y="48"/>
                    <a:pt x="60" y="51"/>
                    <a:pt x="57" y="53"/>
                  </a:cubicBezTo>
                  <a:cubicBezTo>
                    <a:pt x="57" y="53"/>
                    <a:pt x="58" y="54"/>
                    <a:pt x="58" y="54"/>
                  </a:cubicBezTo>
                  <a:cubicBezTo>
                    <a:pt x="59" y="55"/>
                    <a:pt x="60" y="58"/>
                    <a:pt x="58" y="60"/>
                  </a:cubicBezTo>
                  <a:cubicBezTo>
                    <a:pt x="57" y="61"/>
                    <a:pt x="56" y="62"/>
                    <a:pt x="55" y="62"/>
                  </a:cubicBezTo>
                  <a:cubicBezTo>
                    <a:pt x="54" y="63"/>
                    <a:pt x="52" y="63"/>
                    <a:pt x="52" y="64"/>
                  </a:cubicBezTo>
                  <a:cubicBezTo>
                    <a:pt x="52" y="67"/>
                    <a:pt x="51" y="73"/>
                    <a:pt x="47" y="75"/>
                  </a:cubicBezTo>
                  <a:cubicBezTo>
                    <a:pt x="45" y="76"/>
                    <a:pt x="43" y="80"/>
                    <a:pt x="43" y="84"/>
                  </a:cubicBezTo>
                  <a:cubicBezTo>
                    <a:pt x="43" y="86"/>
                    <a:pt x="41" y="87"/>
                    <a:pt x="40" y="88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40" y="88"/>
                    <a:pt x="40" y="88"/>
                    <a:pt x="40" y="89"/>
                  </a:cubicBezTo>
                  <a:cubicBezTo>
                    <a:pt x="42" y="93"/>
                    <a:pt x="43" y="98"/>
                    <a:pt x="42" y="101"/>
                  </a:cubicBezTo>
                  <a:cubicBezTo>
                    <a:pt x="41" y="102"/>
                    <a:pt x="40" y="103"/>
                    <a:pt x="39" y="103"/>
                  </a:cubicBezTo>
                  <a:cubicBezTo>
                    <a:pt x="38" y="103"/>
                    <a:pt x="37" y="106"/>
                    <a:pt x="37" y="107"/>
                  </a:cubicBezTo>
                  <a:cubicBezTo>
                    <a:pt x="37" y="109"/>
                    <a:pt x="36" y="111"/>
                    <a:pt x="34" y="112"/>
                  </a:cubicBezTo>
                  <a:cubicBezTo>
                    <a:pt x="34" y="113"/>
                    <a:pt x="33" y="118"/>
                    <a:pt x="35" y="121"/>
                  </a:cubicBezTo>
                  <a:cubicBezTo>
                    <a:pt x="39" y="126"/>
                    <a:pt x="39" y="130"/>
                    <a:pt x="39" y="133"/>
                  </a:cubicBezTo>
                  <a:cubicBezTo>
                    <a:pt x="39" y="134"/>
                    <a:pt x="40" y="135"/>
                    <a:pt x="41" y="136"/>
                  </a:cubicBezTo>
                  <a:cubicBezTo>
                    <a:pt x="42" y="138"/>
                    <a:pt x="43" y="141"/>
                    <a:pt x="42" y="144"/>
                  </a:cubicBezTo>
                  <a:cubicBezTo>
                    <a:pt x="42" y="145"/>
                    <a:pt x="41" y="146"/>
                    <a:pt x="41" y="148"/>
                  </a:cubicBezTo>
                  <a:cubicBezTo>
                    <a:pt x="41" y="150"/>
                    <a:pt x="40" y="153"/>
                    <a:pt x="38" y="154"/>
                  </a:cubicBezTo>
                  <a:cubicBezTo>
                    <a:pt x="38" y="154"/>
                    <a:pt x="38" y="156"/>
                    <a:pt x="38" y="157"/>
                  </a:cubicBezTo>
                  <a:cubicBezTo>
                    <a:pt x="37" y="159"/>
                    <a:pt x="37" y="161"/>
                    <a:pt x="35" y="162"/>
                  </a:cubicBezTo>
                  <a:cubicBezTo>
                    <a:pt x="35" y="163"/>
                    <a:pt x="35" y="166"/>
                    <a:pt x="35" y="168"/>
                  </a:cubicBezTo>
                  <a:cubicBezTo>
                    <a:pt x="36" y="171"/>
                    <a:pt x="37" y="175"/>
                    <a:pt x="35" y="176"/>
                  </a:cubicBezTo>
                  <a:cubicBezTo>
                    <a:pt x="34" y="177"/>
                    <a:pt x="34" y="177"/>
                    <a:pt x="33" y="178"/>
                  </a:cubicBezTo>
                  <a:cubicBezTo>
                    <a:pt x="30" y="180"/>
                    <a:pt x="27" y="181"/>
                    <a:pt x="27" y="186"/>
                  </a:cubicBezTo>
                  <a:cubicBezTo>
                    <a:pt x="27" y="189"/>
                    <a:pt x="27" y="192"/>
                    <a:pt x="28" y="194"/>
                  </a:cubicBezTo>
                  <a:cubicBezTo>
                    <a:pt x="28" y="197"/>
                    <a:pt x="28" y="199"/>
                    <a:pt x="27" y="201"/>
                  </a:cubicBezTo>
                  <a:cubicBezTo>
                    <a:pt x="27" y="201"/>
                    <a:pt x="28" y="202"/>
                    <a:pt x="28" y="202"/>
                  </a:cubicBezTo>
                  <a:cubicBezTo>
                    <a:pt x="29" y="203"/>
                    <a:pt x="31" y="204"/>
                    <a:pt x="30" y="208"/>
                  </a:cubicBezTo>
                  <a:cubicBezTo>
                    <a:pt x="30" y="212"/>
                    <a:pt x="26" y="212"/>
                    <a:pt x="25" y="212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24" y="213"/>
                    <a:pt x="24" y="214"/>
                    <a:pt x="24" y="215"/>
                  </a:cubicBezTo>
                  <a:cubicBezTo>
                    <a:pt x="24" y="218"/>
                    <a:pt x="25" y="222"/>
                    <a:pt x="21" y="222"/>
                  </a:cubicBezTo>
                  <a:cubicBezTo>
                    <a:pt x="20" y="222"/>
                    <a:pt x="20" y="226"/>
                    <a:pt x="20" y="227"/>
                  </a:cubicBezTo>
                  <a:cubicBezTo>
                    <a:pt x="20" y="231"/>
                    <a:pt x="19" y="233"/>
                    <a:pt x="18" y="234"/>
                  </a:cubicBezTo>
                  <a:cubicBezTo>
                    <a:pt x="17" y="235"/>
                    <a:pt x="17" y="235"/>
                    <a:pt x="17" y="235"/>
                  </a:cubicBezTo>
                  <a:cubicBezTo>
                    <a:pt x="17" y="236"/>
                    <a:pt x="17" y="237"/>
                    <a:pt x="18" y="238"/>
                  </a:cubicBezTo>
                  <a:cubicBezTo>
                    <a:pt x="19" y="240"/>
                    <a:pt x="19" y="241"/>
                    <a:pt x="19" y="243"/>
                  </a:cubicBezTo>
                  <a:cubicBezTo>
                    <a:pt x="19" y="244"/>
                    <a:pt x="20" y="245"/>
                    <a:pt x="20" y="246"/>
                  </a:cubicBezTo>
                  <a:cubicBezTo>
                    <a:pt x="20" y="251"/>
                    <a:pt x="21" y="256"/>
                    <a:pt x="17" y="257"/>
                  </a:cubicBezTo>
                  <a:cubicBezTo>
                    <a:pt x="16" y="258"/>
                    <a:pt x="16" y="264"/>
                    <a:pt x="16" y="265"/>
                  </a:cubicBezTo>
                  <a:cubicBezTo>
                    <a:pt x="19" y="267"/>
                    <a:pt x="19" y="271"/>
                    <a:pt x="18" y="274"/>
                  </a:cubicBezTo>
                  <a:cubicBezTo>
                    <a:pt x="18" y="274"/>
                    <a:pt x="18" y="274"/>
                    <a:pt x="19" y="274"/>
                  </a:cubicBezTo>
                  <a:cubicBezTo>
                    <a:pt x="20" y="276"/>
                    <a:pt x="22" y="278"/>
                    <a:pt x="19" y="282"/>
                  </a:cubicBezTo>
                  <a:cubicBezTo>
                    <a:pt x="18" y="282"/>
                    <a:pt x="18" y="283"/>
                    <a:pt x="18" y="283"/>
                  </a:cubicBezTo>
                  <a:cubicBezTo>
                    <a:pt x="19" y="284"/>
                    <a:pt x="20" y="284"/>
                    <a:pt x="21" y="284"/>
                  </a:cubicBezTo>
                  <a:cubicBezTo>
                    <a:pt x="24" y="283"/>
                    <a:pt x="27" y="286"/>
                    <a:pt x="27" y="289"/>
                  </a:cubicBezTo>
                  <a:cubicBezTo>
                    <a:pt x="27" y="290"/>
                    <a:pt x="26" y="291"/>
                    <a:pt x="26" y="292"/>
                  </a:cubicBezTo>
                  <a:cubicBezTo>
                    <a:pt x="25" y="292"/>
                    <a:pt x="24" y="293"/>
                    <a:pt x="23" y="293"/>
                  </a:cubicBezTo>
                  <a:cubicBezTo>
                    <a:pt x="22" y="293"/>
                    <a:pt x="22" y="293"/>
                    <a:pt x="21" y="293"/>
                  </a:cubicBezTo>
                  <a:cubicBezTo>
                    <a:pt x="24" y="295"/>
                    <a:pt x="25" y="297"/>
                    <a:pt x="24" y="299"/>
                  </a:cubicBezTo>
                  <a:cubicBezTo>
                    <a:pt x="24" y="300"/>
                    <a:pt x="23" y="302"/>
                    <a:pt x="21" y="303"/>
                  </a:cubicBezTo>
                  <a:cubicBezTo>
                    <a:pt x="20" y="303"/>
                    <a:pt x="20" y="303"/>
                    <a:pt x="20" y="305"/>
                  </a:cubicBezTo>
                  <a:cubicBezTo>
                    <a:pt x="20" y="306"/>
                    <a:pt x="21" y="308"/>
                    <a:pt x="20" y="310"/>
                  </a:cubicBezTo>
                  <a:cubicBezTo>
                    <a:pt x="20" y="311"/>
                    <a:pt x="20" y="313"/>
                    <a:pt x="21" y="314"/>
                  </a:cubicBezTo>
                  <a:cubicBezTo>
                    <a:pt x="21" y="315"/>
                    <a:pt x="22" y="317"/>
                    <a:pt x="21" y="319"/>
                  </a:cubicBezTo>
                  <a:cubicBezTo>
                    <a:pt x="21" y="319"/>
                    <a:pt x="20" y="320"/>
                    <a:pt x="19" y="320"/>
                  </a:cubicBezTo>
                  <a:cubicBezTo>
                    <a:pt x="19" y="320"/>
                    <a:pt x="19" y="321"/>
                    <a:pt x="19" y="322"/>
                  </a:cubicBezTo>
                  <a:cubicBezTo>
                    <a:pt x="19" y="324"/>
                    <a:pt x="19" y="328"/>
                    <a:pt x="15" y="328"/>
                  </a:cubicBezTo>
                  <a:cubicBezTo>
                    <a:pt x="14" y="328"/>
                    <a:pt x="14" y="328"/>
                    <a:pt x="14" y="330"/>
                  </a:cubicBezTo>
                  <a:cubicBezTo>
                    <a:pt x="13" y="332"/>
                    <a:pt x="13" y="334"/>
                    <a:pt x="11" y="335"/>
                  </a:cubicBezTo>
                  <a:cubicBezTo>
                    <a:pt x="11" y="335"/>
                    <a:pt x="12" y="336"/>
                    <a:pt x="12" y="337"/>
                  </a:cubicBezTo>
                  <a:cubicBezTo>
                    <a:pt x="13" y="338"/>
                    <a:pt x="15" y="342"/>
                    <a:pt x="11" y="344"/>
                  </a:cubicBezTo>
                  <a:cubicBezTo>
                    <a:pt x="10" y="345"/>
                    <a:pt x="10" y="346"/>
                    <a:pt x="10" y="347"/>
                  </a:cubicBezTo>
                  <a:cubicBezTo>
                    <a:pt x="10" y="349"/>
                    <a:pt x="9" y="352"/>
                    <a:pt x="6" y="352"/>
                  </a:cubicBezTo>
                  <a:cubicBezTo>
                    <a:pt x="3" y="352"/>
                    <a:pt x="2" y="356"/>
                    <a:pt x="1" y="358"/>
                  </a:cubicBezTo>
                  <a:cubicBezTo>
                    <a:pt x="1" y="359"/>
                    <a:pt x="1" y="359"/>
                    <a:pt x="1" y="360"/>
                  </a:cubicBezTo>
                  <a:cubicBezTo>
                    <a:pt x="0" y="363"/>
                    <a:pt x="0" y="365"/>
                    <a:pt x="1" y="367"/>
                  </a:cubicBezTo>
                  <a:cubicBezTo>
                    <a:pt x="4" y="369"/>
                    <a:pt x="3" y="372"/>
                    <a:pt x="3" y="373"/>
                  </a:cubicBezTo>
                  <a:cubicBezTo>
                    <a:pt x="3" y="373"/>
                    <a:pt x="3" y="374"/>
                    <a:pt x="3" y="374"/>
                  </a:cubicBezTo>
                  <a:cubicBezTo>
                    <a:pt x="3" y="374"/>
                    <a:pt x="5" y="374"/>
                    <a:pt x="7" y="374"/>
                  </a:cubicBezTo>
                  <a:cubicBezTo>
                    <a:pt x="10" y="374"/>
                    <a:pt x="13" y="374"/>
                    <a:pt x="14" y="376"/>
                  </a:cubicBezTo>
                  <a:cubicBezTo>
                    <a:pt x="14" y="377"/>
                    <a:pt x="15" y="378"/>
                    <a:pt x="14" y="380"/>
                  </a:cubicBezTo>
                  <a:cubicBezTo>
                    <a:pt x="13" y="383"/>
                    <a:pt x="13" y="388"/>
                    <a:pt x="14" y="390"/>
                  </a:cubicBezTo>
                  <a:cubicBezTo>
                    <a:pt x="15" y="390"/>
                    <a:pt x="16" y="392"/>
                    <a:pt x="17" y="393"/>
                  </a:cubicBezTo>
                  <a:cubicBezTo>
                    <a:pt x="17" y="393"/>
                    <a:pt x="18" y="395"/>
                    <a:pt x="18" y="395"/>
                  </a:cubicBezTo>
                  <a:cubicBezTo>
                    <a:pt x="18" y="395"/>
                    <a:pt x="18" y="395"/>
                    <a:pt x="19" y="395"/>
                  </a:cubicBezTo>
                  <a:cubicBezTo>
                    <a:pt x="21" y="394"/>
                    <a:pt x="27" y="394"/>
                    <a:pt x="32" y="394"/>
                  </a:cubicBezTo>
                  <a:cubicBezTo>
                    <a:pt x="35" y="394"/>
                    <a:pt x="37" y="394"/>
                    <a:pt x="39" y="394"/>
                  </a:cubicBezTo>
                  <a:cubicBezTo>
                    <a:pt x="40" y="395"/>
                    <a:pt x="41" y="395"/>
                    <a:pt x="42" y="395"/>
                  </a:cubicBezTo>
                  <a:cubicBezTo>
                    <a:pt x="42" y="396"/>
                    <a:pt x="42" y="396"/>
                    <a:pt x="42" y="396"/>
                  </a:cubicBezTo>
                  <a:cubicBezTo>
                    <a:pt x="43" y="396"/>
                    <a:pt x="44" y="397"/>
                    <a:pt x="45" y="397"/>
                  </a:cubicBezTo>
                  <a:cubicBezTo>
                    <a:pt x="45" y="397"/>
                    <a:pt x="45" y="397"/>
                    <a:pt x="45" y="398"/>
                  </a:cubicBezTo>
                  <a:cubicBezTo>
                    <a:pt x="45" y="398"/>
                    <a:pt x="46" y="397"/>
                    <a:pt x="46" y="397"/>
                  </a:cubicBezTo>
                  <a:cubicBezTo>
                    <a:pt x="48" y="397"/>
                    <a:pt x="50" y="398"/>
                    <a:pt x="51" y="399"/>
                  </a:cubicBezTo>
                  <a:cubicBezTo>
                    <a:pt x="52" y="399"/>
                    <a:pt x="52" y="399"/>
                    <a:pt x="53" y="399"/>
                  </a:cubicBezTo>
                  <a:cubicBezTo>
                    <a:pt x="52" y="398"/>
                    <a:pt x="51" y="397"/>
                    <a:pt x="51" y="397"/>
                  </a:cubicBezTo>
                  <a:cubicBezTo>
                    <a:pt x="48" y="394"/>
                    <a:pt x="47" y="392"/>
                    <a:pt x="47" y="390"/>
                  </a:cubicBezTo>
                  <a:cubicBezTo>
                    <a:pt x="47" y="390"/>
                    <a:pt x="47" y="388"/>
                    <a:pt x="47" y="387"/>
                  </a:cubicBezTo>
                  <a:cubicBezTo>
                    <a:pt x="46" y="385"/>
                    <a:pt x="46" y="384"/>
                    <a:pt x="46" y="382"/>
                  </a:cubicBezTo>
                  <a:cubicBezTo>
                    <a:pt x="46" y="382"/>
                    <a:pt x="46" y="381"/>
                    <a:pt x="46" y="381"/>
                  </a:cubicBezTo>
                  <a:cubicBezTo>
                    <a:pt x="46" y="378"/>
                    <a:pt x="45" y="373"/>
                    <a:pt x="49" y="370"/>
                  </a:cubicBezTo>
                  <a:cubicBezTo>
                    <a:pt x="50" y="369"/>
                    <a:pt x="51" y="368"/>
                    <a:pt x="52" y="367"/>
                  </a:cubicBezTo>
                  <a:cubicBezTo>
                    <a:pt x="53" y="366"/>
                    <a:pt x="54" y="365"/>
                    <a:pt x="57" y="365"/>
                  </a:cubicBezTo>
                  <a:cubicBezTo>
                    <a:pt x="58" y="365"/>
                    <a:pt x="61" y="363"/>
                    <a:pt x="61" y="359"/>
                  </a:cubicBezTo>
                  <a:cubicBezTo>
                    <a:pt x="61" y="352"/>
                    <a:pt x="65" y="350"/>
                    <a:pt x="70" y="345"/>
                  </a:cubicBezTo>
                  <a:cubicBezTo>
                    <a:pt x="72" y="343"/>
                    <a:pt x="75" y="342"/>
                    <a:pt x="77" y="340"/>
                  </a:cubicBezTo>
                  <a:cubicBezTo>
                    <a:pt x="79" y="339"/>
                    <a:pt x="82" y="337"/>
                    <a:pt x="82" y="336"/>
                  </a:cubicBezTo>
                  <a:cubicBezTo>
                    <a:pt x="82" y="334"/>
                    <a:pt x="83" y="331"/>
                    <a:pt x="83" y="328"/>
                  </a:cubicBezTo>
                  <a:cubicBezTo>
                    <a:pt x="84" y="327"/>
                    <a:pt x="84" y="326"/>
                    <a:pt x="84" y="325"/>
                  </a:cubicBezTo>
                  <a:cubicBezTo>
                    <a:pt x="83" y="325"/>
                    <a:pt x="81" y="324"/>
                    <a:pt x="79" y="324"/>
                  </a:cubicBezTo>
                  <a:cubicBezTo>
                    <a:pt x="77" y="324"/>
                    <a:pt x="76" y="324"/>
                    <a:pt x="74" y="324"/>
                  </a:cubicBezTo>
                  <a:cubicBezTo>
                    <a:pt x="72" y="323"/>
                    <a:pt x="67" y="319"/>
                    <a:pt x="65" y="314"/>
                  </a:cubicBezTo>
                  <a:cubicBezTo>
                    <a:pt x="64" y="310"/>
                    <a:pt x="64" y="307"/>
                    <a:pt x="66" y="303"/>
                  </a:cubicBezTo>
                  <a:cubicBezTo>
                    <a:pt x="68" y="299"/>
                    <a:pt x="74" y="293"/>
                    <a:pt x="85" y="292"/>
                  </a:cubicBezTo>
                  <a:cubicBezTo>
                    <a:pt x="85" y="292"/>
                    <a:pt x="85" y="291"/>
                    <a:pt x="85" y="291"/>
                  </a:cubicBezTo>
                  <a:cubicBezTo>
                    <a:pt x="85" y="290"/>
                    <a:pt x="85" y="288"/>
                    <a:pt x="88" y="286"/>
                  </a:cubicBezTo>
                  <a:cubicBezTo>
                    <a:pt x="89" y="285"/>
                    <a:pt x="90" y="284"/>
                    <a:pt x="90" y="280"/>
                  </a:cubicBezTo>
                  <a:cubicBezTo>
                    <a:pt x="90" y="276"/>
                    <a:pt x="90" y="267"/>
                    <a:pt x="96" y="267"/>
                  </a:cubicBezTo>
                  <a:cubicBezTo>
                    <a:pt x="97" y="267"/>
                    <a:pt x="97" y="267"/>
                    <a:pt x="97" y="266"/>
                  </a:cubicBezTo>
                  <a:cubicBezTo>
                    <a:pt x="96" y="265"/>
                    <a:pt x="95" y="264"/>
                    <a:pt x="95" y="262"/>
                  </a:cubicBezTo>
                  <a:cubicBezTo>
                    <a:pt x="95" y="261"/>
                    <a:pt x="95" y="259"/>
                    <a:pt x="99" y="258"/>
                  </a:cubicBezTo>
                  <a:cubicBezTo>
                    <a:pt x="99" y="258"/>
                    <a:pt x="98" y="258"/>
                    <a:pt x="98" y="258"/>
                  </a:cubicBezTo>
                  <a:cubicBezTo>
                    <a:pt x="98" y="257"/>
                    <a:pt x="97" y="256"/>
                    <a:pt x="96" y="256"/>
                  </a:cubicBezTo>
                  <a:cubicBezTo>
                    <a:pt x="93" y="256"/>
                    <a:pt x="93" y="252"/>
                    <a:pt x="93" y="250"/>
                  </a:cubicBezTo>
                  <a:cubicBezTo>
                    <a:pt x="93" y="249"/>
                    <a:pt x="93" y="247"/>
                    <a:pt x="93" y="247"/>
                  </a:cubicBezTo>
                  <a:cubicBezTo>
                    <a:pt x="92" y="244"/>
                    <a:pt x="90" y="238"/>
                    <a:pt x="93" y="234"/>
                  </a:cubicBezTo>
                  <a:cubicBezTo>
                    <a:pt x="93" y="234"/>
                    <a:pt x="94" y="233"/>
                    <a:pt x="96" y="233"/>
                  </a:cubicBezTo>
                  <a:cubicBezTo>
                    <a:pt x="97" y="233"/>
                    <a:pt x="100" y="234"/>
                    <a:pt x="103" y="235"/>
                  </a:cubicBezTo>
                  <a:cubicBezTo>
                    <a:pt x="106" y="236"/>
                    <a:pt x="109" y="238"/>
                    <a:pt x="112" y="238"/>
                  </a:cubicBezTo>
                  <a:cubicBezTo>
                    <a:pt x="119" y="239"/>
                    <a:pt x="123" y="235"/>
                    <a:pt x="123" y="234"/>
                  </a:cubicBezTo>
                  <a:cubicBezTo>
                    <a:pt x="123" y="233"/>
                    <a:pt x="123" y="232"/>
                    <a:pt x="123" y="232"/>
                  </a:cubicBezTo>
                  <a:cubicBezTo>
                    <a:pt x="122" y="229"/>
                    <a:pt x="121" y="224"/>
                    <a:pt x="125" y="221"/>
                  </a:cubicBezTo>
                  <a:cubicBezTo>
                    <a:pt x="126" y="221"/>
                    <a:pt x="126" y="220"/>
                    <a:pt x="126" y="220"/>
                  </a:cubicBezTo>
                  <a:cubicBezTo>
                    <a:pt x="126" y="220"/>
                    <a:pt x="126" y="220"/>
                    <a:pt x="126" y="219"/>
                  </a:cubicBezTo>
                  <a:cubicBezTo>
                    <a:pt x="125" y="218"/>
                    <a:pt x="124" y="217"/>
                    <a:pt x="124" y="216"/>
                  </a:cubicBezTo>
                  <a:cubicBezTo>
                    <a:pt x="123" y="213"/>
                    <a:pt x="123" y="211"/>
                    <a:pt x="124" y="210"/>
                  </a:cubicBezTo>
                  <a:cubicBezTo>
                    <a:pt x="126" y="207"/>
                    <a:pt x="129" y="207"/>
                    <a:pt x="131" y="209"/>
                  </a:cubicBezTo>
                  <a:cubicBezTo>
                    <a:pt x="131" y="209"/>
                    <a:pt x="132" y="209"/>
                    <a:pt x="136" y="209"/>
                  </a:cubicBezTo>
                  <a:cubicBezTo>
                    <a:pt x="141" y="209"/>
                    <a:pt x="150" y="208"/>
                    <a:pt x="158" y="207"/>
                  </a:cubicBezTo>
                  <a:cubicBezTo>
                    <a:pt x="172" y="204"/>
                    <a:pt x="178" y="200"/>
                    <a:pt x="178" y="198"/>
                  </a:cubicBezTo>
                  <a:cubicBezTo>
                    <a:pt x="179" y="195"/>
                    <a:pt x="181" y="192"/>
                    <a:pt x="185" y="187"/>
                  </a:cubicBezTo>
                  <a:cubicBezTo>
                    <a:pt x="187" y="185"/>
                    <a:pt x="188" y="183"/>
                    <a:pt x="189" y="182"/>
                  </a:cubicBezTo>
                  <a:cubicBezTo>
                    <a:pt x="189" y="182"/>
                    <a:pt x="189" y="181"/>
                    <a:pt x="189" y="180"/>
                  </a:cubicBezTo>
                  <a:cubicBezTo>
                    <a:pt x="188" y="179"/>
                    <a:pt x="187" y="178"/>
                    <a:pt x="185" y="178"/>
                  </a:cubicBezTo>
                  <a:cubicBezTo>
                    <a:pt x="183" y="178"/>
                    <a:pt x="181" y="176"/>
                    <a:pt x="180" y="174"/>
                  </a:cubicBezTo>
                  <a:cubicBezTo>
                    <a:pt x="179" y="171"/>
                    <a:pt x="180" y="167"/>
                    <a:pt x="182" y="165"/>
                  </a:cubicBezTo>
                  <a:cubicBezTo>
                    <a:pt x="183" y="164"/>
                    <a:pt x="183" y="164"/>
                    <a:pt x="182" y="164"/>
                  </a:cubicBezTo>
                  <a:cubicBezTo>
                    <a:pt x="182" y="163"/>
                    <a:pt x="180" y="162"/>
                    <a:pt x="177" y="161"/>
                  </a:cubicBezTo>
                  <a:cubicBezTo>
                    <a:pt x="174" y="161"/>
                    <a:pt x="168" y="159"/>
                    <a:pt x="166" y="155"/>
                  </a:cubicBezTo>
                  <a:cubicBezTo>
                    <a:pt x="166" y="154"/>
                    <a:pt x="166" y="152"/>
                    <a:pt x="168" y="150"/>
                  </a:cubicBezTo>
                  <a:cubicBezTo>
                    <a:pt x="170" y="149"/>
                    <a:pt x="171" y="148"/>
                    <a:pt x="172" y="148"/>
                  </a:cubicBezTo>
                  <a:cubicBezTo>
                    <a:pt x="172" y="148"/>
                    <a:pt x="172" y="148"/>
                    <a:pt x="172" y="148"/>
                  </a:cubicBezTo>
                  <a:cubicBezTo>
                    <a:pt x="170" y="147"/>
                    <a:pt x="169" y="145"/>
                    <a:pt x="169" y="139"/>
                  </a:cubicBezTo>
                  <a:cubicBezTo>
                    <a:pt x="169" y="136"/>
                    <a:pt x="170" y="134"/>
                    <a:pt x="171" y="132"/>
                  </a:cubicBezTo>
                  <a:cubicBezTo>
                    <a:pt x="171" y="131"/>
                    <a:pt x="172" y="129"/>
                    <a:pt x="172" y="125"/>
                  </a:cubicBezTo>
                  <a:cubicBezTo>
                    <a:pt x="172" y="119"/>
                    <a:pt x="173" y="115"/>
                    <a:pt x="174" y="112"/>
                  </a:cubicBezTo>
                  <a:cubicBezTo>
                    <a:pt x="175" y="109"/>
                    <a:pt x="176" y="107"/>
                    <a:pt x="176" y="105"/>
                  </a:cubicBezTo>
                  <a:cubicBezTo>
                    <a:pt x="176" y="105"/>
                    <a:pt x="176" y="104"/>
                    <a:pt x="176" y="104"/>
                  </a:cubicBezTo>
                  <a:cubicBezTo>
                    <a:pt x="176" y="104"/>
                    <a:pt x="176" y="103"/>
                    <a:pt x="176" y="103"/>
                  </a:cubicBezTo>
                  <a:cubicBezTo>
                    <a:pt x="176" y="103"/>
                    <a:pt x="177" y="102"/>
                    <a:pt x="177" y="102"/>
                  </a:cubicBezTo>
                  <a:cubicBezTo>
                    <a:pt x="177" y="101"/>
                    <a:pt x="177" y="101"/>
                    <a:pt x="177" y="101"/>
                  </a:cubicBezTo>
                  <a:cubicBezTo>
                    <a:pt x="177" y="101"/>
                    <a:pt x="177" y="101"/>
                    <a:pt x="178" y="101"/>
                  </a:cubicBezTo>
                  <a:lnTo>
                    <a:pt x="177" y="1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0" name="Freeform 1871">
              <a:extLst>
                <a:ext uri="{FF2B5EF4-FFF2-40B4-BE49-F238E27FC236}">
                  <a16:creationId xmlns:a16="http://schemas.microsoft.com/office/drawing/2014/main" id="{6D48309D-83A5-40AD-AF07-0273983E4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538" y="5276902"/>
              <a:ext cx="3840" cy="4088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1 h 3"/>
                <a:gd name="T8" fmla="*/ 2 w 2"/>
                <a:gd name="T9" fmla="*/ 0 h 3"/>
                <a:gd name="T10" fmla="*/ 0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2" y="1"/>
                    <a:pt x="2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1" name="Freeform 1872">
              <a:extLst>
                <a:ext uri="{FF2B5EF4-FFF2-40B4-BE49-F238E27FC236}">
                  <a16:creationId xmlns:a16="http://schemas.microsoft.com/office/drawing/2014/main" id="{A5F18C69-113F-4568-AA07-E030B1611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427" y="5168560"/>
              <a:ext cx="9601" cy="28618"/>
            </a:xfrm>
            <a:custGeom>
              <a:avLst/>
              <a:gdLst>
                <a:gd name="T0" fmla="*/ 3 w 5"/>
                <a:gd name="T1" fmla="*/ 1 h 15"/>
                <a:gd name="T2" fmla="*/ 0 w 5"/>
                <a:gd name="T3" fmla="*/ 0 h 15"/>
                <a:gd name="T4" fmla="*/ 3 w 5"/>
                <a:gd name="T5" fmla="*/ 1 h 15"/>
                <a:gd name="T6" fmla="*/ 5 w 5"/>
                <a:gd name="T7" fmla="*/ 15 h 15"/>
                <a:gd name="T8" fmla="*/ 3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3" y="1"/>
                  </a:moveTo>
                  <a:cubicBezTo>
                    <a:pt x="3" y="1"/>
                    <a:pt x="2" y="0"/>
                    <a:pt x="0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5" y="3"/>
                    <a:pt x="5" y="14"/>
                    <a:pt x="5" y="15"/>
                  </a:cubicBezTo>
                  <a:cubicBezTo>
                    <a:pt x="5" y="14"/>
                    <a:pt x="5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2" name="Freeform 1873">
              <a:extLst>
                <a:ext uri="{FF2B5EF4-FFF2-40B4-BE49-F238E27FC236}">
                  <a16:creationId xmlns:a16="http://schemas.microsoft.com/office/drawing/2014/main" id="{1B69A659-0B23-4FEE-BDF5-BB360646B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507" y="51685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3" name="Freeform 1874">
              <a:extLst>
                <a:ext uri="{FF2B5EF4-FFF2-40B4-BE49-F238E27FC236}">
                  <a16:creationId xmlns:a16="http://schemas.microsoft.com/office/drawing/2014/main" id="{339934F9-1EDB-49FF-8695-F4B613045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581" y="5215577"/>
              <a:ext cx="34564" cy="36795"/>
            </a:xfrm>
            <a:custGeom>
              <a:avLst/>
              <a:gdLst>
                <a:gd name="T0" fmla="*/ 18 w 18"/>
                <a:gd name="T1" fmla="*/ 0 h 19"/>
                <a:gd name="T2" fmla="*/ 0 w 18"/>
                <a:gd name="T3" fmla="*/ 19 h 19"/>
                <a:gd name="T4" fmla="*/ 18 w 18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9">
                  <a:moveTo>
                    <a:pt x="18" y="0"/>
                  </a:moveTo>
                  <a:cubicBezTo>
                    <a:pt x="12" y="4"/>
                    <a:pt x="4" y="12"/>
                    <a:pt x="0" y="19"/>
                  </a:cubicBezTo>
                  <a:cubicBezTo>
                    <a:pt x="4" y="12"/>
                    <a:pt x="12" y="4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4" name="Freeform 1875">
              <a:extLst>
                <a:ext uri="{FF2B5EF4-FFF2-40B4-BE49-F238E27FC236}">
                  <a16:creationId xmlns:a16="http://schemas.microsoft.com/office/drawing/2014/main" id="{F3C43A1B-5E53-4671-B152-1293F6009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298" y="527485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5" name="Freeform 1876">
              <a:extLst>
                <a:ext uri="{FF2B5EF4-FFF2-40B4-BE49-F238E27FC236}">
                  <a16:creationId xmlns:a16="http://schemas.microsoft.com/office/drawing/2014/main" id="{8603EFFC-C821-4B11-8688-C713D356F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538" y="5280990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6" name="Freeform 1877">
              <a:extLst>
                <a:ext uri="{FF2B5EF4-FFF2-40B4-BE49-F238E27FC236}">
                  <a16:creationId xmlns:a16="http://schemas.microsoft.com/office/drawing/2014/main" id="{0C80EA11-BB10-4398-A43D-632737E8B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936" y="537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7" name="Freeform 1878">
              <a:extLst>
                <a:ext uri="{FF2B5EF4-FFF2-40B4-BE49-F238E27FC236}">
                  <a16:creationId xmlns:a16="http://schemas.microsoft.com/office/drawing/2014/main" id="{1A7E6806-A6C8-44B5-A767-667181C1F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617" y="528507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8" name="Freeform 1879">
              <a:extLst>
                <a:ext uri="{FF2B5EF4-FFF2-40B4-BE49-F238E27FC236}">
                  <a16:creationId xmlns:a16="http://schemas.microsoft.com/office/drawing/2014/main" id="{88A2D980-04A5-474B-B8B0-9FE28ABC7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8458" y="5278946"/>
              <a:ext cx="0" cy="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69" name="Freeform 1880">
              <a:extLst>
                <a:ext uri="{FF2B5EF4-FFF2-40B4-BE49-F238E27FC236}">
                  <a16:creationId xmlns:a16="http://schemas.microsoft.com/office/drawing/2014/main" id="{D34CB4B1-C64A-4B7E-A5A9-96C0EE42B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734" y="5577396"/>
              <a:ext cx="9601" cy="32707"/>
            </a:xfrm>
            <a:custGeom>
              <a:avLst/>
              <a:gdLst>
                <a:gd name="T0" fmla="*/ 0 w 5"/>
                <a:gd name="T1" fmla="*/ 11 h 17"/>
                <a:gd name="T2" fmla="*/ 0 w 5"/>
                <a:gd name="T3" fmla="*/ 17 h 17"/>
                <a:gd name="T4" fmla="*/ 0 w 5"/>
                <a:gd name="T5" fmla="*/ 17 h 17"/>
                <a:gd name="T6" fmla="*/ 3 w 5"/>
                <a:gd name="T7" fmla="*/ 16 h 17"/>
                <a:gd name="T8" fmla="*/ 3 w 5"/>
                <a:gd name="T9" fmla="*/ 16 h 17"/>
                <a:gd name="T10" fmla="*/ 5 w 5"/>
                <a:gd name="T11" fmla="*/ 6 h 17"/>
                <a:gd name="T12" fmla="*/ 5 w 5"/>
                <a:gd name="T13" fmla="*/ 0 h 17"/>
                <a:gd name="T14" fmla="*/ 5 w 5"/>
                <a:gd name="T15" fmla="*/ 0 h 17"/>
                <a:gd name="T16" fmla="*/ 3 w 5"/>
                <a:gd name="T17" fmla="*/ 1 h 17"/>
                <a:gd name="T18" fmla="*/ 0 w 5"/>
                <a:gd name="T1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7">
                  <a:moveTo>
                    <a:pt x="0" y="11"/>
                  </a:moveTo>
                  <a:cubicBezTo>
                    <a:pt x="0" y="13"/>
                    <a:pt x="0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7"/>
                    <a:pt x="2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6"/>
                    <a:pt x="5" y="9"/>
                    <a:pt x="5" y="6"/>
                  </a:cubicBezTo>
                  <a:cubicBezTo>
                    <a:pt x="5" y="4"/>
                    <a:pt x="5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1" y="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0" name="Freeform 1881">
              <a:extLst>
                <a:ext uri="{FF2B5EF4-FFF2-40B4-BE49-F238E27FC236}">
                  <a16:creationId xmlns:a16="http://schemas.microsoft.com/office/drawing/2014/main" id="{8281376A-2C1E-4FE3-AF60-376F7EC9D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7630" y="5965790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2 h 2"/>
                <a:gd name="T6" fmla="*/ 1 w 1"/>
                <a:gd name="T7" fmla="*/ 0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1" name="Freeform 1882">
              <a:extLst>
                <a:ext uri="{FF2B5EF4-FFF2-40B4-BE49-F238E27FC236}">
                  <a16:creationId xmlns:a16="http://schemas.microsoft.com/office/drawing/2014/main" id="{6536D0C9-F7DF-43FC-AA38-C8E4AA8EE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218" y="5881978"/>
              <a:ext cx="11521" cy="4088"/>
            </a:xfrm>
            <a:custGeom>
              <a:avLst/>
              <a:gdLst>
                <a:gd name="T0" fmla="*/ 3 w 6"/>
                <a:gd name="T1" fmla="*/ 0 h 2"/>
                <a:gd name="T2" fmla="*/ 0 w 6"/>
                <a:gd name="T3" fmla="*/ 2 h 2"/>
                <a:gd name="T4" fmla="*/ 6 w 6"/>
                <a:gd name="T5" fmla="*/ 0 h 2"/>
                <a:gd name="T6" fmla="*/ 4 w 6"/>
                <a:gd name="T7" fmla="*/ 0 h 2"/>
                <a:gd name="T8" fmla="*/ 3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3" y="0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2" name="Freeform 1883">
              <a:extLst>
                <a:ext uri="{FF2B5EF4-FFF2-40B4-BE49-F238E27FC236}">
                  <a16:creationId xmlns:a16="http://schemas.microsoft.com/office/drawing/2014/main" id="{A162EDFE-6378-4FE3-BC66-F7ECFF912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415" y="5867669"/>
              <a:ext cx="11521" cy="8177"/>
            </a:xfrm>
            <a:custGeom>
              <a:avLst/>
              <a:gdLst>
                <a:gd name="T0" fmla="*/ 2 w 7"/>
                <a:gd name="T1" fmla="*/ 0 h 4"/>
                <a:gd name="T2" fmla="*/ 2 w 7"/>
                <a:gd name="T3" fmla="*/ 0 h 4"/>
                <a:gd name="T4" fmla="*/ 1 w 7"/>
                <a:gd name="T5" fmla="*/ 1 h 4"/>
                <a:gd name="T6" fmla="*/ 1 w 7"/>
                <a:gd name="T7" fmla="*/ 4 h 4"/>
                <a:gd name="T8" fmla="*/ 2 w 7"/>
                <a:gd name="T9" fmla="*/ 4 h 4"/>
                <a:gd name="T10" fmla="*/ 6 w 7"/>
                <a:gd name="T11" fmla="*/ 1 h 4"/>
                <a:gd name="T12" fmla="*/ 6 w 7"/>
                <a:gd name="T13" fmla="*/ 1 h 4"/>
                <a:gd name="T14" fmla="*/ 7 w 7"/>
                <a:gd name="T15" fmla="*/ 0 h 4"/>
                <a:gd name="T16" fmla="*/ 2 w 7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5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0"/>
                    <a:pt x="7" y="0"/>
                  </a:cubicBezTo>
                  <a:cubicBezTo>
                    <a:pt x="5" y="0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3" name="Freeform 1884">
              <a:extLst>
                <a:ext uri="{FF2B5EF4-FFF2-40B4-BE49-F238E27FC236}">
                  <a16:creationId xmlns:a16="http://schemas.microsoft.com/office/drawing/2014/main" id="{68C471D3-509D-4EC7-94B7-D1B3D98C5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255" y="5894243"/>
              <a:ext cx="49926" cy="26574"/>
            </a:xfrm>
            <a:custGeom>
              <a:avLst/>
              <a:gdLst>
                <a:gd name="T0" fmla="*/ 27 w 28"/>
                <a:gd name="T1" fmla="*/ 0 h 14"/>
                <a:gd name="T2" fmla="*/ 16 w 28"/>
                <a:gd name="T3" fmla="*/ 2 h 14"/>
                <a:gd name="T4" fmla="*/ 15 w 28"/>
                <a:gd name="T5" fmla="*/ 2 h 14"/>
                <a:gd name="T6" fmla="*/ 14 w 28"/>
                <a:gd name="T7" fmla="*/ 6 h 14"/>
                <a:gd name="T8" fmla="*/ 13 w 28"/>
                <a:gd name="T9" fmla="*/ 8 h 14"/>
                <a:gd name="T10" fmla="*/ 4 w 28"/>
                <a:gd name="T11" fmla="*/ 7 h 14"/>
                <a:gd name="T12" fmla="*/ 0 w 28"/>
                <a:gd name="T13" fmla="*/ 6 h 14"/>
                <a:gd name="T14" fmla="*/ 2 w 28"/>
                <a:gd name="T15" fmla="*/ 10 h 14"/>
                <a:gd name="T16" fmla="*/ 4 w 28"/>
                <a:gd name="T17" fmla="*/ 11 h 14"/>
                <a:gd name="T18" fmla="*/ 5 w 28"/>
                <a:gd name="T19" fmla="*/ 11 h 14"/>
                <a:gd name="T20" fmla="*/ 8 w 28"/>
                <a:gd name="T21" fmla="*/ 11 h 14"/>
                <a:gd name="T22" fmla="*/ 12 w 28"/>
                <a:gd name="T23" fmla="*/ 12 h 14"/>
                <a:gd name="T24" fmla="*/ 14 w 28"/>
                <a:gd name="T25" fmla="*/ 14 h 14"/>
                <a:gd name="T26" fmla="*/ 13 w 28"/>
                <a:gd name="T27" fmla="*/ 11 h 14"/>
                <a:gd name="T28" fmla="*/ 21 w 28"/>
                <a:gd name="T29" fmla="*/ 8 h 14"/>
                <a:gd name="T30" fmla="*/ 26 w 28"/>
                <a:gd name="T31" fmla="*/ 7 h 14"/>
                <a:gd name="T32" fmla="*/ 27 w 28"/>
                <a:gd name="T33" fmla="*/ 2 h 14"/>
                <a:gd name="T34" fmla="*/ 27 w 28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14">
                  <a:moveTo>
                    <a:pt x="27" y="0"/>
                  </a:moveTo>
                  <a:cubicBezTo>
                    <a:pt x="24" y="3"/>
                    <a:pt x="19" y="4"/>
                    <a:pt x="16" y="2"/>
                  </a:cubicBezTo>
                  <a:cubicBezTo>
                    <a:pt x="16" y="1"/>
                    <a:pt x="15" y="1"/>
                    <a:pt x="15" y="2"/>
                  </a:cubicBezTo>
                  <a:cubicBezTo>
                    <a:pt x="14" y="3"/>
                    <a:pt x="14" y="4"/>
                    <a:pt x="14" y="6"/>
                  </a:cubicBezTo>
                  <a:cubicBezTo>
                    <a:pt x="14" y="7"/>
                    <a:pt x="13" y="8"/>
                    <a:pt x="13" y="8"/>
                  </a:cubicBezTo>
                  <a:cubicBezTo>
                    <a:pt x="11" y="10"/>
                    <a:pt x="8" y="9"/>
                    <a:pt x="4" y="7"/>
                  </a:cubicBezTo>
                  <a:cubicBezTo>
                    <a:pt x="2" y="7"/>
                    <a:pt x="1" y="6"/>
                    <a:pt x="0" y="6"/>
                  </a:cubicBezTo>
                  <a:cubicBezTo>
                    <a:pt x="0" y="7"/>
                    <a:pt x="1" y="8"/>
                    <a:pt x="2" y="10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7" y="11"/>
                    <a:pt x="8" y="11"/>
                  </a:cubicBezTo>
                  <a:cubicBezTo>
                    <a:pt x="9" y="11"/>
                    <a:pt x="10" y="11"/>
                    <a:pt x="12" y="12"/>
                  </a:cubicBezTo>
                  <a:cubicBezTo>
                    <a:pt x="12" y="13"/>
                    <a:pt x="13" y="13"/>
                    <a:pt x="14" y="14"/>
                  </a:cubicBezTo>
                  <a:cubicBezTo>
                    <a:pt x="13" y="13"/>
                    <a:pt x="13" y="12"/>
                    <a:pt x="13" y="11"/>
                  </a:cubicBezTo>
                  <a:cubicBezTo>
                    <a:pt x="14" y="8"/>
                    <a:pt x="18" y="6"/>
                    <a:pt x="21" y="8"/>
                  </a:cubicBezTo>
                  <a:cubicBezTo>
                    <a:pt x="23" y="9"/>
                    <a:pt x="25" y="8"/>
                    <a:pt x="26" y="7"/>
                  </a:cubicBezTo>
                  <a:cubicBezTo>
                    <a:pt x="27" y="6"/>
                    <a:pt x="28" y="4"/>
                    <a:pt x="27" y="2"/>
                  </a:cubicBezTo>
                  <a:cubicBezTo>
                    <a:pt x="27" y="2"/>
                    <a:pt x="27" y="1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4" name="Freeform 1885">
              <a:extLst>
                <a:ext uri="{FF2B5EF4-FFF2-40B4-BE49-F238E27FC236}">
                  <a16:creationId xmlns:a16="http://schemas.microsoft.com/office/drawing/2014/main" id="{0E605DA4-C01C-451E-A8B3-ACCD231C1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734" y="5655075"/>
              <a:ext cx="5761" cy="8177"/>
            </a:xfrm>
            <a:custGeom>
              <a:avLst/>
              <a:gdLst>
                <a:gd name="T0" fmla="*/ 2 w 3"/>
                <a:gd name="T1" fmla="*/ 2 h 4"/>
                <a:gd name="T2" fmla="*/ 0 w 3"/>
                <a:gd name="T3" fmla="*/ 0 h 4"/>
                <a:gd name="T4" fmla="*/ 1 w 3"/>
                <a:gd name="T5" fmla="*/ 1 h 4"/>
                <a:gd name="T6" fmla="*/ 3 w 3"/>
                <a:gd name="T7" fmla="*/ 4 h 4"/>
                <a:gd name="T8" fmla="*/ 2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2"/>
                    <a:pt x="2" y="3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5" name="Freeform 1886">
              <a:extLst>
                <a:ext uri="{FF2B5EF4-FFF2-40B4-BE49-F238E27FC236}">
                  <a16:creationId xmlns:a16="http://schemas.microsoft.com/office/drawing/2014/main" id="{69AF2B44-DB1D-4D06-84E0-79A012AF3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016" y="5884023"/>
              <a:ext cx="9601" cy="10221"/>
            </a:xfrm>
            <a:custGeom>
              <a:avLst/>
              <a:gdLst>
                <a:gd name="T0" fmla="*/ 3 w 5"/>
                <a:gd name="T1" fmla="*/ 0 h 5"/>
                <a:gd name="T2" fmla="*/ 1 w 5"/>
                <a:gd name="T3" fmla="*/ 3 h 5"/>
                <a:gd name="T4" fmla="*/ 0 w 5"/>
                <a:gd name="T5" fmla="*/ 5 h 5"/>
                <a:gd name="T6" fmla="*/ 1 w 5"/>
                <a:gd name="T7" fmla="*/ 4 h 5"/>
                <a:gd name="T8" fmla="*/ 5 w 5"/>
                <a:gd name="T9" fmla="*/ 1 h 5"/>
                <a:gd name="T10" fmla="*/ 3 w 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2"/>
                    <a:pt x="1" y="3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4" y="1"/>
                    <a:pt x="4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6" name="Freeform 1887">
              <a:extLst>
                <a:ext uri="{FF2B5EF4-FFF2-40B4-BE49-F238E27FC236}">
                  <a16:creationId xmlns:a16="http://schemas.microsoft.com/office/drawing/2014/main" id="{DEC08C0F-59DC-465B-BEF4-2541384BA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703" y="5910597"/>
              <a:ext cx="3840" cy="10221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3 h 5"/>
                <a:gd name="T4" fmla="*/ 1 w 2"/>
                <a:gd name="T5" fmla="*/ 0 h 5"/>
                <a:gd name="T6" fmla="*/ 1 w 2"/>
                <a:gd name="T7" fmla="*/ 5 h 5"/>
                <a:gd name="T8" fmla="*/ 2 w 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1" y="5"/>
                    <a:pt x="1" y="4"/>
                    <a:pt x="1" y="3"/>
                  </a:cubicBezTo>
                  <a:cubicBezTo>
                    <a:pt x="1" y="2"/>
                    <a:pt x="1" y="0"/>
                    <a:pt x="1" y="0"/>
                  </a:cubicBezTo>
                  <a:cubicBezTo>
                    <a:pt x="0" y="0"/>
                    <a:pt x="0" y="2"/>
                    <a:pt x="1" y="5"/>
                  </a:cubicBezTo>
                  <a:cubicBezTo>
                    <a:pt x="1" y="5"/>
                    <a:pt x="1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7" name="Freeform 1888">
              <a:extLst>
                <a:ext uri="{FF2B5EF4-FFF2-40B4-BE49-F238E27FC236}">
                  <a16:creationId xmlns:a16="http://schemas.microsoft.com/office/drawing/2014/main" id="{EAADEA34-7A51-422D-95A1-B99449125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850" y="4986629"/>
              <a:ext cx="170902" cy="977117"/>
            </a:xfrm>
            <a:custGeom>
              <a:avLst/>
              <a:gdLst>
                <a:gd name="T0" fmla="*/ 85 w 92"/>
                <a:gd name="T1" fmla="*/ 60 h 500"/>
                <a:gd name="T2" fmla="*/ 80 w 92"/>
                <a:gd name="T3" fmla="*/ 39 h 500"/>
                <a:gd name="T4" fmla="*/ 73 w 92"/>
                <a:gd name="T5" fmla="*/ 15 h 500"/>
                <a:gd name="T6" fmla="*/ 67 w 92"/>
                <a:gd name="T7" fmla="*/ 0 h 500"/>
                <a:gd name="T8" fmla="*/ 65 w 92"/>
                <a:gd name="T9" fmla="*/ 6 h 500"/>
                <a:gd name="T10" fmla="*/ 61 w 92"/>
                <a:gd name="T11" fmla="*/ 10 h 500"/>
                <a:gd name="T12" fmla="*/ 58 w 92"/>
                <a:gd name="T13" fmla="*/ 79 h 500"/>
                <a:gd name="T14" fmla="*/ 44 w 92"/>
                <a:gd name="T15" fmla="*/ 133 h 500"/>
                <a:gd name="T16" fmla="*/ 45 w 92"/>
                <a:gd name="T17" fmla="*/ 182 h 500"/>
                <a:gd name="T18" fmla="*/ 30 w 92"/>
                <a:gd name="T19" fmla="*/ 229 h 500"/>
                <a:gd name="T20" fmla="*/ 24 w 92"/>
                <a:gd name="T21" fmla="*/ 259 h 500"/>
                <a:gd name="T22" fmla="*/ 20 w 92"/>
                <a:gd name="T23" fmla="*/ 293 h 500"/>
                <a:gd name="T24" fmla="*/ 31 w 92"/>
                <a:gd name="T25" fmla="*/ 298 h 500"/>
                <a:gd name="T26" fmla="*/ 30 w 92"/>
                <a:gd name="T27" fmla="*/ 317 h 500"/>
                <a:gd name="T28" fmla="*/ 27 w 92"/>
                <a:gd name="T29" fmla="*/ 338 h 500"/>
                <a:gd name="T30" fmla="*/ 21 w 92"/>
                <a:gd name="T31" fmla="*/ 353 h 500"/>
                <a:gd name="T32" fmla="*/ 12 w 92"/>
                <a:gd name="T33" fmla="*/ 357 h 500"/>
                <a:gd name="T34" fmla="*/ 7 w 92"/>
                <a:gd name="T35" fmla="*/ 362 h 500"/>
                <a:gd name="T36" fmla="*/ 12 w 92"/>
                <a:gd name="T37" fmla="*/ 368 h 500"/>
                <a:gd name="T38" fmla="*/ 24 w 92"/>
                <a:gd name="T39" fmla="*/ 388 h 500"/>
                <a:gd name="T40" fmla="*/ 5 w 92"/>
                <a:gd name="T41" fmla="*/ 389 h 500"/>
                <a:gd name="T42" fmla="*/ 11 w 92"/>
                <a:gd name="T43" fmla="*/ 390 h 500"/>
                <a:gd name="T44" fmla="*/ 2 w 92"/>
                <a:gd name="T45" fmla="*/ 410 h 500"/>
                <a:gd name="T46" fmla="*/ 7 w 92"/>
                <a:gd name="T47" fmla="*/ 413 h 500"/>
                <a:gd name="T48" fmla="*/ 16 w 92"/>
                <a:gd name="T49" fmla="*/ 411 h 500"/>
                <a:gd name="T50" fmla="*/ 7 w 92"/>
                <a:gd name="T51" fmla="*/ 429 h 500"/>
                <a:gd name="T52" fmla="*/ 22 w 92"/>
                <a:gd name="T53" fmla="*/ 435 h 500"/>
                <a:gd name="T54" fmla="*/ 33 w 92"/>
                <a:gd name="T55" fmla="*/ 445 h 500"/>
                <a:gd name="T56" fmla="*/ 48 w 92"/>
                <a:gd name="T57" fmla="*/ 459 h 500"/>
                <a:gd name="T58" fmla="*/ 57 w 92"/>
                <a:gd name="T59" fmla="*/ 466 h 500"/>
                <a:gd name="T60" fmla="*/ 63 w 92"/>
                <a:gd name="T61" fmla="*/ 475 h 500"/>
                <a:gd name="T62" fmla="*/ 55 w 92"/>
                <a:gd name="T63" fmla="*/ 483 h 500"/>
                <a:gd name="T64" fmla="*/ 47 w 92"/>
                <a:gd name="T65" fmla="*/ 482 h 500"/>
                <a:gd name="T66" fmla="*/ 53 w 92"/>
                <a:gd name="T67" fmla="*/ 492 h 500"/>
                <a:gd name="T68" fmla="*/ 66 w 92"/>
                <a:gd name="T69" fmla="*/ 497 h 500"/>
                <a:gd name="T70" fmla="*/ 77 w 92"/>
                <a:gd name="T71" fmla="*/ 495 h 500"/>
                <a:gd name="T72" fmla="*/ 75 w 92"/>
                <a:gd name="T73" fmla="*/ 494 h 500"/>
                <a:gd name="T74" fmla="*/ 74 w 92"/>
                <a:gd name="T75" fmla="*/ 492 h 500"/>
                <a:gd name="T76" fmla="*/ 73 w 92"/>
                <a:gd name="T77" fmla="*/ 486 h 500"/>
                <a:gd name="T78" fmla="*/ 73 w 92"/>
                <a:gd name="T79" fmla="*/ 476 h 500"/>
                <a:gd name="T80" fmla="*/ 74 w 92"/>
                <a:gd name="T81" fmla="*/ 458 h 500"/>
                <a:gd name="T82" fmla="*/ 64 w 92"/>
                <a:gd name="T83" fmla="*/ 450 h 500"/>
                <a:gd name="T84" fmla="*/ 41 w 92"/>
                <a:gd name="T85" fmla="*/ 449 h 500"/>
                <a:gd name="T86" fmla="*/ 34 w 92"/>
                <a:gd name="T87" fmla="*/ 443 h 500"/>
                <a:gd name="T88" fmla="*/ 20 w 92"/>
                <a:gd name="T89" fmla="*/ 409 h 500"/>
                <a:gd name="T90" fmla="*/ 32 w 92"/>
                <a:gd name="T91" fmla="*/ 382 h 500"/>
                <a:gd name="T92" fmla="*/ 40 w 92"/>
                <a:gd name="T93" fmla="*/ 365 h 500"/>
                <a:gd name="T94" fmla="*/ 40 w 92"/>
                <a:gd name="T95" fmla="*/ 345 h 500"/>
                <a:gd name="T96" fmla="*/ 43 w 92"/>
                <a:gd name="T97" fmla="*/ 338 h 500"/>
                <a:gd name="T98" fmla="*/ 37 w 92"/>
                <a:gd name="T99" fmla="*/ 319 h 500"/>
                <a:gd name="T100" fmla="*/ 36 w 92"/>
                <a:gd name="T101" fmla="*/ 285 h 500"/>
                <a:gd name="T102" fmla="*/ 47 w 92"/>
                <a:gd name="T103" fmla="*/ 258 h 500"/>
                <a:gd name="T104" fmla="*/ 54 w 92"/>
                <a:gd name="T105" fmla="*/ 225 h 500"/>
                <a:gd name="T106" fmla="*/ 60 w 92"/>
                <a:gd name="T107" fmla="*/ 197 h 500"/>
                <a:gd name="T108" fmla="*/ 54 w 92"/>
                <a:gd name="T109" fmla="*/ 160 h 500"/>
                <a:gd name="T110" fmla="*/ 60 w 92"/>
                <a:gd name="T111" fmla="*/ 140 h 500"/>
                <a:gd name="T112" fmla="*/ 78 w 92"/>
                <a:gd name="T113" fmla="*/ 107 h 500"/>
                <a:gd name="T114" fmla="*/ 77 w 92"/>
                <a:gd name="T115" fmla="*/ 84 h 500"/>
                <a:gd name="T116" fmla="*/ 91 w 92"/>
                <a:gd name="T117" fmla="*/ 68 h 500"/>
                <a:gd name="T118" fmla="*/ 91 w 92"/>
                <a:gd name="T119" fmla="*/ 64 h 500"/>
                <a:gd name="T120" fmla="*/ 88 w 92"/>
                <a:gd name="T121" fmla="*/ 62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500">
                  <a:moveTo>
                    <a:pt x="88" y="62"/>
                  </a:moveTo>
                  <a:cubicBezTo>
                    <a:pt x="88" y="62"/>
                    <a:pt x="88" y="62"/>
                    <a:pt x="88" y="62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2"/>
                    <a:pt x="87" y="62"/>
                    <a:pt x="86" y="62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6" y="61"/>
                    <a:pt x="85" y="61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59"/>
                    <a:pt x="85" y="58"/>
                    <a:pt x="85" y="56"/>
                  </a:cubicBezTo>
                  <a:cubicBezTo>
                    <a:pt x="84" y="53"/>
                    <a:pt x="84" y="50"/>
                    <a:pt x="83" y="49"/>
                  </a:cubicBezTo>
                  <a:cubicBezTo>
                    <a:pt x="81" y="47"/>
                    <a:pt x="81" y="44"/>
                    <a:pt x="80" y="42"/>
                  </a:cubicBezTo>
                  <a:cubicBezTo>
                    <a:pt x="80" y="41"/>
                    <a:pt x="80" y="39"/>
                    <a:pt x="80" y="39"/>
                  </a:cubicBezTo>
                  <a:cubicBezTo>
                    <a:pt x="77" y="37"/>
                    <a:pt x="74" y="34"/>
                    <a:pt x="74" y="30"/>
                  </a:cubicBezTo>
                  <a:cubicBezTo>
                    <a:pt x="73" y="28"/>
                    <a:pt x="74" y="27"/>
                    <a:pt x="75" y="26"/>
                  </a:cubicBezTo>
                  <a:cubicBezTo>
                    <a:pt x="76" y="26"/>
                    <a:pt x="76" y="25"/>
                    <a:pt x="76" y="23"/>
                  </a:cubicBezTo>
                  <a:cubicBezTo>
                    <a:pt x="76" y="22"/>
                    <a:pt x="76" y="20"/>
                    <a:pt x="77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5" y="17"/>
                    <a:pt x="74" y="16"/>
                    <a:pt x="73" y="15"/>
                  </a:cubicBezTo>
                  <a:cubicBezTo>
                    <a:pt x="70" y="12"/>
                    <a:pt x="71" y="9"/>
                    <a:pt x="71" y="7"/>
                  </a:cubicBezTo>
                  <a:cubicBezTo>
                    <a:pt x="71" y="5"/>
                    <a:pt x="71" y="4"/>
                    <a:pt x="70" y="3"/>
                  </a:cubicBezTo>
                  <a:cubicBezTo>
                    <a:pt x="70" y="2"/>
                    <a:pt x="69" y="2"/>
                    <a:pt x="69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8" y="1"/>
                    <a:pt x="68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1"/>
                    <a:pt x="67" y="1"/>
                    <a:pt x="67" y="2"/>
                  </a:cubicBezTo>
                  <a:cubicBezTo>
                    <a:pt x="67" y="2"/>
                    <a:pt x="66" y="2"/>
                    <a:pt x="66" y="3"/>
                  </a:cubicBezTo>
                  <a:cubicBezTo>
                    <a:pt x="66" y="3"/>
                    <a:pt x="66" y="3"/>
                    <a:pt x="66" y="4"/>
                  </a:cubicBezTo>
                  <a:cubicBezTo>
                    <a:pt x="66" y="4"/>
                    <a:pt x="65" y="5"/>
                    <a:pt x="65" y="5"/>
                  </a:cubicBezTo>
                  <a:cubicBezTo>
                    <a:pt x="65" y="5"/>
                    <a:pt x="65" y="5"/>
                    <a:pt x="65" y="6"/>
                  </a:cubicBezTo>
                  <a:cubicBezTo>
                    <a:pt x="64" y="6"/>
                    <a:pt x="63" y="7"/>
                    <a:pt x="63" y="7"/>
                  </a:cubicBezTo>
                  <a:cubicBezTo>
                    <a:pt x="63" y="7"/>
                    <a:pt x="62" y="7"/>
                    <a:pt x="62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2" y="7"/>
                    <a:pt x="62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9"/>
                    <a:pt x="61" y="9"/>
                    <a:pt x="61" y="10"/>
                  </a:cubicBezTo>
                  <a:cubicBezTo>
                    <a:pt x="61" y="12"/>
                    <a:pt x="61" y="15"/>
                    <a:pt x="61" y="16"/>
                  </a:cubicBezTo>
                  <a:cubicBezTo>
                    <a:pt x="63" y="21"/>
                    <a:pt x="64" y="39"/>
                    <a:pt x="62" y="47"/>
                  </a:cubicBezTo>
                  <a:cubicBezTo>
                    <a:pt x="61" y="54"/>
                    <a:pt x="59" y="60"/>
                    <a:pt x="58" y="64"/>
                  </a:cubicBezTo>
                  <a:cubicBezTo>
                    <a:pt x="57" y="65"/>
                    <a:pt x="57" y="65"/>
                    <a:pt x="58" y="66"/>
                  </a:cubicBezTo>
                  <a:cubicBezTo>
                    <a:pt x="60" y="68"/>
                    <a:pt x="60" y="70"/>
                    <a:pt x="59" y="71"/>
                  </a:cubicBezTo>
                  <a:cubicBezTo>
                    <a:pt x="58" y="72"/>
                    <a:pt x="58" y="75"/>
                    <a:pt x="58" y="79"/>
                  </a:cubicBezTo>
                  <a:cubicBezTo>
                    <a:pt x="58" y="81"/>
                    <a:pt x="58" y="83"/>
                    <a:pt x="58" y="85"/>
                  </a:cubicBezTo>
                  <a:cubicBezTo>
                    <a:pt x="58" y="90"/>
                    <a:pt x="56" y="97"/>
                    <a:pt x="55" y="103"/>
                  </a:cubicBezTo>
                  <a:cubicBezTo>
                    <a:pt x="54" y="106"/>
                    <a:pt x="53" y="109"/>
                    <a:pt x="53" y="111"/>
                  </a:cubicBezTo>
                  <a:cubicBezTo>
                    <a:pt x="53" y="113"/>
                    <a:pt x="52" y="115"/>
                    <a:pt x="51" y="116"/>
                  </a:cubicBezTo>
                  <a:cubicBezTo>
                    <a:pt x="50" y="118"/>
                    <a:pt x="50" y="120"/>
                    <a:pt x="50" y="122"/>
                  </a:cubicBezTo>
                  <a:cubicBezTo>
                    <a:pt x="50" y="127"/>
                    <a:pt x="47" y="131"/>
                    <a:pt x="44" y="133"/>
                  </a:cubicBezTo>
                  <a:cubicBezTo>
                    <a:pt x="44" y="134"/>
                    <a:pt x="46" y="136"/>
                    <a:pt x="46" y="138"/>
                  </a:cubicBezTo>
                  <a:cubicBezTo>
                    <a:pt x="48" y="141"/>
                    <a:pt x="49" y="143"/>
                    <a:pt x="49" y="146"/>
                  </a:cubicBezTo>
                  <a:cubicBezTo>
                    <a:pt x="49" y="148"/>
                    <a:pt x="48" y="149"/>
                    <a:pt x="47" y="151"/>
                  </a:cubicBezTo>
                  <a:cubicBezTo>
                    <a:pt x="45" y="153"/>
                    <a:pt x="44" y="154"/>
                    <a:pt x="45" y="157"/>
                  </a:cubicBezTo>
                  <a:cubicBezTo>
                    <a:pt x="46" y="164"/>
                    <a:pt x="45" y="174"/>
                    <a:pt x="45" y="179"/>
                  </a:cubicBezTo>
                  <a:cubicBezTo>
                    <a:pt x="45" y="181"/>
                    <a:pt x="45" y="182"/>
                    <a:pt x="45" y="182"/>
                  </a:cubicBezTo>
                  <a:cubicBezTo>
                    <a:pt x="45" y="184"/>
                    <a:pt x="44" y="185"/>
                    <a:pt x="43" y="186"/>
                  </a:cubicBezTo>
                  <a:cubicBezTo>
                    <a:pt x="43" y="187"/>
                    <a:pt x="42" y="188"/>
                    <a:pt x="42" y="190"/>
                  </a:cubicBezTo>
                  <a:cubicBezTo>
                    <a:pt x="43" y="193"/>
                    <a:pt x="42" y="195"/>
                    <a:pt x="41" y="197"/>
                  </a:cubicBezTo>
                  <a:cubicBezTo>
                    <a:pt x="40" y="199"/>
                    <a:pt x="39" y="201"/>
                    <a:pt x="38" y="204"/>
                  </a:cubicBezTo>
                  <a:cubicBezTo>
                    <a:pt x="38" y="210"/>
                    <a:pt x="34" y="218"/>
                    <a:pt x="32" y="224"/>
                  </a:cubicBezTo>
                  <a:cubicBezTo>
                    <a:pt x="31" y="226"/>
                    <a:pt x="30" y="227"/>
                    <a:pt x="30" y="229"/>
                  </a:cubicBezTo>
                  <a:cubicBezTo>
                    <a:pt x="29" y="230"/>
                    <a:pt x="29" y="232"/>
                    <a:pt x="28" y="233"/>
                  </a:cubicBezTo>
                  <a:cubicBezTo>
                    <a:pt x="27" y="236"/>
                    <a:pt x="26" y="239"/>
                    <a:pt x="22" y="239"/>
                  </a:cubicBezTo>
                  <a:cubicBezTo>
                    <a:pt x="22" y="239"/>
                    <a:pt x="22" y="239"/>
                    <a:pt x="22" y="239"/>
                  </a:cubicBezTo>
                  <a:cubicBezTo>
                    <a:pt x="22" y="240"/>
                    <a:pt x="21" y="241"/>
                    <a:pt x="23" y="245"/>
                  </a:cubicBezTo>
                  <a:cubicBezTo>
                    <a:pt x="24" y="247"/>
                    <a:pt x="24" y="250"/>
                    <a:pt x="23" y="252"/>
                  </a:cubicBezTo>
                  <a:cubicBezTo>
                    <a:pt x="23" y="255"/>
                    <a:pt x="23" y="257"/>
                    <a:pt x="24" y="259"/>
                  </a:cubicBezTo>
                  <a:cubicBezTo>
                    <a:pt x="27" y="264"/>
                    <a:pt x="26" y="267"/>
                    <a:pt x="25" y="271"/>
                  </a:cubicBezTo>
                  <a:cubicBezTo>
                    <a:pt x="25" y="272"/>
                    <a:pt x="25" y="272"/>
                    <a:pt x="25" y="272"/>
                  </a:cubicBezTo>
                  <a:cubicBezTo>
                    <a:pt x="24" y="274"/>
                    <a:pt x="23" y="275"/>
                    <a:pt x="23" y="276"/>
                  </a:cubicBezTo>
                  <a:cubicBezTo>
                    <a:pt x="22" y="278"/>
                    <a:pt x="21" y="279"/>
                    <a:pt x="21" y="281"/>
                  </a:cubicBezTo>
                  <a:cubicBezTo>
                    <a:pt x="21" y="283"/>
                    <a:pt x="21" y="285"/>
                    <a:pt x="20" y="286"/>
                  </a:cubicBezTo>
                  <a:cubicBezTo>
                    <a:pt x="19" y="289"/>
                    <a:pt x="19" y="291"/>
                    <a:pt x="20" y="293"/>
                  </a:cubicBezTo>
                  <a:cubicBezTo>
                    <a:pt x="21" y="295"/>
                    <a:pt x="21" y="297"/>
                    <a:pt x="21" y="298"/>
                  </a:cubicBezTo>
                  <a:cubicBezTo>
                    <a:pt x="22" y="298"/>
                    <a:pt x="22" y="298"/>
                    <a:pt x="23" y="298"/>
                  </a:cubicBezTo>
                  <a:cubicBezTo>
                    <a:pt x="23" y="298"/>
                    <a:pt x="23" y="298"/>
                    <a:pt x="23" y="298"/>
                  </a:cubicBezTo>
                  <a:cubicBezTo>
                    <a:pt x="23" y="297"/>
                    <a:pt x="23" y="295"/>
                    <a:pt x="26" y="294"/>
                  </a:cubicBezTo>
                  <a:cubicBezTo>
                    <a:pt x="28" y="293"/>
                    <a:pt x="29" y="294"/>
                    <a:pt x="30" y="295"/>
                  </a:cubicBezTo>
                  <a:cubicBezTo>
                    <a:pt x="31" y="296"/>
                    <a:pt x="31" y="297"/>
                    <a:pt x="31" y="298"/>
                  </a:cubicBezTo>
                  <a:cubicBezTo>
                    <a:pt x="31" y="298"/>
                    <a:pt x="31" y="298"/>
                    <a:pt x="31" y="298"/>
                  </a:cubicBezTo>
                  <a:cubicBezTo>
                    <a:pt x="33" y="299"/>
                    <a:pt x="34" y="300"/>
                    <a:pt x="34" y="302"/>
                  </a:cubicBezTo>
                  <a:cubicBezTo>
                    <a:pt x="35" y="303"/>
                    <a:pt x="34" y="305"/>
                    <a:pt x="31" y="307"/>
                  </a:cubicBezTo>
                  <a:cubicBezTo>
                    <a:pt x="31" y="307"/>
                    <a:pt x="31" y="308"/>
                    <a:pt x="31" y="310"/>
                  </a:cubicBezTo>
                  <a:cubicBezTo>
                    <a:pt x="32" y="312"/>
                    <a:pt x="32" y="314"/>
                    <a:pt x="31" y="316"/>
                  </a:cubicBezTo>
                  <a:cubicBezTo>
                    <a:pt x="30" y="317"/>
                    <a:pt x="30" y="317"/>
                    <a:pt x="30" y="317"/>
                  </a:cubicBezTo>
                  <a:cubicBezTo>
                    <a:pt x="29" y="319"/>
                    <a:pt x="28" y="321"/>
                    <a:pt x="28" y="323"/>
                  </a:cubicBezTo>
                  <a:cubicBezTo>
                    <a:pt x="30" y="326"/>
                    <a:pt x="29" y="327"/>
                    <a:pt x="28" y="328"/>
                  </a:cubicBezTo>
                  <a:cubicBezTo>
                    <a:pt x="27" y="329"/>
                    <a:pt x="27" y="330"/>
                    <a:pt x="27" y="331"/>
                  </a:cubicBezTo>
                  <a:cubicBezTo>
                    <a:pt x="27" y="333"/>
                    <a:pt x="27" y="333"/>
                    <a:pt x="27" y="334"/>
                  </a:cubicBezTo>
                  <a:cubicBezTo>
                    <a:pt x="28" y="335"/>
                    <a:pt x="28" y="337"/>
                    <a:pt x="27" y="338"/>
                  </a:cubicBezTo>
                  <a:cubicBezTo>
                    <a:pt x="27" y="338"/>
                    <a:pt x="27" y="338"/>
                    <a:pt x="27" y="338"/>
                  </a:cubicBezTo>
                  <a:cubicBezTo>
                    <a:pt x="28" y="339"/>
                    <a:pt x="28" y="340"/>
                    <a:pt x="27" y="342"/>
                  </a:cubicBezTo>
                  <a:cubicBezTo>
                    <a:pt x="27" y="342"/>
                    <a:pt x="27" y="343"/>
                    <a:pt x="26" y="343"/>
                  </a:cubicBezTo>
                  <a:cubicBezTo>
                    <a:pt x="26" y="344"/>
                    <a:pt x="27" y="346"/>
                    <a:pt x="27" y="347"/>
                  </a:cubicBezTo>
                  <a:cubicBezTo>
                    <a:pt x="28" y="348"/>
                    <a:pt x="28" y="349"/>
                    <a:pt x="27" y="350"/>
                  </a:cubicBezTo>
                  <a:cubicBezTo>
                    <a:pt x="27" y="352"/>
                    <a:pt x="25" y="352"/>
                    <a:pt x="24" y="352"/>
                  </a:cubicBezTo>
                  <a:cubicBezTo>
                    <a:pt x="23" y="352"/>
                    <a:pt x="22" y="352"/>
                    <a:pt x="21" y="353"/>
                  </a:cubicBezTo>
                  <a:cubicBezTo>
                    <a:pt x="21" y="353"/>
                    <a:pt x="21" y="353"/>
                    <a:pt x="21" y="353"/>
                  </a:cubicBezTo>
                  <a:cubicBezTo>
                    <a:pt x="21" y="353"/>
                    <a:pt x="21" y="353"/>
                    <a:pt x="22" y="354"/>
                  </a:cubicBezTo>
                  <a:cubicBezTo>
                    <a:pt x="22" y="355"/>
                    <a:pt x="24" y="357"/>
                    <a:pt x="22" y="360"/>
                  </a:cubicBezTo>
                  <a:cubicBezTo>
                    <a:pt x="22" y="361"/>
                    <a:pt x="21" y="362"/>
                    <a:pt x="19" y="362"/>
                  </a:cubicBezTo>
                  <a:cubicBezTo>
                    <a:pt x="17" y="362"/>
                    <a:pt x="15" y="359"/>
                    <a:pt x="13" y="358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1" y="357"/>
                    <a:pt x="11" y="356"/>
                    <a:pt x="11" y="355"/>
                  </a:cubicBezTo>
                  <a:cubicBezTo>
                    <a:pt x="11" y="355"/>
                    <a:pt x="11" y="355"/>
                    <a:pt x="11" y="355"/>
                  </a:cubicBezTo>
                  <a:cubicBezTo>
                    <a:pt x="10" y="356"/>
                    <a:pt x="9" y="356"/>
                    <a:pt x="8" y="357"/>
                  </a:cubicBezTo>
                  <a:cubicBezTo>
                    <a:pt x="7" y="357"/>
                    <a:pt x="6" y="357"/>
                    <a:pt x="5" y="358"/>
                  </a:cubicBezTo>
                  <a:cubicBezTo>
                    <a:pt x="5" y="358"/>
                    <a:pt x="6" y="359"/>
                    <a:pt x="6" y="359"/>
                  </a:cubicBezTo>
                  <a:cubicBezTo>
                    <a:pt x="6" y="360"/>
                    <a:pt x="7" y="361"/>
                    <a:pt x="7" y="362"/>
                  </a:cubicBezTo>
                  <a:cubicBezTo>
                    <a:pt x="7" y="363"/>
                    <a:pt x="6" y="363"/>
                    <a:pt x="5" y="364"/>
                  </a:cubicBezTo>
                  <a:cubicBezTo>
                    <a:pt x="4" y="364"/>
                    <a:pt x="3" y="364"/>
                    <a:pt x="3" y="365"/>
                  </a:cubicBezTo>
                  <a:cubicBezTo>
                    <a:pt x="5" y="365"/>
                    <a:pt x="6" y="366"/>
                    <a:pt x="7" y="368"/>
                  </a:cubicBezTo>
                  <a:cubicBezTo>
                    <a:pt x="7" y="368"/>
                    <a:pt x="7" y="369"/>
                    <a:pt x="7" y="369"/>
                  </a:cubicBezTo>
                  <a:cubicBezTo>
                    <a:pt x="7" y="369"/>
                    <a:pt x="7" y="368"/>
                    <a:pt x="7" y="368"/>
                  </a:cubicBezTo>
                  <a:cubicBezTo>
                    <a:pt x="9" y="368"/>
                    <a:pt x="10" y="368"/>
                    <a:pt x="12" y="368"/>
                  </a:cubicBezTo>
                  <a:cubicBezTo>
                    <a:pt x="15" y="369"/>
                    <a:pt x="16" y="371"/>
                    <a:pt x="16" y="374"/>
                  </a:cubicBezTo>
                  <a:cubicBezTo>
                    <a:pt x="16" y="376"/>
                    <a:pt x="15" y="378"/>
                    <a:pt x="13" y="378"/>
                  </a:cubicBezTo>
                  <a:cubicBezTo>
                    <a:pt x="12" y="378"/>
                    <a:pt x="11" y="380"/>
                    <a:pt x="11" y="382"/>
                  </a:cubicBezTo>
                  <a:cubicBezTo>
                    <a:pt x="11" y="382"/>
                    <a:pt x="13" y="382"/>
                    <a:pt x="15" y="382"/>
                  </a:cubicBezTo>
                  <a:cubicBezTo>
                    <a:pt x="17" y="382"/>
                    <a:pt x="19" y="381"/>
                    <a:pt x="20" y="382"/>
                  </a:cubicBezTo>
                  <a:cubicBezTo>
                    <a:pt x="23" y="383"/>
                    <a:pt x="24" y="385"/>
                    <a:pt x="24" y="388"/>
                  </a:cubicBezTo>
                  <a:cubicBezTo>
                    <a:pt x="23" y="389"/>
                    <a:pt x="22" y="391"/>
                    <a:pt x="21" y="391"/>
                  </a:cubicBezTo>
                  <a:cubicBezTo>
                    <a:pt x="20" y="391"/>
                    <a:pt x="19" y="390"/>
                    <a:pt x="18" y="390"/>
                  </a:cubicBezTo>
                  <a:cubicBezTo>
                    <a:pt x="17" y="388"/>
                    <a:pt x="15" y="387"/>
                    <a:pt x="15" y="387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13" y="390"/>
                    <a:pt x="11" y="390"/>
                    <a:pt x="10" y="390"/>
                  </a:cubicBezTo>
                  <a:cubicBezTo>
                    <a:pt x="8" y="390"/>
                    <a:pt x="7" y="390"/>
                    <a:pt x="5" y="389"/>
                  </a:cubicBezTo>
                  <a:cubicBezTo>
                    <a:pt x="5" y="389"/>
                    <a:pt x="5" y="389"/>
                    <a:pt x="5" y="389"/>
                  </a:cubicBezTo>
                  <a:cubicBezTo>
                    <a:pt x="4" y="389"/>
                    <a:pt x="1" y="391"/>
                    <a:pt x="0" y="392"/>
                  </a:cubicBezTo>
                  <a:cubicBezTo>
                    <a:pt x="1" y="393"/>
                    <a:pt x="2" y="395"/>
                    <a:pt x="2" y="396"/>
                  </a:cubicBezTo>
                  <a:cubicBezTo>
                    <a:pt x="3" y="396"/>
                    <a:pt x="3" y="396"/>
                    <a:pt x="3" y="396"/>
                  </a:cubicBezTo>
                  <a:cubicBezTo>
                    <a:pt x="4" y="396"/>
                    <a:pt x="6" y="395"/>
                    <a:pt x="6" y="394"/>
                  </a:cubicBezTo>
                  <a:cubicBezTo>
                    <a:pt x="7" y="392"/>
                    <a:pt x="9" y="390"/>
                    <a:pt x="11" y="390"/>
                  </a:cubicBezTo>
                  <a:cubicBezTo>
                    <a:pt x="11" y="390"/>
                    <a:pt x="14" y="391"/>
                    <a:pt x="15" y="395"/>
                  </a:cubicBezTo>
                  <a:cubicBezTo>
                    <a:pt x="15" y="399"/>
                    <a:pt x="11" y="400"/>
                    <a:pt x="10" y="400"/>
                  </a:cubicBezTo>
                  <a:cubicBezTo>
                    <a:pt x="10" y="400"/>
                    <a:pt x="9" y="401"/>
                    <a:pt x="9" y="401"/>
                  </a:cubicBezTo>
                  <a:cubicBezTo>
                    <a:pt x="8" y="403"/>
                    <a:pt x="6" y="406"/>
                    <a:pt x="2" y="408"/>
                  </a:cubicBezTo>
                  <a:cubicBezTo>
                    <a:pt x="2" y="409"/>
                    <a:pt x="2" y="409"/>
                    <a:pt x="2" y="409"/>
                  </a:cubicBezTo>
                  <a:cubicBezTo>
                    <a:pt x="2" y="409"/>
                    <a:pt x="2" y="410"/>
                    <a:pt x="2" y="410"/>
                  </a:cubicBezTo>
                  <a:cubicBezTo>
                    <a:pt x="3" y="409"/>
                    <a:pt x="4" y="409"/>
                    <a:pt x="4" y="409"/>
                  </a:cubicBezTo>
                  <a:cubicBezTo>
                    <a:pt x="5" y="409"/>
                    <a:pt x="5" y="409"/>
                    <a:pt x="5" y="409"/>
                  </a:cubicBezTo>
                  <a:cubicBezTo>
                    <a:pt x="6" y="410"/>
                    <a:pt x="6" y="410"/>
                    <a:pt x="6" y="410"/>
                  </a:cubicBezTo>
                  <a:cubicBezTo>
                    <a:pt x="7" y="411"/>
                    <a:pt x="6" y="412"/>
                    <a:pt x="6" y="412"/>
                  </a:cubicBezTo>
                  <a:cubicBezTo>
                    <a:pt x="6" y="413"/>
                    <a:pt x="6" y="413"/>
                    <a:pt x="6" y="413"/>
                  </a:cubicBezTo>
                  <a:cubicBezTo>
                    <a:pt x="7" y="413"/>
                    <a:pt x="7" y="413"/>
                    <a:pt x="7" y="413"/>
                  </a:cubicBezTo>
                  <a:cubicBezTo>
                    <a:pt x="7" y="413"/>
                    <a:pt x="8" y="413"/>
                    <a:pt x="8" y="413"/>
                  </a:cubicBezTo>
                  <a:cubicBezTo>
                    <a:pt x="8" y="412"/>
                    <a:pt x="8" y="412"/>
                    <a:pt x="8" y="411"/>
                  </a:cubicBezTo>
                  <a:cubicBezTo>
                    <a:pt x="7" y="409"/>
                    <a:pt x="8" y="406"/>
                    <a:pt x="9" y="404"/>
                  </a:cubicBezTo>
                  <a:cubicBezTo>
                    <a:pt x="10" y="403"/>
                    <a:pt x="11" y="402"/>
                    <a:pt x="13" y="402"/>
                  </a:cubicBezTo>
                  <a:cubicBezTo>
                    <a:pt x="13" y="402"/>
                    <a:pt x="15" y="403"/>
                    <a:pt x="16" y="404"/>
                  </a:cubicBezTo>
                  <a:cubicBezTo>
                    <a:pt x="19" y="407"/>
                    <a:pt x="17" y="410"/>
                    <a:pt x="16" y="411"/>
                  </a:cubicBezTo>
                  <a:cubicBezTo>
                    <a:pt x="15" y="412"/>
                    <a:pt x="15" y="413"/>
                    <a:pt x="15" y="413"/>
                  </a:cubicBezTo>
                  <a:cubicBezTo>
                    <a:pt x="15" y="415"/>
                    <a:pt x="14" y="416"/>
                    <a:pt x="14" y="418"/>
                  </a:cubicBezTo>
                  <a:cubicBezTo>
                    <a:pt x="14" y="419"/>
                    <a:pt x="13" y="421"/>
                    <a:pt x="13" y="422"/>
                  </a:cubicBezTo>
                  <a:cubicBezTo>
                    <a:pt x="13" y="424"/>
                    <a:pt x="11" y="425"/>
                    <a:pt x="10" y="425"/>
                  </a:cubicBezTo>
                  <a:cubicBezTo>
                    <a:pt x="10" y="426"/>
                    <a:pt x="10" y="426"/>
                    <a:pt x="10" y="426"/>
                  </a:cubicBezTo>
                  <a:cubicBezTo>
                    <a:pt x="10" y="428"/>
                    <a:pt x="9" y="429"/>
                    <a:pt x="7" y="429"/>
                  </a:cubicBezTo>
                  <a:cubicBezTo>
                    <a:pt x="8" y="431"/>
                    <a:pt x="7" y="432"/>
                    <a:pt x="7" y="432"/>
                  </a:cubicBezTo>
                  <a:cubicBezTo>
                    <a:pt x="8" y="432"/>
                    <a:pt x="9" y="432"/>
                    <a:pt x="11" y="432"/>
                  </a:cubicBezTo>
                  <a:cubicBezTo>
                    <a:pt x="12" y="432"/>
                    <a:pt x="12" y="433"/>
                    <a:pt x="13" y="433"/>
                  </a:cubicBezTo>
                  <a:cubicBezTo>
                    <a:pt x="13" y="433"/>
                    <a:pt x="13" y="433"/>
                    <a:pt x="13" y="433"/>
                  </a:cubicBezTo>
                  <a:cubicBezTo>
                    <a:pt x="13" y="433"/>
                    <a:pt x="14" y="433"/>
                    <a:pt x="15" y="432"/>
                  </a:cubicBezTo>
                  <a:cubicBezTo>
                    <a:pt x="18" y="431"/>
                    <a:pt x="21" y="433"/>
                    <a:pt x="22" y="435"/>
                  </a:cubicBezTo>
                  <a:cubicBezTo>
                    <a:pt x="22" y="437"/>
                    <a:pt x="21" y="439"/>
                    <a:pt x="19" y="440"/>
                  </a:cubicBezTo>
                  <a:cubicBezTo>
                    <a:pt x="18" y="440"/>
                    <a:pt x="18" y="440"/>
                    <a:pt x="17" y="440"/>
                  </a:cubicBezTo>
                  <a:cubicBezTo>
                    <a:pt x="19" y="440"/>
                    <a:pt x="21" y="441"/>
                    <a:pt x="21" y="443"/>
                  </a:cubicBezTo>
                  <a:cubicBezTo>
                    <a:pt x="21" y="443"/>
                    <a:pt x="21" y="443"/>
                    <a:pt x="21" y="443"/>
                  </a:cubicBezTo>
                  <a:cubicBezTo>
                    <a:pt x="22" y="440"/>
                    <a:pt x="23" y="439"/>
                    <a:pt x="25" y="439"/>
                  </a:cubicBezTo>
                  <a:cubicBezTo>
                    <a:pt x="28" y="439"/>
                    <a:pt x="32" y="442"/>
                    <a:pt x="33" y="445"/>
                  </a:cubicBezTo>
                  <a:cubicBezTo>
                    <a:pt x="33" y="446"/>
                    <a:pt x="33" y="447"/>
                    <a:pt x="32" y="448"/>
                  </a:cubicBezTo>
                  <a:cubicBezTo>
                    <a:pt x="32" y="449"/>
                    <a:pt x="31" y="449"/>
                    <a:pt x="30" y="450"/>
                  </a:cubicBezTo>
                  <a:cubicBezTo>
                    <a:pt x="31" y="449"/>
                    <a:pt x="32" y="449"/>
                    <a:pt x="33" y="449"/>
                  </a:cubicBezTo>
                  <a:cubicBezTo>
                    <a:pt x="36" y="449"/>
                    <a:pt x="44" y="450"/>
                    <a:pt x="45" y="454"/>
                  </a:cubicBezTo>
                  <a:cubicBezTo>
                    <a:pt x="45" y="455"/>
                    <a:pt x="45" y="456"/>
                    <a:pt x="45" y="456"/>
                  </a:cubicBezTo>
                  <a:cubicBezTo>
                    <a:pt x="46" y="456"/>
                    <a:pt x="47" y="457"/>
                    <a:pt x="48" y="459"/>
                  </a:cubicBezTo>
                  <a:cubicBezTo>
                    <a:pt x="48" y="459"/>
                    <a:pt x="48" y="459"/>
                    <a:pt x="48" y="460"/>
                  </a:cubicBezTo>
                  <a:cubicBezTo>
                    <a:pt x="51" y="456"/>
                    <a:pt x="56" y="454"/>
                    <a:pt x="59" y="453"/>
                  </a:cubicBezTo>
                  <a:cubicBezTo>
                    <a:pt x="62" y="452"/>
                    <a:pt x="64" y="454"/>
                    <a:pt x="64" y="455"/>
                  </a:cubicBezTo>
                  <a:cubicBezTo>
                    <a:pt x="65" y="458"/>
                    <a:pt x="62" y="461"/>
                    <a:pt x="58" y="463"/>
                  </a:cubicBezTo>
                  <a:cubicBezTo>
                    <a:pt x="56" y="463"/>
                    <a:pt x="56" y="464"/>
                    <a:pt x="56" y="464"/>
                  </a:cubicBezTo>
                  <a:cubicBezTo>
                    <a:pt x="56" y="464"/>
                    <a:pt x="56" y="464"/>
                    <a:pt x="57" y="466"/>
                  </a:cubicBezTo>
                  <a:cubicBezTo>
                    <a:pt x="58" y="467"/>
                    <a:pt x="60" y="466"/>
                    <a:pt x="61" y="466"/>
                  </a:cubicBezTo>
                  <a:cubicBezTo>
                    <a:pt x="63" y="465"/>
                    <a:pt x="66" y="464"/>
                    <a:pt x="68" y="466"/>
                  </a:cubicBezTo>
                  <a:cubicBezTo>
                    <a:pt x="69" y="467"/>
                    <a:pt x="69" y="469"/>
                    <a:pt x="69" y="469"/>
                  </a:cubicBezTo>
                  <a:cubicBezTo>
                    <a:pt x="68" y="471"/>
                    <a:pt x="66" y="472"/>
                    <a:pt x="65" y="472"/>
                  </a:cubicBezTo>
                  <a:cubicBezTo>
                    <a:pt x="64" y="473"/>
                    <a:pt x="62" y="473"/>
                    <a:pt x="62" y="473"/>
                  </a:cubicBezTo>
                  <a:cubicBezTo>
                    <a:pt x="62" y="474"/>
                    <a:pt x="62" y="475"/>
                    <a:pt x="63" y="475"/>
                  </a:cubicBezTo>
                  <a:cubicBezTo>
                    <a:pt x="63" y="477"/>
                    <a:pt x="64" y="478"/>
                    <a:pt x="64" y="480"/>
                  </a:cubicBezTo>
                  <a:cubicBezTo>
                    <a:pt x="63" y="481"/>
                    <a:pt x="63" y="482"/>
                    <a:pt x="61" y="482"/>
                  </a:cubicBezTo>
                  <a:cubicBezTo>
                    <a:pt x="61" y="483"/>
                    <a:pt x="60" y="483"/>
                    <a:pt x="59" y="483"/>
                  </a:cubicBezTo>
                  <a:cubicBezTo>
                    <a:pt x="58" y="483"/>
                    <a:pt x="57" y="482"/>
                    <a:pt x="56" y="480"/>
                  </a:cubicBezTo>
                  <a:cubicBezTo>
                    <a:pt x="56" y="481"/>
                    <a:pt x="56" y="481"/>
                    <a:pt x="56" y="482"/>
                  </a:cubicBezTo>
                  <a:cubicBezTo>
                    <a:pt x="55" y="483"/>
                    <a:pt x="55" y="483"/>
                    <a:pt x="55" y="483"/>
                  </a:cubicBezTo>
                  <a:cubicBezTo>
                    <a:pt x="54" y="483"/>
                    <a:pt x="54" y="483"/>
                    <a:pt x="54" y="483"/>
                  </a:cubicBezTo>
                  <a:cubicBezTo>
                    <a:pt x="52" y="483"/>
                    <a:pt x="49" y="480"/>
                    <a:pt x="46" y="478"/>
                  </a:cubicBezTo>
                  <a:cubicBezTo>
                    <a:pt x="46" y="478"/>
                    <a:pt x="46" y="477"/>
                    <a:pt x="46" y="477"/>
                  </a:cubicBezTo>
                  <a:cubicBezTo>
                    <a:pt x="46" y="478"/>
                    <a:pt x="46" y="478"/>
                    <a:pt x="46" y="478"/>
                  </a:cubicBezTo>
                  <a:cubicBezTo>
                    <a:pt x="46" y="478"/>
                    <a:pt x="46" y="479"/>
                    <a:pt x="46" y="479"/>
                  </a:cubicBezTo>
                  <a:cubicBezTo>
                    <a:pt x="47" y="480"/>
                    <a:pt x="48" y="481"/>
                    <a:pt x="47" y="482"/>
                  </a:cubicBezTo>
                  <a:cubicBezTo>
                    <a:pt x="47" y="484"/>
                    <a:pt x="45" y="484"/>
                    <a:pt x="44" y="484"/>
                  </a:cubicBezTo>
                  <a:cubicBezTo>
                    <a:pt x="41" y="484"/>
                    <a:pt x="41" y="485"/>
                    <a:pt x="41" y="485"/>
                  </a:cubicBezTo>
                  <a:cubicBezTo>
                    <a:pt x="41" y="485"/>
                    <a:pt x="41" y="485"/>
                    <a:pt x="41" y="485"/>
                  </a:cubicBezTo>
                  <a:cubicBezTo>
                    <a:pt x="41" y="485"/>
                    <a:pt x="42" y="485"/>
                    <a:pt x="42" y="485"/>
                  </a:cubicBezTo>
                  <a:cubicBezTo>
                    <a:pt x="44" y="485"/>
                    <a:pt x="46" y="485"/>
                    <a:pt x="48" y="485"/>
                  </a:cubicBezTo>
                  <a:cubicBezTo>
                    <a:pt x="52" y="486"/>
                    <a:pt x="52" y="489"/>
                    <a:pt x="53" y="492"/>
                  </a:cubicBezTo>
                  <a:cubicBezTo>
                    <a:pt x="53" y="492"/>
                    <a:pt x="53" y="492"/>
                    <a:pt x="53" y="493"/>
                  </a:cubicBezTo>
                  <a:cubicBezTo>
                    <a:pt x="53" y="490"/>
                    <a:pt x="54" y="487"/>
                    <a:pt x="57" y="486"/>
                  </a:cubicBezTo>
                  <a:cubicBezTo>
                    <a:pt x="58" y="486"/>
                    <a:pt x="58" y="486"/>
                    <a:pt x="58" y="486"/>
                  </a:cubicBezTo>
                  <a:cubicBezTo>
                    <a:pt x="60" y="486"/>
                    <a:pt x="61" y="489"/>
                    <a:pt x="61" y="491"/>
                  </a:cubicBezTo>
                  <a:cubicBezTo>
                    <a:pt x="62" y="493"/>
                    <a:pt x="62" y="496"/>
                    <a:pt x="66" y="497"/>
                  </a:cubicBezTo>
                  <a:cubicBezTo>
                    <a:pt x="66" y="497"/>
                    <a:pt x="66" y="497"/>
                    <a:pt x="66" y="497"/>
                  </a:cubicBezTo>
                  <a:cubicBezTo>
                    <a:pt x="66" y="496"/>
                    <a:pt x="66" y="494"/>
                    <a:pt x="68" y="493"/>
                  </a:cubicBezTo>
                  <a:cubicBezTo>
                    <a:pt x="69" y="493"/>
                    <a:pt x="70" y="492"/>
                    <a:pt x="70" y="492"/>
                  </a:cubicBezTo>
                  <a:cubicBezTo>
                    <a:pt x="73" y="492"/>
                    <a:pt x="75" y="495"/>
                    <a:pt x="77" y="497"/>
                  </a:cubicBezTo>
                  <a:cubicBezTo>
                    <a:pt x="78" y="498"/>
                    <a:pt x="79" y="500"/>
                    <a:pt x="80" y="500"/>
                  </a:cubicBezTo>
                  <a:cubicBezTo>
                    <a:pt x="80" y="499"/>
                    <a:pt x="79" y="498"/>
                    <a:pt x="78" y="497"/>
                  </a:cubicBezTo>
                  <a:cubicBezTo>
                    <a:pt x="78" y="497"/>
                    <a:pt x="77" y="496"/>
                    <a:pt x="77" y="495"/>
                  </a:cubicBezTo>
                  <a:cubicBezTo>
                    <a:pt x="76" y="495"/>
                    <a:pt x="76" y="495"/>
                    <a:pt x="76" y="495"/>
                  </a:cubicBezTo>
                  <a:cubicBezTo>
                    <a:pt x="76" y="495"/>
                    <a:pt x="76" y="495"/>
                    <a:pt x="75" y="495"/>
                  </a:cubicBezTo>
                  <a:cubicBezTo>
                    <a:pt x="75" y="495"/>
                    <a:pt x="75" y="495"/>
                    <a:pt x="75" y="495"/>
                  </a:cubicBezTo>
                  <a:cubicBezTo>
                    <a:pt x="75" y="495"/>
                    <a:pt x="75" y="495"/>
                    <a:pt x="75" y="495"/>
                  </a:cubicBezTo>
                  <a:cubicBezTo>
                    <a:pt x="75" y="495"/>
                    <a:pt x="75" y="495"/>
                    <a:pt x="75" y="494"/>
                  </a:cubicBezTo>
                  <a:cubicBezTo>
                    <a:pt x="75" y="494"/>
                    <a:pt x="75" y="494"/>
                    <a:pt x="75" y="494"/>
                  </a:cubicBezTo>
                  <a:cubicBezTo>
                    <a:pt x="75" y="494"/>
                    <a:pt x="75" y="494"/>
                    <a:pt x="75" y="494"/>
                  </a:cubicBezTo>
                  <a:cubicBezTo>
                    <a:pt x="74" y="494"/>
                    <a:pt x="74" y="494"/>
                    <a:pt x="74" y="494"/>
                  </a:cubicBezTo>
                  <a:cubicBezTo>
                    <a:pt x="74" y="494"/>
                    <a:pt x="74" y="494"/>
                    <a:pt x="74" y="493"/>
                  </a:cubicBezTo>
                  <a:cubicBezTo>
                    <a:pt x="74" y="493"/>
                    <a:pt x="74" y="493"/>
                    <a:pt x="74" y="493"/>
                  </a:cubicBezTo>
                  <a:cubicBezTo>
                    <a:pt x="74" y="493"/>
                    <a:pt x="74" y="493"/>
                    <a:pt x="74" y="493"/>
                  </a:cubicBezTo>
                  <a:cubicBezTo>
                    <a:pt x="74" y="492"/>
                    <a:pt x="74" y="492"/>
                    <a:pt x="74" y="492"/>
                  </a:cubicBezTo>
                  <a:cubicBezTo>
                    <a:pt x="74" y="492"/>
                    <a:pt x="74" y="492"/>
                    <a:pt x="74" y="491"/>
                  </a:cubicBezTo>
                  <a:cubicBezTo>
                    <a:pt x="74" y="491"/>
                    <a:pt x="74" y="491"/>
                    <a:pt x="74" y="491"/>
                  </a:cubicBezTo>
                  <a:cubicBezTo>
                    <a:pt x="74" y="490"/>
                    <a:pt x="74" y="490"/>
                    <a:pt x="74" y="490"/>
                  </a:cubicBezTo>
                  <a:cubicBezTo>
                    <a:pt x="74" y="489"/>
                    <a:pt x="74" y="489"/>
                    <a:pt x="73" y="489"/>
                  </a:cubicBezTo>
                  <a:cubicBezTo>
                    <a:pt x="73" y="488"/>
                    <a:pt x="73" y="488"/>
                    <a:pt x="73" y="488"/>
                  </a:cubicBezTo>
                  <a:cubicBezTo>
                    <a:pt x="73" y="487"/>
                    <a:pt x="73" y="487"/>
                    <a:pt x="73" y="486"/>
                  </a:cubicBezTo>
                  <a:cubicBezTo>
                    <a:pt x="73" y="486"/>
                    <a:pt x="73" y="486"/>
                    <a:pt x="73" y="485"/>
                  </a:cubicBezTo>
                  <a:cubicBezTo>
                    <a:pt x="73" y="485"/>
                    <a:pt x="73" y="484"/>
                    <a:pt x="73" y="483"/>
                  </a:cubicBezTo>
                  <a:cubicBezTo>
                    <a:pt x="73" y="483"/>
                    <a:pt x="73" y="483"/>
                    <a:pt x="73" y="482"/>
                  </a:cubicBezTo>
                  <a:cubicBezTo>
                    <a:pt x="73" y="482"/>
                    <a:pt x="73" y="481"/>
                    <a:pt x="73" y="480"/>
                  </a:cubicBezTo>
                  <a:cubicBezTo>
                    <a:pt x="73" y="479"/>
                    <a:pt x="73" y="479"/>
                    <a:pt x="73" y="479"/>
                  </a:cubicBezTo>
                  <a:cubicBezTo>
                    <a:pt x="73" y="478"/>
                    <a:pt x="73" y="477"/>
                    <a:pt x="73" y="476"/>
                  </a:cubicBezTo>
                  <a:cubicBezTo>
                    <a:pt x="73" y="475"/>
                    <a:pt x="73" y="475"/>
                    <a:pt x="73" y="474"/>
                  </a:cubicBezTo>
                  <a:cubicBezTo>
                    <a:pt x="73" y="473"/>
                    <a:pt x="74" y="472"/>
                    <a:pt x="74" y="471"/>
                  </a:cubicBezTo>
                  <a:cubicBezTo>
                    <a:pt x="74" y="470"/>
                    <a:pt x="74" y="470"/>
                    <a:pt x="74" y="469"/>
                  </a:cubicBezTo>
                  <a:cubicBezTo>
                    <a:pt x="74" y="468"/>
                    <a:pt x="74" y="466"/>
                    <a:pt x="74" y="465"/>
                  </a:cubicBezTo>
                  <a:cubicBezTo>
                    <a:pt x="74" y="465"/>
                    <a:pt x="74" y="464"/>
                    <a:pt x="74" y="464"/>
                  </a:cubicBezTo>
                  <a:cubicBezTo>
                    <a:pt x="74" y="462"/>
                    <a:pt x="74" y="460"/>
                    <a:pt x="74" y="458"/>
                  </a:cubicBezTo>
                  <a:cubicBezTo>
                    <a:pt x="74" y="458"/>
                    <a:pt x="74" y="458"/>
                    <a:pt x="74" y="458"/>
                  </a:cubicBezTo>
                  <a:cubicBezTo>
                    <a:pt x="73" y="458"/>
                    <a:pt x="73" y="458"/>
                    <a:pt x="73" y="458"/>
                  </a:cubicBezTo>
                  <a:cubicBezTo>
                    <a:pt x="70" y="458"/>
                    <a:pt x="67" y="457"/>
                    <a:pt x="65" y="455"/>
                  </a:cubicBezTo>
                  <a:cubicBezTo>
                    <a:pt x="64" y="455"/>
                    <a:pt x="64" y="453"/>
                    <a:pt x="64" y="451"/>
                  </a:cubicBezTo>
                  <a:cubicBezTo>
                    <a:pt x="64" y="451"/>
                    <a:pt x="64" y="450"/>
                    <a:pt x="65" y="450"/>
                  </a:cubicBezTo>
                  <a:cubicBezTo>
                    <a:pt x="64" y="450"/>
                    <a:pt x="64" y="450"/>
                    <a:pt x="64" y="450"/>
                  </a:cubicBezTo>
                  <a:cubicBezTo>
                    <a:pt x="64" y="450"/>
                    <a:pt x="64" y="449"/>
                    <a:pt x="63" y="449"/>
                  </a:cubicBezTo>
                  <a:cubicBezTo>
                    <a:pt x="63" y="449"/>
                    <a:pt x="63" y="449"/>
                    <a:pt x="63" y="449"/>
                  </a:cubicBezTo>
                  <a:cubicBezTo>
                    <a:pt x="62" y="449"/>
                    <a:pt x="62" y="448"/>
                    <a:pt x="61" y="448"/>
                  </a:cubicBezTo>
                  <a:cubicBezTo>
                    <a:pt x="60" y="448"/>
                    <a:pt x="58" y="448"/>
                    <a:pt x="55" y="448"/>
                  </a:cubicBezTo>
                  <a:cubicBezTo>
                    <a:pt x="49" y="448"/>
                    <a:pt x="42" y="448"/>
                    <a:pt x="42" y="449"/>
                  </a:cubicBezTo>
                  <a:cubicBezTo>
                    <a:pt x="41" y="449"/>
                    <a:pt x="41" y="449"/>
                    <a:pt x="41" y="449"/>
                  </a:cubicBezTo>
                  <a:cubicBezTo>
                    <a:pt x="41" y="449"/>
                    <a:pt x="41" y="449"/>
                    <a:pt x="41" y="449"/>
                  </a:cubicBezTo>
                  <a:cubicBezTo>
                    <a:pt x="41" y="449"/>
                    <a:pt x="41" y="449"/>
                    <a:pt x="41" y="449"/>
                  </a:cubicBezTo>
                  <a:cubicBezTo>
                    <a:pt x="40" y="449"/>
                    <a:pt x="39" y="448"/>
                    <a:pt x="38" y="447"/>
                  </a:cubicBezTo>
                  <a:cubicBezTo>
                    <a:pt x="37" y="447"/>
                    <a:pt x="37" y="446"/>
                    <a:pt x="36" y="445"/>
                  </a:cubicBezTo>
                  <a:cubicBezTo>
                    <a:pt x="36" y="445"/>
                    <a:pt x="36" y="444"/>
                    <a:pt x="36" y="444"/>
                  </a:cubicBezTo>
                  <a:cubicBezTo>
                    <a:pt x="35" y="444"/>
                    <a:pt x="34" y="443"/>
                    <a:pt x="34" y="443"/>
                  </a:cubicBezTo>
                  <a:cubicBezTo>
                    <a:pt x="32" y="440"/>
                    <a:pt x="32" y="432"/>
                    <a:pt x="33" y="429"/>
                  </a:cubicBezTo>
                  <a:cubicBezTo>
                    <a:pt x="33" y="428"/>
                    <a:pt x="31" y="428"/>
                    <a:pt x="29" y="428"/>
                  </a:cubicBezTo>
                  <a:cubicBezTo>
                    <a:pt x="27" y="428"/>
                    <a:pt x="25" y="428"/>
                    <a:pt x="24" y="427"/>
                  </a:cubicBezTo>
                  <a:cubicBezTo>
                    <a:pt x="21" y="426"/>
                    <a:pt x="22" y="424"/>
                    <a:pt x="22" y="422"/>
                  </a:cubicBezTo>
                  <a:cubicBezTo>
                    <a:pt x="22" y="421"/>
                    <a:pt x="22" y="421"/>
                    <a:pt x="21" y="419"/>
                  </a:cubicBezTo>
                  <a:cubicBezTo>
                    <a:pt x="18" y="416"/>
                    <a:pt x="19" y="412"/>
                    <a:pt x="20" y="409"/>
                  </a:cubicBezTo>
                  <a:cubicBezTo>
                    <a:pt x="20" y="408"/>
                    <a:pt x="20" y="408"/>
                    <a:pt x="20" y="407"/>
                  </a:cubicBezTo>
                  <a:cubicBezTo>
                    <a:pt x="21" y="404"/>
                    <a:pt x="23" y="398"/>
                    <a:pt x="29" y="398"/>
                  </a:cubicBezTo>
                  <a:cubicBezTo>
                    <a:pt x="29" y="398"/>
                    <a:pt x="29" y="397"/>
                    <a:pt x="29" y="397"/>
                  </a:cubicBezTo>
                  <a:cubicBezTo>
                    <a:pt x="29" y="395"/>
                    <a:pt x="30" y="392"/>
                    <a:pt x="32" y="391"/>
                  </a:cubicBezTo>
                  <a:cubicBezTo>
                    <a:pt x="32" y="390"/>
                    <a:pt x="32" y="389"/>
                    <a:pt x="32" y="389"/>
                  </a:cubicBezTo>
                  <a:cubicBezTo>
                    <a:pt x="31" y="387"/>
                    <a:pt x="29" y="384"/>
                    <a:pt x="32" y="382"/>
                  </a:cubicBezTo>
                  <a:cubicBezTo>
                    <a:pt x="32" y="382"/>
                    <a:pt x="32" y="381"/>
                    <a:pt x="33" y="380"/>
                  </a:cubicBezTo>
                  <a:cubicBezTo>
                    <a:pt x="33" y="378"/>
                    <a:pt x="33" y="375"/>
                    <a:pt x="37" y="374"/>
                  </a:cubicBezTo>
                  <a:cubicBezTo>
                    <a:pt x="38" y="374"/>
                    <a:pt x="38" y="374"/>
                    <a:pt x="38" y="374"/>
                  </a:cubicBezTo>
                  <a:cubicBezTo>
                    <a:pt x="38" y="374"/>
                    <a:pt x="38" y="373"/>
                    <a:pt x="38" y="372"/>
                  </a:cubicBezTo>
                  <a:cubicBezTo>
                    <a:pt x="38" y="371"/>
                    <a:pt x="37" y="367"/>
                    <a:pt x="40" y="367"/>
                  </a:cubicBezTo>
                  <a:cubicBezTo>
                    <a:pt x="40" y="366"/>
                    <a:pt x="40" y="366"/>
                    <a:pt x="40" y="365"/>
                  </a:cubicBezTo>
                  <a:cubicBezTo>
                    <a:pt x="40" y="364"/>
                    <a:pt x="39" y="361"/>
                    <a:pt x="39" y="359"/>
                  </a:cubicBezTo>
                  <a:cubicBezTo>
                    <a:pt x="40" y="358"/>
                    <a:pt x="40" y="357"/>
                    <a:pt x="39" y="356"/>
                  </a:cubicBezTo>
                  <a:cubicBezTo>
                    <a:pt x="39" y="354"/>
                    <a:pt x="38" y="351"/>
                    <a:pt x="42" y="349"/>
                  </a:cubicBezTo>
                  <a:cubicBezTo>
                    <a:pt x="43" y="349"/>
                    <a:pt x="43" y="348"/>
                    <a:pt x="43" y="348"/>
                  </a:cubicBezTo>
                  <a:cubicBezTo>
                    <a:pt x="43" y="348"/>
                    <a:pt x="43" y="348"/>
                    <a:pt x="43" y="348"/>
                  </a:cubicBezTo>
                  <a:cubicBezTo>
                    <a:pt x="43" y="348"/>
                    <a:pt x="42" y="346"/>
                    <a:pt x="40" y="345"/>
                  </a:cubicBezTo>
                  <a:cubicBezTo>
                    <a:pt x="40" y="345"/>
                    <a:pt x="38" y="343"/>
                    <a:pt x="38" y="342"/>
                  </a:cubicBezTo>
                  <a:cubicBezTo>
                    <a:pt x="38" y="342"/>
                    <a:pt x="38" y="341"/>
                    <a:pt x="38" y="341"/>
                  </a:cubicBezTo>
                  <a:cubicBezTo>
                    <a:pt x="39" y="339"/>
                    <a:pt x="42" y="339"/>
                    <a:pt x="46" y="339"/>
                  </a:cubicBezTo>
                  <a:cubicBezTo>
                    <a:pt x="46" y="339"/>
                    <a:pt x="46" y="339"/>
                    <a:pt x="45" y="338"/>
                  </a:cubicBezTo>
                  <a:cubicBezTo>
                    <a:pt x="45" y="338"/>
                    <a:pt x="45" y="338"/>
                    <a:pt x="45" y="338"/>
                  </a:cubicBezTo>
                  <a:cubicBezTo>
                    <a:pt x="44" y="338"/>
                    <a:pt x="43" y="338"/>
                    <a:pt x="43" y="338"/>
                  </a:cubicBezTo>
                  <a:cubicBezTo>
                    <a:pt x="40" y="338"/>
                    <a:pt x="39" y="337"/>
                    <a:pt x="38" y="335"/>
                  </a:cubicBezTo>
                  <a:cubicBezTo>
                    <a:pt x="37" y="333"/>
                    <a:pt x="38" y="331"/>
                    <a:pt x="39" y="329"/>
                  </a:cubicBezTo>
                  <a:cubicBezTo>
                    <a:pt x="40" y="328"/>
                    <a:pt x="40" y="328"/>
                    <a:pt x="40" y="328"/>
                  </a:cubicBezTo>
                  <a:cubicBezTo>
                    <a:pt x="40" y="328"/>
                    <a:pt x="39" y="327"/>
                    <a:pt x="39" y="327"/>
                  </a:cubicBezTo>
                  <a:cubicBezTo>
                    <a:pt x="38" y="326"/>
                    <a:pt x="36" y="324"/>
                    <a:pt x="37" y="322"/>
                  </a:cubicBezTo>
                  <a:cubicBezTo>
                    <a:pt x="38" y="321"/>
                    <a:pt x="38" y="319"/>
                    <a:pt x="37" y="319"/>
                  </a:cubicBezTo>
                  <a:cubicBezTo>
                    <a:pt x="34" y="317"/>
                    <a:pt x="36" y="309"/>
                    <a:pt x="36" y="309"/>
                  </a:cubicBezTo>
                  <a:cubicBezTo>
                    <a:pt x="36" y="306"/>
                    <a:pt x="37" y="304"/>
                    <a:pt x="39" y="303"/>
                  </a:cubicBezTo>
                  <a:cubicBezTo>
                    <a:pt x="39" y="302"/>
                    <a:pt x="39" y="298"/>
                    <a:pt x="39" y="296"/>
                  </a:cubicBezTo>
                  <a:cubicBezTo>
                    <a:pt x="39" y="295"/>
                    <a:pt x="38" y="294"/>
                    <a:pt x="38" y="293"/>
                  </a:cubicBezTo>
                  <a:cubicBezTo>
                    <a:pt x="38" y="292"/>
                    <a:pt x="38" y="291"/>
                    <a:pt x="37" y="290"/>
                  </a:cubicBezTo>
                  <a:cubicBezTo>
                    <a:pt x="37" y="288"/>
                    <a:pt x="36" y="287"/>
                    <a:pt x="36" y="285"/>
                  </a:cubicBezTo>
                  <a:cubicBezTo>
                    <a:pt x="36" y="283"/>
                    <a:pt x="37" y="282"/>
                    <a:pt x="38" y="282"/>
                  </a:cubicBezTo>
                  <a:cubicBezTo>
                    <a:pt x="38" y="281"/>
                    <a:pt x="39" y="280"/>
                    <a:pt x="39" y="277"/>
                  </a:cubicBezTo>
                  <a:cubicBezTo>
                    <a:pt x="39" y="275"/>
                    <a:pt x="39" y="270"/>
                    <a:pt x="43" y="268"/>
                  </a:cubicBezTo>
                  <a:cubicBezTo>
                    <a:pt x="43" y="268"/>
                    <a:pt x="43" y="266"/>
                    <a:pt x="43" y="266"/>
                  </a:cubicBezTo>
                  <a:cubicBezTo>
                    <a:pt x="43" y="264"/>
                    <a:pt x="43" y="263"/>
                    <a:pt x="43" y="262"/>
                  </a:cubicBezTo>
                  <a:cubicBezTo>
                    <a:pt x="43" y="259"/>
                    <a:pt x="46" y="258"/>
                    <a:pt x="47" y="258"/>
                  </a:cubicBezTo>
                  <a:cubicBezTo>
                    <a:pt x="49" y="258"/>
                    <a:pt x="49" y="258"/>
                    <a:pt x="49" y="257"/>
                  </a:cubicBezTo>
                  <a:cubicBezTo>
                    <a:pt x="49" y="256"/>
                    <a:pt x="49" y="256"/>
                    <a:pt x="48" y="255"/>
                  </a:cubicBezTo>
                  <a:cubicBezTo>
                    <a:pt x="48" y="254"/>
                    <a:pt x="46" y="253"/>
                    <a:pt x="47" y="250"/>
                  </a:cubicBezTo>
                  <a:cubicBezTo>
                    <a:pt x="47" y="249"/>
                    <a:pt x="47" y="247"/>
                    <a:pt x="47" y="244"/>
                  </a:cubicBezTo>
                  <a:cubicBezTo>
                    <a:pt x="46" y="242"/>
                    <a:pt x="46" y="239"/>
                    <a:pt x="46" y="236"/>
                  </a:cubicBezTo>
                  <a:cubicBezTo>
                    <a:pt x="46" y="229"/>
                    <a:pt x="51" y="226"/>
                    <a:pt x="54" y="225"/>
                  </a:cubicBezTo>
                  <a:cubicBezTo>
                    <a:pt x="54" y="224"/>
                    <a:pt x="55" y="224"/>
                    <a:pt x="55" y="223"/>
                  </a:cubicBezTo>
                  <a:cubicBezTo>
                    <a:pt x="56" y="223"/>
                    <a:pt x="55" y="220"/>
                    <a:pt x="55" y="218"/>
                  </a:cubicBezTo>
                  <a:cubicBezTo>
                    <a:pt x="54" y="214"/>
                    <a:pt x="53" y="210"/>
                    <a:pt x="56" y="209"/>
                  </a:cubicBezTo>
                  <a:cubicBezTo>
                    <a:pt x="56" y="209"/>
                    <a:pt x="56" y="208"/>
                    <a:pt x="57" y="206"/>
                  </a:cubicBezTo>
                  <a:cubicBezTo>
                    <a:pt x="57" y="204"/>
                    <a:pt x="57" y="202"/>
                    <a:pt x="59" y="201"/>
                  </a:cubicBezTo>
                  <a:cubicBezTo>
                    <a:pt x="60" y="200"/>
                    <a:pt x="60" y="199"/>
                    <a:pt x="60" y="197"/>
                  </a:cubicBezTo>
                  <a:cubicBezTo>
                    <a:pt x="60" y="196"/>
                    <a:pt x="61" y="194"/>
                    <a:pt x="61" y="192"/>
                  </a:cubicBezTo>
                  <a:cubicBezTo>
                    <a:pt x="62" y="191"/>
                    <a:pt x="61" y="190"/>
                    <a:pt x="60" y="188"/>
                  </a:cubicBezTo>
                  <a:cubicBezTo>
                    <a:pt x="59" y="187"/>
                    <a:pt x="58" y="185"/>
                    <a:pt x="58" y="183"/>
                  </a:cubicBezTo>
                  <a:cubicBezTo>
                    <a:pt x="58" y="180"/>
                    <a:pt x="58" y="177"/>
                    <a:pt x="55" y="173"/>
                  </a:cubicBezTo>
                  <a:cubicBezTo>
                    <a:pt x="52" y="170"/>
                    <a:pt x="52" y="164"/>
                    <a:pt x="53" y="161"/>
                  </a:cubicBezTo>
                  <a:cubicBezTo>
                    <a:pt x="53" y="161"/>
                    <a:pt x="54" y="160"/>
                    <a:pt x="54" y="160"/>
                  </a:cubicBezTo>
                  <a:cubicBezTo>
                    <a:pt x="54" y="160"/>
                    <a:pt x="54" y="159"/>
                    <a:pt x="54" y="159"/>
                  </a:cubicBezTo>
                  <a:cubicBezTo>
                    <a:pt x="55" y="159"/>
                    <a:pt x="55" y="158"/>
                    <a:pt x="56" y="158"/>
                  </a:cubicBezTo>
                  <a:cubicBezTo>
                    <a:pt x="56" y="158"/>
                    <a:pt x="56" y="157"/>
                    <a:pt x="56" y="156"/>
                  </a:cubicBezTo>
                  <a:cubicBezTo>
                    <a:pt x="57" y="154"/>
                    <a:pt x="58" y="150"/>
                    <a:pt x="61" y="149"/>
                  </a:cubicBezTo>
                  <a:cubicBezTo>
                    <a:pt x="61" y="149"/>
                    <a:pt x="61" y="149"/>
                    <a:pt x="61" y="149"/>
                  </a:cubicBezTo>
                  <a:cubicBezTo>
                    <a:pt x="62" y="147"/>
                    <a:pt x="60" y="143"/>
                    <a:pt x="60" y="140"/>
                  </a:cubicBezTo>
                  <a:cubicBezTo>
                    <a:pt x="58" y="136"/>
                    <a:pt x="60" y="135"/>
                    <a:pt x="62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29"/>
                    <a:pt x="65" y="123"/>
                    <a:pt x="69" y="122"/>
                  </a:cubicBezTo>
                  <a:cubicBezTo>
                    <a:pt x="70" y="121"/>
                    <a:pt x="71" y="118"/>
                    <a:pt x="71" y="114"/>
                  </a:cubicBezTo>
                  <a:cubicBezTo>
                    <a:pt x="71" y="111"/>
                    <a:pt x="73" y="110"/>
                    <a:pt x="76" y="109"/>
                  </a:cubicBezTo>
                  <a:cubicBezTo>
                    <a:pt x="77" y="108"/>
                    <a:pt x="77" y="108"/>
                    <a:pt x="78" y="107"/>
                  </a:cubicBezTo>
                  <a:cubicBezTo>
                    <a:pt x="78" y="107"/>
                    <a:pt x="78" y="106"/>
                    <a:pt x="78" y="106"/>
                  </a:cubicBezTo>
                  <a:cubicBezTo>
                    <a:pt x="77" y="105"/>
                    <a:pt x="76" y="103"/>
                    <a:pt x="76" y="102"/>
                  </a:cubicBezTo>
                  <a:cubicBezTo>
                    <a:pt x="77" y="101"/>
                    <a:pt x="77" y="100"/>
                    <a:pt x="78" y="99"/>
                  </a:cubicBezTo>
                  <a:cubicBezTo>
                    <a:pt x="79" y="99"/>
                    <a:pt x="78" y="96"/>
                    <a:pt x="77" y="95"/>
                  </a:cubicBezTo>
                  <a:cubicBezTo>
                    <a:pt x="76" y="92"/>
                    <a:pt x="75" y="89"/>
                    <a:pt x="77" y="87"/>
                  </a:cubicBezTo>
                  <a:cubicBezTo>
                    <a:pt x="78" y="87"/>
                    <a:pt x="77" y="85"/>
                    <a:pt x="77" y="84"/>
                  </a:cubicBezTo>
                  <a:cubicBezTo>
                    <a:pt x="77" y="83"/>
                    <a:pt x="77" y="82"/>
                    <a:pt x="77" y="80"/>
                  </a:cubicBezTo>
                  <a:cubicBezTo>
                    <a:pt x="77" y="78"/>
                    <a:pt x="80" y="76"/>
                    <a:pt x="85" y="73"/>
                  </a:cubicBezTo>
                  <a:cubicBezTo>
                    <a:pt x="87" y="72"/>
                    <a:pt x="90" y="70"/>
                    <a:pt x="90" y="70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1" y="69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7"/>
                    <a:pt x="91" y="67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91" y="66"/>
                    <a:pt x="91" y="66"/>
                    <a:pt x="91" y="65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2" y="63"/>
                    <a:pt x="92" y="63"/>
                    <a:pt x="92" y="63"/>
                  </a:cubicBezTo>
                  <a:cubicBezTo>
                    <a:pt x="92" y="63"/>
                    <a:pt x="92" y="62"/>
                    <a:pt x="92" y="62"/>
                  </a:cubicBezTo>
                  <a:cubicBezTo>
                    <a:pt x="92" y="62"/>
                    <a:pt x="92" y="61"/>
                    <a:pt x="92" y="61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0" y="62"/>
                    <a:pt x="89" y="62"/>
                    <a:pt x="88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8" name="Freeform 1889">
              <a:extLst>
                <a:ext uri="{FF2B5EF4-FFF2-40B4-BE49-F238E27FC236}">
                  <a16:creationId xmlns:a16="http://schemas.microsoft.com/office/drawing/2014/main" id="{E8594ECC-1629-46D1-B397-DF027BDA1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6580" y="5861537"/>
              <a:ext cx="23043" cy="2044"/>
            </a:xfrm>
            <a:custGeom>
              <a:avLst/>
              <a:gdLst>
                <a:gd name="T0" fmla="*/ 0 w 13"/>
                <a:gd name="T1" fmla="*/ 1 h 1"/>
                <a:gd name="T2" fmla="*/ 13 w 13"/>
                <a:gd name="T3" fmla="*/ 0 h 1"/>
                <a:gd name="T4" fmla="*/ 0 w 1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cubicBezTo>
                    <a:pt x="0" y="0"/>
                    <a:pt x="7" y="0"/>
                    <a:pt x="13" y="0"/>
                  </a:cubicBezTo>
                  <a:cubicBezTo>
                    <a:pt x="7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79" name="Freeform 1890">
              <a:extLst>
                <a:ext uri="{FF2B5EF4-FFF2-40B4-BE49-F238E27FC236}">
                  <a16:creationId xmlns:a16="http://schemas.microsoft.com/office/drawing/2014/main" id="{5A2FC913-3060-4174-9501-5E88FB1C0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906" y="586562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0" name="Freeform 1891">
              <a:extLst>
                <a:ext uri="{FF2B5EF4-FFF2-40B4-BE49-F238E27FC236}">
                  <a16:creationId xmlns:a16="http://schemas.microsoft.com/office/drawing/2014/main" id="{D4C90DED-613A-4949-88B5-019FA7A11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188" y="5881978"/>
              <a:ext cx="0" cy="12265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1" name="Freeform 1892">
              <a:extLst>
                <a:ext uri="{FF2B5EF4-FFF2-40B4-BE49-F238E27FC236}">
                  <a16:creationId xmlns:a16="http://schemas.microsoft.com/office/drawing/2014/main" id="{1F1D6BB0-490D-4300-B03C-DEEA7D167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985" y="58635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2" name="Freeform 1893">
              <a:extLst>
                <a:ext uri="{FF2B5EF4-FFF2-40B4-BE49-F238E27FC236}">
                  <a16:creationId xmlns:a16="http://schemas.microsoft.com/office/drawing/2014/main" id="{CFA6058E-3061-4DF7-A750-13E7B520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5916729"/>
              <a:ext cx="0" cy="6133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3" name="Freeform 1894">
              <a:extLst>
                <a:ext uri="{FF2B5EF4-FFF2-40B4-BE49-F238E27FC236}">
                  <a16:creationId xmlns:a16="http://schemas.microsoft.com/office/drawing/2014/main" id="{6937AA48-952B-47EF-B98E-8BAE85FE0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5906509"/>
              <a:ext cx="1920" cy="613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4" name="Freeform 1895">
              <a:extLst>
                <a:ext uri="{FF2B5EF4-FFF2-40B4-BE49-F238E27FC236}">
                  <a16:creationId xmlns:a16="http://schemas.microsoft.com/office/drawing/2014/main" id="{434B6123-7F79-4C24-A69E-50D48B911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188" y="5896288"/>
              <a:ext cx="0" cy="8177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5" name="Freeform 1896">
              <a:extLst>
                <a:ext uri="{FF2B5EF4-FFF2-40B4-BE49-F238E27FC236}">
                  <a16:creationId xmlns:a16="http://schemas.microsoft.com/office/drawing/2014/main" id="{3C17AA40-9C0D-4FA3-982F-6B66D4B4D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5931039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6" name="Freeform 1897">
              <a:extLst>
                <a:ext uri="{FF2B5EF4-FFF2-40B4-BE49-F238E27FC236}">
                  <a16:creationId xmlns:a16="http://schemas.microsoft.com/office/drawing/2014/main" id="{05183078-10DB-4525-B599-E8BD3E037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832" y="5113368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7" name="Freeform 1898">
              <a:extLst>
                <a:ext uri="{FF2B5EF4-FFF2-40B4-BE49-F238E27FC236}">
                  <a16:creationId xmlns:a16="http://schemas.microsoft.com/office/drawing/2014/main" id="{DB6F8CC3-01FD-44B1-A02A-A7963071B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912" y="512154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8" name="Freeform 1899">
              <a:extLst>
                <a:ext uri="{FF2B5EF4-FFF2-40B4-BE49-F238E27FC236}">
                  <a16:creationId xmlns:a16="http://schemas.microsoft.com/office/drawing/2014/main" id="{CC45D3FE-EB9C-4A04-A7BD-66AAF6A1A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752" y="510723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89" name="Freeform 1900">
              <a:extLst>
                <a:ext uri="{FF2B5EF4-FFF2-40B4-BE49-F238E27FC236}">
                  <a16:creationId xmlns:a16="http://schemas.microsoft.com/office/drawing/2014/main" id="{235AFBB1-EB62-4FFC-81D9-9F8F21C22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832" y="511132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0" name="Freeform 1901">
              <a:extLst>
                <a:ext uri="{FF2B5EF4-FFF2-40B4-BE49-F238E27FC236}">
                  <a16:creationId xmlns:a16="http://schemas.microsoft.com/office/drawing/2014/main" id="{7AE70057-2ADB-47B5-A563-1F28BCCB5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832" y="5117456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1" name="Freeform 1902">
              <a:extLst>
                <a:ext uri="{FF2B5EF4-FFF2-40B4-BE49-F238E27FC236}">
                  <a16:creationId xmlns:a16="http://schemas.microsoft.com/office/drawing/2014/main" id="{74FFF718-CB94-447D-B02C-8D9FC86CD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912" y="5119500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2" name="Freeform 1903">
              <a:extLst>
                <a:ext uri="{FF2B5EF4-FFF2-40B4-BE49-F238E27FC236}">
                  <a16:creationId xmlns:a16="http://schemas.microsoft.com/office/drawing/2014/main" id="{19FDDF1C-0CE5-4111-8734-E4CC32041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188" y="5949436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3" name="Freeform 1904">
              <a:extLst>
                <a:ext uri="{FF2B5EF4-FFF2-40B4-BE49-F238E27FC236}">
                  <a16:creationId xmlns:a16="http://schemas.microsoft.com/office/drawing/2014/main" id="{30C16B21-A5C8-4D8B-A879-2ABD2CD66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863" y="5301432"/>
              <a:ext cx="5761" cy="22486"/>
            </a:xfrm>
            <a:custGeom>
              <a:avLst/>
              <a:gdLst>
                <a:gd name="T0" fmla="*/ 3 w 3"/>
                <a:gd name="T1" fmla="*/ 12 h 12"/>
                <a:gd name="T2" fmla="*/ 1 w 3"/>
                <a:gd name="T3" fmla="*/ 0 h 12"/>
                <a:gd name="T4" fmla="*/ 3 w 3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2">
                  <a:moveTo>
                    <a:pt x="3" y="12"/>
                  </a:moveTo>
                  <a:cubicBezTo>
                    <a:pt x="1" y="9"/>
                    <a:pt x="0" y="3"/>
                    <a:pt x="1" y="0"/>
                  </a:cubicBezTo>
                  <a:cubicBezTo>
                    <a:pt x="0" y="3"/>
                    <a:pt x="0" y="9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4" name="Freeform 1905">
              <a:extLst>
                <a:ext uri="{FF2B5EF4-FFF2-40B4-BE49-F238E27FC236}">
                  <a16:creationId xmlns:a16="http://schemas.microsoft.com/office/drawing/2014/main" id="{683D48FF-DC1B-44D8-82A5-1C023E794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6108" y="5953525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5" name="Freeform 1906">
              <a:extLst>
                <a:ext uri="{FF2B5EF4-FFF2-40B4-BE49-F238E27FC236}">
                  <a16:creationId xmlns:a16="http://schemas.microsoft.com/office/drawing/2014/main" id="{06A800F4-4A72-45BA-A95F-69C7DAAA0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8899" y="5861537"/>
              <a:ext cx="5761" cy="2044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1" y="1"/>
                    <a:pt x="0" y="0"/>
                  </a:cubicBezTo>
                  <a:cubicBezTo>
                    <a:pt x="1" y="1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6" name="Freeform 1907">
              <a:extLst>
                <a:ext uri="{FF2B5EF4-FFF2-40B4-BE49-F238E27FC236}">
                  <a16:creationId xmlns:a16="http://schemas.microsoft.com/office/drawing/2014/main" id="{3C3690A4-07DA-4882-A1E1-79D6B505F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5937171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7" name="Freeform 1908">
              <a:extLst>
                <a:ext uri="{FF2B5EF4-FFF2-40B4-BE49-F238E27FC236}">
                  <a16:creationId xmlns:a16="http://schemas.microsoft.com/office/drawing/2014/main" id="{E4126A75-B59E-4EF4-A96F-E514C3101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6108" y="59514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8" name="Freeform 1909">
              <a:extLst>
                <a:ext uri="{FF2B5EF4-FFF2-40B4-BE49-F238E27FC236}">
                  <a16:creationId xmlns:a16="http://schemas.microsoft.com/office/drawing/2014/main" id="{99C39A9A-555A-4B8D-859C-9849072FE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5924906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99" name="Freeform 1910">
              <a:extLst>
                <a:ext uri="{FF2B5EF4-FFF2-40B4-BE49-F238E27FC236}">
                  <a16:creationId xmlns:a16="http://schemas.microsoft.com/office/drawing/2014/main" id="{E4DC348C-8836-4691-B657-545AE011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145" y="52789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0" name="Freeform 1911">
              <a:extLst>
                <a:ext uri="{FF2B5EF4-FFF2-40B4-BE49-F238E27FC236}">
                  <a16:creationId xmlns:a16="http://schemas.microsoft.com/office/drawing/2014/main" id="{9719DEAD-08A1-4C2A-9D00-1DFF799B0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188" y="594739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1" name="Freeform 1912">
              <a:extLst>
                <a:ext uri="{FF2B5EF4-FFF2-40B4-BE49-F238E27FC236}">
                  <a16:creationId xmlns:a16="http://schemas.microsoft.com/office/drawing/2014/main" id="{3752A373-FEDB-48B6-BAB6-9129382C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6108" y="59535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2" name="Freeform 1913">
              <a:extLst>
                <a:ext uri="{FF2B5EF4-FFF2-40B4-BE49-F238E27FC236}">
                  <a16:creationId xmlns:a16="http://schemas.microsoft.com/office/drawing/2014/main" id="{8174444B-D5B3-4DA1-A695-ED1764432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752" y="510519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3" name="Freeform 1914">
              <a:extLst>
                <a:ext uri="{FF2B5EF4-FFF2-40B4-BE49-F238E27FC236}">
                  <a16:creationId xmlns:a16="http://schemas.microsoft.com/office/drawing/2014/main" id="{0CA53757-4C76-4FC5-AF0C-3093F45AE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5943304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4" name="Freeform 1915">
              <a:extLst>
                <a:ext uri="{FF2B5EF4-FFF2-40B4-BE49-F238E27FC236}">
                  <a16:creationId xmlns:a16="http://schemas.microsoft.com/office/drawing/2014/main" id="{EB39FB8E-B0C6-42D5-B9A1-07970E95B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188" y="5951480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5" name="Freeform 1916">
              <a:extLst>
                <a:ext uri="{FF2B5EF4-FFF2-40B4-BE49-F238E27FC236}">
                  <a16:creationId xmlns:a16="http://schemas.microsoft.com/office/drawing/2014/main" id="{4B8DA80E-D935-413F-AE2A-8318F1647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188" y="59514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6" name="Freeform 1917">
              <a:extLst>
                <a:ext uri="{FF2B5EF4-FFF2-40B4-BE49-F238E27FC236}">
                  <a16:creationId xmlns:a16="http://schemas.microsoft.com/office/drawing/2014/main" id="{1DF0BE50-1A90-4308-8A30-B10D06695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8899" y="5714356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7" name="Freeform 1918">
              <a:extLst>
                <a:ext uri="{FF2B5EF4-FFF2-40B4-BE49-F238E27FC236}">
                  <a16:creationId xmlns:a16="http://schemas.microsoft.com/office/drawing/2014/main" id="{D7CB6DBC-1C96-42D0-8E24-3D2A1DD68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8605" y="5023424"/>
              <a:ext cx="168982" cy="186020"/>
            </a:xfrm>
            <a:custGeom>
              <a:avLst/>
              <a:gdLst>
                <a:gd name="T0" fmla="*/ 49 w 92"/>
                <a:gd name="T1" fmla="*/ 5 h 95"/>
                <a:gd name="T2" fmla="*/ 48 w 92"/>
                <a:gd name="T3" fmla="*/ 5 h 95"/>
                <a:gd name="T4" fmla="*/ 46 w 92"/>
                <a:gd name="T5" fmla="*/ 4 h 95"/>
                <a:gd name="T6" fmla="*/ 44 w 92"/>
                <a:gd name="T7" fmla="*/ 3 h 95"/>
                <a:gd name="T8" fmla="*/ 35 w 92"/>
                <a:gd name="T9" fmla="*/ 0 h 95"/>
                <a:gd name="T10" fmla="*/ 20 w 92"/>
                <a:gd name="T11" fmla="*/ 2 h 95"/>
                <a:gd name="T12" fmla="*/ 5 w 92"/>
                <a:gd name="T13" fmla="*/ 12 h 95"/>
                <a:gd name="T14" fmla="*/ 0 w 92"/>
                <a:gd name="T15" fmla="*/ 32 h 95"/>
                <a:gd name="T16" fmla="*/ 1 w 92"/>
                <a:gd name="T17" fmla="*/ 33 h 95"/>
                <a:gd name="T18" fmla="*/ 3 w 92"/>
                <a:gd name="T19" fmla="*/ 35 h 95"/>
                <a:gd name="T20" fmla="*/ 5 w 92"/>
                <a:gd name="T21" fmla="*/ 37 h 95"/>
                <a:gd name="T22" fmla="*/ 7 w 92"/>
                <a:gd name="T23" fmla="*/ 39 h 95"/>
                <a:gd name="T24" fmla="*/ 9 w 92"/>
                <a:gd name="T25" fmla="*/ 41 h 95"/>
                <a:gd name="T26" fmla="*/ 11 w 92"/>
                <a:gd name="T27" fmla="*/ 43 h 95"/>
                <a:gd name="T28" fmla="*/ 18 w 92"/>
                <a:gd name="T29" fmla="*/ 48 h 95"/>
                <a:gd name="T30" fmla="*/ 38 w 92"/>
                <a:gd name="T31" fmla="*/ 59 h 95"/>
                <a:gd name="T32" fmla="*/ 51 w 92"/>
                <a:gd name="T33" fmla="*/ 65 h 95"/>
                <a:gd name="T34" fmla="*/ 60 w 92"/>
                <a:gd name="T35" fmla="*/ 71 h 95"/>
                <a:gd name="T36" fmla="*/ 56 w 92"/>
                <a:gd name="T37" fmla="*/ 77 h 95"/>
                <a:gd name="T38" fmla="*/ 49 w 92"/>
                <a:gd name="T39" fmla="*/ 92 h 95"/>
                <a:gd name="T40" fmla="*/ 57 w 92"/>
                <a:gd name="T41" fmla="*/ 94 h 95"/>
                <a:gd name="T42" fmla="*/ 61 w 92"/>
                <a:gd name="T43" fmla="*/ 94 h 95"/>
                <a:gd name="T44" fmla="*/ 63 w 92"/>
                <a:gd name="T45" fmla="*/ 94 h 95"/>
                <a:gd name="T46" fmla="*/ 65 w 92"/>
                <a:gd name="T47" fmla="*/ 94 h 95"/>
                <a:gd name="T48" fmla="*/ 68 w 92"/>
                <a:gd name="T49" fmla="*/ 95 h 95"/>
                <a:gd name="T50" fmla="*/ 76 w 92"/>
                <a:gd name="T51" fmla="*/ 93 h 95"/>
                <a:gd name="T52" fmla="*/ 79 w 92"/>
                <a:gd name="T53" fmla="*/ 91 h 95"/>
                <a:gd name="T54" fmla="*/ 85 w 92"/>
                <a:gd name="T55" fmla="*/ 88 h 95"/>
                <a:gd name="T56" fmla="*/ 89 w 92"/>
                <a:gd name="T57" fmla="*/ 75 h 95"/>
                <a:gd name="T58" fmla="*/ 89 w 92"/>
                <a:gd name="T59" fmla="*/ 72 h 95"/>
                <a:gd name="T60" fmla="*/ 89 w 92"/>
                <a:gd name="T61" fmla="*/ 71 h 95"/>
                <a:gd name="T62" fmla="*/ 89 w 92"/>
                <a:gd name="T63" fmla="*/ 70 h 95"/>
                <a:gd name="T64" fmla="*/ 90 w 92"/>
                <a:gd name="T65" fmla="*/ 68 h 95"/>
                <a:gd name="T66" fmla="*/ 90 w 92"/>
                <a:gd name="T67" fmla="*/ 67 h 95"/>
                <a:gd name="T68" fmla="*/ 91 w 92"/>
                <a:gd name="T69" fmla="*/ 54 h 95"/>
                <a:gd name="T70" fmla="*/ 85 w 92"/>
                <a:gd name="T71" fmla="*/ 55 h 95"/>
                <a:gd name="T72" fmla="*/ 75 w 92"/>
                <a:gd name="T73" fmla="*/ 42 h 95"/>
                <a:gd name="T74" fmla="*/ 68 w 92"/>
                <a:gd name="T75" fmla="*/ 35 h 95"/>
                <a:gd name="T76" fmla="*/ 68 w 92"/>
                <a:gd name="T77" fmla="*/ 35 h 95"/>
                <a:gd name="T78" fmla="*/ 66 w 92"/>
                <a:gd name="T79" fmla="*/ 34 h 95"/>
                <a:gd name="T80" fmla="*/ 52 w 92"/>
                <a:gd name="T81" fmla="*/ 31 h 95"/>
                <a:gd name="T82" fmla="*/ 50 w 92"/>
                <a:gd name="T83" fmla="*/ 13 h 95"/>
                <a:gd name="T84" fmla="*/ 51 w 92"/>
                <a:gd name="T85" fmla="*/ 6 h 95"/>
                <a:gd name="T86" fmla="*/ 51 w 92"/>
                <a:gd name="T87" fmla="*/ 6 h 95"/>
                <a:gd name="T88" fmla="*/ 51 w 92"/>
                <a:gd name="T89" fmla="*/ 5 h 95"/>
                <a:gd name="T90" fmla="*/ 49 w 92"/>
                <a:gd name="T91" fmla="*/ 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" h="95">
                  <a:moveTo>
                    <a:pt x="49" y="5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6" y="4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5" y="3"/>
                    <a:pt x="45" y="3"/>
                    <a:pt x="44" y="3"/>
                  </a:cubicBezTo>
                  <a:cubicBezTo>
                    <a:pt x="43" y="2"/>
                    <a:pt x="41" y="0"/>
                    <a:pt x="3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0"/>
                    <a:pt x="29" y="0"/>
                    <a:pt x="27" y="1"/>
                  </a:cubicBezTo>
                  <a:cubicBezTo>
                    <a:pt x="25" y="2"/>
                    <a:pt x="22" y="2"/>
                    <a:pt x="20" y="2"/>
                  </a:cubicBezTo>
                  <a:cubicBezTo>
                    <a:pt x="18" y="2"/>
                    <a:pt x="15" y="2"/>
                    <a:pt x="13" y="4"/>
                  </a:cubicBezTo>
                  <a:cubicBezTo>
                    <a:pt x="9" y="6"/>
                    <a:pt x="5" y="11"/>
                    <a:pt x="5" y="12"/>
                  </a:cubicBezTo>
                  <a:cubicBezTo>
                    <a:pt x="6" y="14"/>
                    <a:pt x="5" y="30"/>
                    <a:pt x="1" y="32"/>
                  </a:cubicBezTo>
                  <a:cubicBezTo>
                    <a:pt x="1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3" y="35"/>
                    <a:pt x="4" y="36"/>
                    <a:pt x="4" y="37"/>
                  </a:cubicBezTo>
                  <a:cubicBezTo>
                    <a:pt x="4" y="37"/>
                    <a:pt x="4" y="37"/>
                    <a:pt x="5" y="37"/>
                  </a:cubicBezTo>
                  <a:cubicBezTo>
                    <a:pt x="5" y="38"/>
                    <a:pt x="6" y="38"/>
                    <a:pt x="6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8" y="40"/>
                    <a:pt x="8" y="40"/>
                    <a:pt x="8" y="4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2" y="43"/>
                    <a:pt x="12" y="44"/>
                    <a:pt x="13" y="44"/>
                  </a:cubicBezTo>
                  <a:cubicBezTo>
                    <a:pt x="15" y="46"/>
                    <a:pt x="17" y="47"/>
                    <a:pt x="18" y="48"/>
                  </a:cubicBezTo>
                  <a:cubicBezTo>
                    <a:pt x="20" y="50"/>
                    <a:pt x="21" y="51"/>
                    <a:pt x="25" y="52"/>
                  </a:cubicBezTo>
                  <a:cubicBezTo>
                    <a:pt x="33" y="52"/>
                    <a:pt x="36" y="56"/>
                    <a:pt x="38" y="59"/>
                  </a:cubicBezTo>
                  <a:cubicBezTo>
                    <a:pt x="39" y="60"/>
                    <a:pt x="45" y="62"/>
                    <a:pt x="49" y="64"/>
                  </a:cubicBezTo>
                  <a:cubicBezTo>
                    <a:pt x="50" y="64"/>
                    <a:pt x="51" y="65"/>
                    <a:pt x="51" y="65"/>
                  </a:cubicBezTo>
                  <a:cubicBezTo>
                    <a:pt x="57" y="67"/>
                    <a:pt x="59" y="68"/>
                    <a:pt x="60" y="70"/>
                  </a:cubicBezTo>
                  <a:cubicBezTo>
                    <a:pt x="60" y="70"/>
                    <a:pt x="60" y="71"/>
                    <a:pt x="60" y="71"/>
                  </a:cubicBezTo>
                  <a:cubicBezTo>
                    <a:pt x="60" y="73"/>
                    <a:pt x="59" y="74"/>
                    <a:pt x="57" y="76"/>
                  </a:cubicBezTo>
                  <a:cubicBezTo>
                    <a:pt x="57" y="76"/>
                    <a:pt x="57" y="77"/>
                    <a:pt x="56" y="77"/>
                  </a:cubicBezTo>
                  <a:cubicBezTo>
                    <a:pt x="54" y="80"/>
                    <a:pt x="51" y="83"/>
                    <a:pt x="51" y="86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2"/>
                    <a:pt x="50" y="93"/>
                    <a:pt x="50" y="93"/>
                  </a:cubicBezTo>
                  <a:cubicBezTo>
                    <a:pt x="53" y="93"/>
                    <a:pt x="55" y="93"/>
                    <a:pt x="57" y="94"/>
                  </a:cubicBezTo>
                  <a:cubicBezTo>
                    <a:pt x="57" y="94"/>
                    <a:pt x="58" y="94"/>
                    <a:pt x="58" y="94"/>
                  </a:cubicBezTo>
                  <a:cubicBezTo>
                    <a:pt x="59" y="94"/>
                    <a:pt x="60" y="94"/>
                    <a:pt x="61" y="94"/>
                  </a:cubicBezTo>
                  <a:cubicBezTo>
                    <a:pt x="61" y="94"/>
                    <a:pt x="62" y="94"/>
                    <a:pt x="63" y="94"/>
                  </a:cubicBezTo>
                  <a:cubicBezTo>
                    <a:pt x="63" y="94"/>
                    <a:pt x="63" y="94"/>
                    <a:pt x="63" y="94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4" y="94"/>
                    <a:pt x="64" y="94"/>
                    <a:pt x="65" y="94"/>
                  </a:cubicBezTo>
                  <a:cubicBezTo>
                    <a:pt x="65" y="94"/>
                    <a:pt x="66" y="94"/>
                    <a:pt x="66" y="94"/>
                  </a:cubicBezTo>
                  <a:cubicBezTo>
                    <a:pt x="67" y="94"/>
                    <a:pt x="67" y="95"/>
                    <a:pt x="68" y="95"/>
                  </a:cubicBezTo>
                  <a:cubicBezTo>
                    <a:pt x="69" y="95"/>
                    <a:pt x="70" y="95"/>
                    <a:pt x="72" y="94"/>
                  </a:cubicBezTo>
                  <a:cubicBezTo>
                    <a:pt x="73" y="93"/>
                    <a:pt x="74" y="93"/>
                    <a:pt x="76" y="93"/>
                  </a:cubicBezTo>
                  <a:cubicBezTo>
                    <a:pt x="76" y="92"/>
                    <a:pt x="77" y="93"/>
                    <a:pt x="77" y="93"/>
                  </a:cubicBezTo>
                  <a:cubicBezTo>
                    <a:pt x="77" y="93"/>
                    <a:pt x="79" y="92"/>
                    <a:pt x="79" y="91"/>
                  </a:cubicBezTo>
                  <a:cubicBezTo>
                    <a:pt x="81" y="90"/>
                    <a:pt x="83" y="88"/>
                    <a:pt x="85" y="88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7" y="87"/>
                    <a:pt x="89" y="79"/>
                    <a:pt x="89" y="75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9" y="70"/>
                    <a:pt x="89" y="70"/>
                    <a:pt x="89" y="69"/>
                  </a:cubicBezTo>
                  <a:cubicBezTo>
                    <a:pt x="89" y="69"/>
                    <a:pt x="89" y="69"/>
                    <a:pt x="90" y="68"/>
                  </a:cubicBezTo>
                  <a:cubicBezTo>
                    <a:pt x="90" y="68"/>
                    <a:pt x="90" y="67"/>
                    <a:pt x="90" y="67"/>
                  </a:cubicBezTo>
                  <a:cubicBezTo>
                    <a:pt x="90" y="67"/>
                    <a:pt x="90" y="67"/>
                    <a:pt x="90" y="67"/>
                  </a:cubicBezTo>
                  <a:cubicBezTo>
                    <a:pt x="90" y="66"/>
                    <a:pt x="90" y="65"/>
                    <a:pt x="90" y="65"/>
                  </a:cubicBezTo>
                  <a:cubicBezTo>
                    <a:pt x="91" y="62"/>
                    <a:pt x="92" y="55"/>
                    <a:pt x="91" y="54"/>
                  </a:cubicBezTo>
                  <a:cubicBezTo>
                    <a:pt x="91" y="54"/>
                    <a:pt x="90" y="54"/>
                    <a:pt x="90" y="54"/>
                  </a:cubicBezTo>
                  <a:cubicBezTo>
                    <a:pt x="88" y="54"/>
                    <a:pt x="87" y="55"/>
                    <a:pt x="85" y="55"/>
                  </a:cubicBezTo>
                  <a:cubicBezTo>
                    <a:pt x="84" y="56"/>
                    <a:pt x="84" y="56"/>
                    <a:pt x="83" y="56"/>
                  </a:cubicBezTo>
                  <a:cubicBezTo>
                    <a:pt x="80" y="56"/>
                    <a:pt x="77" y="49"/>
                    <a:pt x="75" y="42"/>
                  </a:cubicBezTo>
                  <a:cubicBezTo>
                    <a:pt x="74" y="39"/>
                    <a:pt x="71" y="34"/>
                    <a:pt x="70" y="34"/>
                  </a:cubicBezTo>
                  <a:cubicBezTo>
                    <a:pt x="70" y="34"/>
                    <a:pt x="69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6" y="35"/>
                    <a:pt x="66" y="35"/>
                    <a:pt x="66" y="34"/>
                  </a:cubicBezTo>
                  <a:cubicBezTo>
                    <a:pt x="65" y="34"/>
                    <a:pt x="63" y="33"/>
                    <a:pt x="59" y="33"/>
                  </a:cubicBezTo>
                  <a:cubicBezTo>
                    <a:pt x="56" y="33"/>
                    <a:pt x="53" y="33"/>
                    <a:pt x="52" y="31"/>
                  </a:cubicBezTo>
                  <a:cubicBezTo>
                    <a:pt x="50" y="29"/>
                    <a:pt x="51" y="26"/>
                    <a:pt x="52" y="22"/>
                  </a:cubicBezTo>
                  <a:cubicBezTo>
                    <a:pt x="53" y="18"/>
                    <a:pt x="51" y="16"/>
                    <a:pt x="50" y="13"/>
                  </a:cubicBezTo>
                  <a:cubicBezTo>
                    <a:pt x="49" y="11"/>
                    <a:pt x="48" y="8"/>
                    <a:pt x="51" y="7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5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0" y="5"/>
                    <a:pt x="50" y="5"/>
                    <a:pt x="4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8" name="Freeform 1919">
              <a:extLst>
                <a:ext uri="{FF2B5EF4-FFF2-40B4-BE49-F238E27FC236}">
                  <a16:creationId xmlns:a16="http://schemas.microsoft.com/office/drawing/2014/main" id="{EC45B7C8-D962-4680-A923-609516146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56295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09" name="Freeform 1920">
              <a:extLst>
                <a:ext uri="{FF2B5EF4-FFF2-40B4-BE49-F238E27FC236}">
                  <a16:creationId xmlns:a16="http://schemas.microsoft.com/office/drawing/2014/main" id="{8EEA736D-C4D9-4D31-8BFA-9AA6D55AF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6038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0" name="Freeform 1921">
              <a:extLst>
                <a:ext uri="{FF2B5EF4-FFF2-40B4-BE49-F238E27FC236}">
                  <a16:creationId xmlns:a16="http://schemas.microsoft.com/office/drawing/2014/main" id="{CD0F4DE9-2D99-40BC-82EF-A1B05C183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746" y="5154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1" name="Freeform 1922">
              <a:extLst>
                <a:ext uri="{FF2B5EF4-FFF2-40B4-BE49-F238E27FC236}">
                  <a16:creationId xmlns:a16="http://schemas.microsoft.com/office/drawing/2014/main" id="{97F2FB8E-119F-403C-B2AF-5FE461CFF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1501" y="509292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2" name="Freeform 1923">
              <a:extLst>
                <a:ext uri="{FF2B5EF4-FFF2-40B4-BE49-F238E27FC236}">
                  <a16:creationId xmlns:a16="http://schemas.microsoft.com/office/drawing/2014/main" id="{6689BCDB-A4E2-4E7E-92DD-A25AAA77D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697" y="503568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3" name="Freeform 1924">
              <a:extLst>
                <a:ext uri="{FF2B5EF4-FFF2-40B4-BE49-F238E27FC236}">
                  <a16:creationId xmlns:a16="http://schemas.microsoft.com/office/drawing/2014/main" id="{282DA0B6-2181-4FEF-BE70-C9E51F883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697" y="50336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4" name="Freeform 1925">
              <a:extLst>
                <a:ext uri="{FF2B5EF4-FFF2-40B4-BE49-F238E27FC236}">
                  <a16:creationId xmlns:a16="http://schemas.microsoft.com/office/drawing/2014/main" id="{3EFEDD39-A49F-421A-B027-E8E589996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64472"/>
              <a:ext cx="0" cy="6133"/>
            </a:xfrm>
            <a:custGeom>
              <a:avLst/>
              <a:gdLst>
                <a:gd name="T0" fmla="*/ 3 h 3"/>
                <a:gd name="T1" fmla="*/ 3 h 3"/>
                <a:gd name="T2" fmla="*/ 2 h 3"/>
                <a:gd name="T3" fmla="*/ 0 h 3"/>
                <a:gd name="T4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5" name="Freeform 1926">
              <a:extLst>
                <a:ext uri="{FF2B5EF4-FFF2-40B4-BE49-F238E27FC236}">
                  <a16:creationId xmlns:a16="http://schemas.microsoft.com/office/drawing/2014/main" id="{D60E7902-B395-4111-8493-0ED5E0E9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697" y="5035689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6" name="Freeform 1927">
              <a:extLst>
                <a:ext uri="{FF2B5EF4-FFF2-40B4-BE49-F238E27FC236}">
                  <a16:creationId xmlns:a16="http://schemas.microsoft.com/office/drawing/2014/main" id="{F792F6C5-62F0-483D-A15F-03020CCDE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2225" y="5129721"/>
              <a:ext cx="11521" cy="4088"/>
            </a:xfrm>
            <a:custGeom>
              <a:avLst/>
              <a:gdLst>
                <a:gd name="T0" fmla="*/ 7 w 7"/>
                <a:gd name="T1" fmla="*/ 0 h 2"/>
                <a:gd name="T2" fmla="*/ 2 w 7"/>
                <a:gd name="T3" fmla="*/ 1 h 2"/>
                <a:gd name="T4" fmla="*/ 0 w 7"/>
                <a:gd name="T5" fmla="*/ 2 h 2"/>
                <a:gd name="T6" fmla="*/ 2 w 7"/>
                <a:gd name="T7" fmla="*/ 1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0"/>
                    <a:pt x="4" y="1"/>
                    <a:pt x="2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4" y="1"/>
                    <a:pt x="5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7" name="Freeform 1928">
              <a:extLst>
                <a:ext uri="{FF2B5EF4-FFF2-40B4-BE49-F238E27FC236}">
                  <a16:creationId xmlns:a16="http://schemas.microsoft.com/office/drawing/2014/main" id="{3A6EE75A-0805-43E9-8F68-9079DF3E1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047" y="5099058"/>
              <a:ext cx="1920" cy="408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8" name="Freeform 1929">
              <a:extLst>
                <a:ext uri="{FF2B5EF4-FFF2-40B4-BE49-F238E27FC236}">
                  <a16:creationId xmlns:a16="http://schemas.microsoft.com/office/drawing/2014/main" id="{5E165338-F485-4E86-9FE7-E135EF066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900" y="5207400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19" name="Freeform 1930">
              <a:extLst>
                <a:ext uri="{FF2B5EF4-FFF2-40B4-BE49-F238E27FC236}">
                  <a16:creationId xmlns:a16="http://schemas.microsoft.com/office/drawing/2014/main" id="{32682963-7727-4439-9F95-6EEB2B08B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5887" y="5103147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0" name="Freeform 1931">
              <a:extLst>
                <a:ext uri="{FF2B5EF4-FFF2-40B4-BE49-F238E27FC236}">
                  <a16:creationId xmlns:a16="http://schemas.microsoft.com/office/drawing/2014/main" id="{DD45B3BD-61FE-4274-95AA-1067E2211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219" y="5162428"/>
              <a:ext cx="5761" cy="10221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  <a:gd name="T4" fmla="*/ 3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2"/>
                    <a:pt x="2" y="3"/>
                    <a:pt x="0" y="5"/>
                  </a:cubicBez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1" name="Freeform 1932">
              <a:extLst>
                <a:ext uri="{FF2B5EF4-FFF2-40B4-BE49-F238E27FC236}">
                  <a16:creationId xmlns:a16="http://schemas.microsoft.com/office/drawing/2014/main" id="{5E30F52B-C5E9-4A50-AEF9-09CBBCED6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6065" y="51992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2" name="Freeform 1933">
              <a:extLst>
                <a:ext uri="{FF2B5EF4-FFF2-40B4-BE49-F238E27FC236}">
                  <a16:creationId xmlns:a16="http://schemas.microsoft.com/office/drawing/2014/main" id="{757C7EA3-B3A2-4388-90E0-6203DF499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783" y="5203311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3" name="Freeform 1934">
              <a:extLst>
                <a:ext uri="{FF2B5EF4-FFF2-40B4-BE49-F238E27FC236}">
                  <a16:creationId xmlns:a16="http://schemas.microsoft.com/office/drawing/2014/main" id="{6BBCB218-05F6-40EA-91C7-1D00E1229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581" y="5207400"/>
              <a:ext cx="3840" cy="2044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4" name="Freeform 1935">
              <a:extLst>
                <a:ext uri="{FF2B5EF4-FFF2-40B4-BE49-F238E27FC236}">
                  <a16:creationId xmlns:a16="http://schemas.microsoft.com/office/drawing/2014/main" id="{E95FECB9-A714-4F08-B25C-A4063D28C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644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5" name="Freeform 1936">
              <a:extLst>
                <a:ext uri="{FF2B5EF4-FFF2-40B4-BE49-F238E27FC236}">
                  <a16:creationId xmlns:a16="http://schemas.microsoft.com/office/drawing/2014/main" id="{E7FB7F72-027B-4510-852A-463C240FF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660" y="5207400"/>
              <a:ext cx="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6" name="Freeform 1937">
              <a:extLst>
                <a:ext uri="{FF2B5EF4-FFF2-40B4-BE49-F238E27FC236}">
                  <a16:creationId xmlns:a16="http://schemas.microsoft.com/office/drawing/2014/main" id="{3CC943B5-4D4D-477E-A712-CD9DE3CEE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6242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7" name="Freeform 1938">
              <a:extLst>
                <a:ext uri="{FF2B5EF4-FFF2-40B4-BE49-F238E27FC236}">
                  <a16:creationId xmlns:a16="http://schemas.microsoft.com/office/drawing/2014/main" id="{5B2215BE-9672-4049-8893-6190CE071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703" y="5201267"/>
              <a:ext cx="3840" cy="408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2"/>
                  </a:cubicBezTo>
                  <a:cubicBezTo>
                    <a:pt x="0" y="2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8" name="Freeform 1939">
              <a:extLst>
                <a:ext uri="{FF2B5EF4-FFF2-40B4-BE49-F238E27FC236}">
                  <a16:creationId xmlns:a16="http://schemas.microsoft.com/office/drawing/2014/main" id="{C6B1522C-41FC-4415-8E91-3C3C372F4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139" y="5207400"/>
              <a:ext cx="5761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29" name="Freeform 1940">
              <a:extLst>
                <a:ext uri="{FF2B5EF4-FFF2-40B4-BE49-F238E27FC236}">
                  <a16:creationId xmlns:a16="http://schemas.microsoft.com/office/drawing/2014/main" id="{95DC07C9-76AD-4867-B809-2BF8CC2E4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206" y="5097014"/>
              <a:ext cx="1920" cy="2044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0" name="Freeform 1941">
              <a:extLst>
                <a:ext uri="{FF2B5EF4-FFF2-40B4-BE49-F238E27FC236}">
                  <a16:creationId xmlns:a16="http://schemas.microsoft.com/office/drawing/2014/main" id="{F4E0C545-C63D-4C5D-812E-4D2AF56C2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525" y="5088838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1" name="Freeform 1942">
              <a:extLst>
                <a:ext uri="{FF2B5EF4-FFF2-40B4-BE49-F238E27FC236}">
                  <a16:creationId xmlns:a16="http://schemas.microsoft.com/office/drawing/2014/main" id="{C1557789-FF6A-4E95-9FFE-CF3619821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8605" y="50867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2" name="Freeform 1943">
              <a:extLst>
                <a:ext uri="{FF2B5EF4-FFF2-40B4-BE49-F238E27FC236}">
                  <a16:creationId xmlns:a16="http://schemas.microsoft.com/office/drawing/2014/main" id="{A3116BC0-35E6-4EFD-B476-4758C4047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28" y="5107235"/>
              <a:ext cx="3840" cy="2044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3" name="Freeform 1944">
              <a:extLst>
                <a:ext uri="{FF2B5EF4-FFF2-40B4-BE49-F238E27FC236}">
                  <a16:creationId xmlns:a16="http://schemas.microsoft.com/office/drawing/2014/main" id="{28BD3B47-82A9-4D68-A63B-70FDDE634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4366" y="5092926"/>
              <a:ext cx="1920" cy="408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4" name="Freeform 1945">
              <a:extLst>
                <a:ext uri="{FF2B5EF4-FFF2-40B4-BE49-F238E27FC236}">
                  <a16:creationId xmlns:a16="http://schemas.microsoft.com/office/drawing/2014/main" id="{5ADD0253-2D98-44D3-B8AA-08BB14836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64472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5" name="Freeform 1946">
              <a:extLst>
                <a:ext uri="{FF2B5EF4-FFF2-40B4-BE49-F238E27FC236}">
                  <a16:creationId xmlns:a16="http://schemas.microsoft.com/office/drawing/2014/main" id="{E9E615E5-C97E-4436-A03A-0285BF028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51624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6" name="Freeform 1947">
              <a:extLst>
                <a:ext uri="{FF2B5EF4-FFF2-40B4-BE49-F238E27FC236}">
                  <a16:creationId xmlns:a16="http://schemas.microsoft.com/office/drawing/2014/main" id="{D1A437D1-7201-44A1-B819-E6AD4E0C8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721" y="4310006"/>
              <a:ext cx="240031" cy="363864"/>
            </a:xfrm>
            <a:custGeom>
              <a:avLst/>
              <a:gdLst>
                <a:gd name="T0" fmla="*/ 43 w 131"/>
                <a:gd name="T1" fmla="*/ 140 h 186"/>
                <a:gd name="T2" fmla="*/ 51 w 131"/>
                <a:gd name="T3" fmla="*/ 147 h 186"/>
                <a:gd name="T4" fmla="*/ 63 w 131"/>
                <a:gd name="T5" fmla="*/ 161 h 186"/>
                <a:gd name="T6" fmla="*/ 85 w 131"/>
                <a:gd name="T7" fmla="*/ 166 h 186"/>
                <a:gd name="T8" fmla="*/ 92 w 131"/>
                <a:gd name="T9" fmla="*/ 165 h 186"/>
                <a:gd name="T10" fmla="*/ 97 w 131"/>
                <a:gd name="T11" fmla="*/ 179 h 186"/>
                <a:gd name="T12" fmla="*/ 100 w 131"/>
                <a:gd name="T13" fmla="*/ 185 h 186"/>
                <a:gd name="T14" fmla="*/ 101 w 131"/>
                <a:gd name="T15" fmla="*/ 185 h 186"/>
                <a:gd name="T16" fmla="*/ 102 w 131"/>
                <a:gd name="T17" fmla="*/ 182 h 186"/>
                <a:gd name="T18" fmla="*/ 103 w 131"/>
                <a:gd name="T19" fmla="*/ 177 h 186"/>
                <a:gd name="T20" fmla="*/ 103 w 131"/>
                <a:gd name="T21" fmla="*/ 173 h 186"/>
                <a:gd name="T22" fmla="*/ 103 w 131"/>
                <a:gd name="T23" fmla="*/ 133 h 186"/>
                <a:gd name="T24" fmla="*/ 102 w 131"/>
                <a:gd name="T25" fmla="*/ 128 h 186"/>
                <a:gd name="T26" fmla="*/ 120 w 131"/>
                <a:gd name="T27" fmla="*/ 119 h 186"/>
                <a:gd name="T28" fmla="*/ 123 w 131"/>
                <a:gd name="T29" fmla="*/ 119 h 186"/>
                <a:gd name="T30" fmla="*/ 125 w 131"/>
                <a:gd name="T31" fmla="*/ 118 h 186"/>
                <a:gd name="T32" fmla="*/ 129 w 131"/>
                <a:gd name="T33" fmla="*/ 117 h 186"/>
                <a:gd name="T34" fmla="*/ 130 w 131"/>
                <a:gd name="T35" fmla="*/ 116 h 186"/>
                <a:gd name="T36" fmla="*/ 130 w 131"/>
                <a:gd name="T37" fmla="*/ 114 h 186"/>
                <a:gd name="T38" fmla="*/ 129 w 131"/>
                <a:gd name="T39" fmla="*/ 101 h 186"/>
                <a:gd name="T40" fmla="*/ 128 w 131"/>
                <a:gd name="T41" fmla="*/ 72 h 186"/>
                <a:gd name="T42" fmla="*/ 98 w 131"/>
                <a:gd name="T43" fmla="*/ 64 h 186"/>
                <a:gd name="T44" fmla="*/ 81 w 131"/>
                <a:gd name="T45" fmla="*/ 63 h 186"/>
                <a:gd name="T46" fmla="*/ 74 w 131"/>
                <a:gd name="T47" fmla="*/ 61 h 186"/>
                <a:gd name="T48" fmla="*/ 69 w 131"/>
                <a:gd name="T49" fmla="*/ 43 h 186"/>
                <a:gd name="T50" fmla="*/ 63 w 131"/>
                <a:gd name="T51" fmla="*/ 39 h 186"/>
                <a:gd name="T52" fmla="*/ 65 w 131"/>
                <a:gd name="T53" fmla="*/ 24 h 186"/>
                <a:gd name="T54" fmla="*/ 77 w 131"/>
                <a:gd name="T55" fmla="*/ 7 h 186"/>
                <a:gd name="T56" fmla="*/ 86 w 131"/>
                <a:gd name="T57" fmla="*/ 2 h 186"/>
                <a:gd name="T58" fmla="*/ 73 w 131"/>
                <a:gd name="T59" fmla="*/ 7 h 186"/>
                <a:gd name="T60" fmla="*/ 55 w 131"/>
                <a:gd name="T61" fmla="*/ 14 h 186"/>
                <a:gd name="T62" fmla="*/ 41 w 131"/>
                <a:gd name="T63" fmla="*/ 19 h 186"/>
                <a:gd name="T64" fmla="*/ 26 w 131"/>
                <a:gd name="T65" fmla="*/ 45 h 186"/>
                <a:gd name="T66" fmla="*/ 20 w 131"/>
                <a:gd name="T67" fmla="*/ 51 h 186"/>
                <a:gd name="T68" fmla="*/ 18 w 131"/>
                <a:gd name="T69" fmla="*/ 53 h 186"/>
                <a:gd name="T70" fmla="*/ 14 w 131"/>
                <a:gd name="T71" fmla="*/ 56 h 186"/>
                <a:gd name="T72" fmla="*/ 18 w 131"/>
                <a:gd name="T73" fmla="*/ 68 h 186"/>
                <a:gd name="T74" fmla="*/ 19 w 131"/>
                <a:gd name="T75" fmla="*/ 102 h 186"/>
                <a:gd name="T76" fmla="*/ 1 w 131"/>
                <a:gd name="T77" fmla="*/ 121 h 186"/>
                <a:gd name="T78" fmla="*/ 3 w 131"/>
                <a:gd name="T79" fmla="*/ 124 h 186"/>
                <a:gd name="T80" fmla="*/ 6 w 131"/>
                <a:gd name="T81" fmla="*/ 126 h 186"/>
                <a:gd name="T82" fmla="*/ 10 w 131"/>
                <a:gd name="T83" fmla="*/ 128 h 186"/>
                <a:gd name="T84" fmla="*/ 12 w 131"/>
                <a:gd name="T85" fmla="*/ 129 h 186"/>
                <a:gd name="T86" fmla="*/ 25 w 131"/>
                <a:gd name="T87" fmla="*/ 136 h 186"/>
                <a:gd name="T88" fmla="*/ 30 w 131"/>
                <a:gd name="T89" fmla="*/ 134 h 186"/>
                <a:gd name="T90" fmla="*/ 31 w 131"/>
                <a:gd name="T91" fmla="*/ 135 h 186"/>
                <a:gd name="T92" fmla="*/ 34 w 131"/>
                <a:gd name="T93" fmla="*/ 137 h 186"/>
                <a:gd name="T94" fmla="*/ 37 w 131"/>
                <a:gd name="T95" fmla="*/ 14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1" h="186">
                  <a:moveTo>
                    <a:pt x="38" y="141"/>
                  </a:moveTo>
                  <a:cubicBezTo>
                    <a:pt x="39" y="141"/>
                    <a:pt x="40" y="141"/>
                    <a:pt x="40" y="141"/>
                  </a:cubicBezTo>
                  <a:cubicBezTo>
                    <a:pt x="41" y="140"/>
                    <a:pt x="41" y="140"/>
                    <a:pt x="42" y="140"/>
                  </a:cubicBezTo>
                  <a:cubicBezTo>
                    <a:pt x="42" y="140"/>
                    <a:pt x="43" y="140"/>
                    <a:pt x="43" y="140"/>
                  </a:cubicBezTo>
                  <a:cubicBezTo>
                    <a:pt x="44" y="140"/>
                    <a:pt x="44" y="140"/>
                    <a:pt x="45" y="140"/>
                  </a:cubicBezTo>
                  <a:cubicBezTo>
                    <a:pt x="45" y="140"/>
                    <a:pt x="45" y="140"/>
                    <a:pt x="45" y="141"/>
                  </a:cubicBezTo>
                  <a:cubicBezTo>
                    <a:pt x="46" y="141"/>
                    <a:pt x="47" y="141"/>
                    <a:pt x="47" y="141"/>
                  </a:cubicBezTo>
                  <a:cubicBezTo>
                    <a:pt x="49" y="142"/>
                    <a:pt x="50" y="145"/>
                    <a:pt x="51" y="147"/>
                  </a:cubicBezTo>
                  <a:cubicBezTo>
                    <a:pt x="51" y="149"/>
                    <a:pt x="52" y="150"/>
                    <a:pt x="53" y="150"/>
                  </a:cubicBezTo>
                  <a:cubicBezTo>
                    <a:pt x="56" y="151"/>
                    <a:pt x="58" y="152"/>
                    <a:pt x="60" y="154"/>
                  </a:cubicBezTo>
                  <a:cubicBezTo>
                    <a:pt x="61" y="156"/>
                    <a:pt x="62" y="158"/>
                    <a:pt x="62" y="160"/>
                  </a:cubicBezTo>
                  <a:cubicBezTo>
                    <a:pt x="62" y="160"/>
                    <a:pt x="62" y="160"/>
                    <a:pt x="63" y="161"/>
                  </a:cubicBezTo>
                  <a:cubicBezTo>
                    <a:pt x="64" y="162"/>
                    <a:pt x="66" y="164"/>
                    <a:pt x="66" y="166"/>
                  </a:cubicBezTo>
                  <a:cubicBezTo>
                    <a:pt x="67" y="167"/>
                    <a:pt x="68" y="167"/>
                    <a:pt x="71" y="167"/>
                  </a:cubicBezTo>
                  <a:cubicBezTo>
                    <a:pt x="73" y="167"/>
                    <a:pt x="75" y="167"/>
                    <a:pt x="76" y="166"/>
                  </a:cubicBezTo>
                  <a:cubicBezTo>
                    <a:pt x="78" y="165"/>
                    <a:pt x="82" y="164"/>
                    <a:pt x="85" y="166"/>
                  </a:cubicBezTo>
                  <a:cubicBezTo>
                    <a:pt x="86" y="166"/>
                    <a:pt x="86" y="165"/>
                    <a:pt x="87" y="165"/>
                  </a:cubicBezTo>
                  <a:cubicBezTo>
                    <a:pt x="88" y="165"/>
                    <a:pt x="89" y="165"/>
                    <a:pt x="90" y="165"/>
                  </a:cubicBezTo>
                  <a:cubicBezTo>
                    <a:pt x="90" y="165"/>
                    <a:pt x="90" y="165"/>
                    <a:pt x="91" y="165"/>
                  </a:cubicBezTo>
                  <a:cubicBezTo>
                    <a:pt x="91" y="165"/>
                    <a:pt x="91" y="165"/>
                    <a:pt x="92" y="165"/>
                  </a:cubicBezTo>
                  <a:cubicBezTo>
                    <a:pt x="98" y="167"/>
                    <a:pt x="101" y="169"/>
                    <a:pt x="101" y="172"/>
                  </a:cubicBezTo>
                  <a:cubicBezTo>
                    <a:pt x="102" y="173"/>
                    <a:pt x="102" y="174"/>
                    <a:pt x="101" y="175"/>
                  </a:cubicBezTo>
                  <a:cubicBezTo>
                    <a:pt x="100" y="176"/>
                    <a:pt x="99" y="177"/>
                    <a:pt x="98" y="178"/>
                  </a:cubicBezTo>
                  <a:cubicBezTo>
                    <a:pt x="98" y="178"/>
                    <a:pt x="98" y="179"/>
                    <a:pt x="97" y="179"/>
                  </a:cubicBezTo>
                  <a:cubicBezTo>
                    <a:pt x="96" y="180"/>
                    <a:pt x="95" y="182"/>
                    <a:pt x="95" y="182"/>
                  </a:cubicBezTo>
                  <a:cubicBezTo>
                    <a:pt x="95" y="182"/>
                    <a:pt x="97" y="183"/>
                    <a:pt x="98" y="184"/>
                  </a:cubicBezTo>
                  <a:cubicBezTo>
                    <a:pt x="98" y="184"/>
                    <a:pt x="99" y="184"/>
                    <a:pt x="99" y="185"/>
                  </a:cubicBezTo>
                  <a:cubicBezTo>
                    <a:pt x="100" y="185"/>
                    <a:pt x="100" y="185"/>
                    <a:pt x="100" y="185"/>
                  </a:cubicBezTo>
                  <a:cubicBezTo>
                    <a:pt x="100" y="186"/>
                    <a:pt x="100" y="186"/>
                    <a:pt x="101" y="186"/>
                  </a:cubicBezTo>
                  <a:cubicBezTo>
                    <a:pt x="101" y="186"/>
                    <a:pt x="101" y="186"/>
                    <a:pt x="101" y="186"/>
                  </a:cubicBezTo>
                  <a:cubicBezTo>
                    <a:pt x="101" y="186"/>
                    <a:pt x="101" y="185"/>
                    <a:pt x="101" y="185"/>
                  </a:cubicBezTo>
                  <a:cubicBezTo>
                    <a:pt x="101" y="185"/>
                    <a:pt x="101" y="185"/>
                    <a:pt x="101" y="185"/>
                  </a:cubicBezTo>
                  <a:cubicBezTo>
                    <a:pt x="101" y="184"/>
                    <a:pt x="101" y="184"/>
                    <a:pt x="101" y="184"/>
                  </a:cubicBezTo>
                  <a:cubicBezTo>
                    <a:pt x="101" y="184"/>
                    <a:pt x="102" y="183"/>
                    <a:pt x="102" y="183"/>
                  </a:cubicBezTo>
                  <a:cubicBezTo>
                    <a:pt x="102" y="183"/>
                    <a:pt x="102" y="183"/>
                    <a:pt x="102" y="182"/>
                  </a:cubicBezTo>
                  <a:cubicBezTo>
                    <a:pt x="102" y="182"/>
                    <a:pt x="102" y="182"/>
                    <a:pt x="102" y="182"/>
                  </a:cubicBezTo>
                  <a:cubicBezTo>
                    <a:pt x="102" y="181"/>
                    <a:pt x="102" y="181"/>
                    <a:pt x="102" y="180"/>
                  </a:cubicBezTo>
                  <a:cubicBezTo>
                    <a:pt x="102" y="180"/>
                    <a:pt x="102" y="180"/>
                    <a:pt x="102" y="180"/>
                  </a:cubicBezTo>
                  <a:cubicBezTo>
                    <a:pt x="102" y="179"/>
                    <a:pt x="103" y="179"/>
                    <a:pt x="103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6"/>
                    <a:pt x="103" y="176"/>
                    <a:pt x="103" y="175"/>
                  </a:cubicBezTo>
                  <a:cubicBezTo>
                    <a:pt x="103" y="175"/>
                    <a:pt x="103" y="175"/>
                    <a:pt x="103" y="175"/>
                  </a:cubicBezTo>
                  <a:cubicBezTo>
                    <a:pt x="103" y="174"/>
                    <a:pt x="103" y="173"/>
                    <a:pt x="103" y="173"/>
                  </a:cubicBezTo>
                  <a:cubicBezTo>
                    <a:pt x="103" y="169"/>
                    <a:pt x="104" y="160"/>
                    <a:pt x="105" y="157"/>
                  </a:cubicBezTo>
                  <a:cubicBezTo>
                    <a:pt x="106" y="154"/>
                    <a:pt x="104" y="152"/>
                    <a:pt x="102" y="149"/>
                  </a:cubicBezTo>
                  <a:cubicBezTo>
                    <a:pt x="100" y="146"/>
                    <a:pt x="98" y="143"/>
                    <a:pt x="98" y="139"/>
                  </a:cubicBezTo>
                  <a:cubicBezTo>
                    <a:pt x="98" y="134"/>
                    <a:pt x="100" y="133"/>
                    <a:pt x="103" y="133"/>
                  </a:cubicBezTo>
                  <a:cubicBezTo>
                    <a:pt x="105" y="132"/>
                    <a:pt x="106" y="132"/>
                    <a:pt x="107" y="132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07" y="131"/>
                    <a:pt x="106" y="131"/>
                    <a:pt x="105" y="131"/>
                  </a:cubicBezTo>
                  <a:cubicBezTo>
                    <a:pt x="104" y="130"/>
                    <a:pt x="103" y="129"/>
                    <a:pt x="102" y="128"/>
                  </a:cubicBezTo>
                  <a:cubicBezTo>
                    <a:pt x="101" y="126"/>
                    <a:pt x="100" y="124"/>
                    <a:pt x="101" y="122"/>
                  </a:cubicBezTo>
                  <a:cubicBezTo>
                    <a:pt x="101" y="120"/>
                    <a:pt x="104" y="119"/>
                    <a:pt x="111" y="119"/>
                  </a:cubicBezTo>
                  <a:cubicBezTo>
                    <a:pt x="113" y="119"/>
                    <a:pt x="115" y="119"/>
                    <a:pt x="117" y="119"/>
                  </a:cubicBezTo>
                  <a:cubicBezTo>
                    <a:pt x="118" y="119"/>
                    <a:pt x="119" y="119"/>
                    <a:pt x="120" y="119"/>
                  </a:cubicBezTo>
                  <a:cubicBezTo>
                    <a:pt x="120" y="119"/>
                    <a:pt x="120" y="119"/>
                    <a:pt x="121" y="119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2" y="119"/>
                    <a:pt x="122" y="119"/>
                    <a:pt x="122" y="119"/>
                  </a:cubicBezTo>
                  <a:cubicBezTo>
                    <a:pt x="122" y="119"/>
                    <a:pt x="122" y="119"/>
                    <a:pt x="123" y="119"/>
                  </a:cubicBezTo>
                  <a:cubicBezTo>
                    <a:pt x="123" y="119"/>
                    <a:pt x="123" y="118"/>
                    <a:pt x="124" y="118"/>
                  </a:cubicBezTo>
                  <a:cubicBezTo>
                    <a:pt x="124" y="118"/>
                    <a:pt x="124" y="118"/>
                    <a:pt x="124" y="118"/>
                  </a:cubicBezTo>
                  <a:cubicBezTo>
                    <a:pt x="124" y="118"/>
                    <a:pt x="125" y="118"/>
                    <a:pt x="125" y="118"/>
                  </a:cubicBezTo>
                  <a:cubicBezTo>
                    <a:pt x="125" y="118"/>
                    <a:pt x="125" y="118"/>
                    <a:pt x="125" y="118"/>
                  </a:cubicBezTo>
                  <a:cubicBezTo>
                    <a:pt x="126" y="118"/>
                    <a:pt x="126" y="118"/>
                    <a:pt x="127" y="117"/>
                  </a:cubicBezTo>
                  <a:cubicBezTo>
                    <a:pt x="127" y="117"/>
                    <a:pt x="127" y="117"/>
                    <a:pt x="127" y="117"/>
                  </a:cubicBezTo>
                  <a:cubicBezTo>
                    <a:pt x="127" y="117"/>
                    <a:pt x="128" y="117"/>
                    <a:pt x="128" y="117"/>
                  </a:cubicBezTo>
                  <a:cubicBezTo>
                    <a:pt x="128" y="117"/>
                    <a:pt x="128" y="117"/>
                    <a:pt x="129" y="117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16"/>
                    <a:pt x="130" y="116"/>
                    <a:pt x="130" y="116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0" y="116"/>
                    <a:pt x="131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0" y="113"/>
                    <a:pt x="129" y="113"/>
                    <a:pt x="129" y="113"/>
                  </a:cubicBezTo>
                  <a:cubicBezTo>
                    <a:pt x="128" y="112"/>
                    <a:pt x="127" y="110"/>
                    <a:pt x="126" y="108"/>
                  </a:cubicBezTo>
                  <a:cubicBezTo>
                    <a:pt x="126" y="106"/>
                    <a:pt x="127" y="104"/>
                    <a:pt x="129" y="101"/>
                  </a:cubicBezTo>
                  <a:cubicBezTo>
                    <a:pt x="130" y="101"/>
                    <a:pt x="129" y="100"/>
                    <a:pt x="127" y="97"/>
                  </a:cubicBezTo>
                  <a:cubicBezTo>
                    <a:pt x="126" y="97"/>
                    <a:pt x="125" y="96"/>
                    <a:pt x="125" y="95"/>
                  </a:cubicBezTo>
                  <a:cubicBezTo>
                    <a:pt x="121" y="91"/>
                    <a:pt x="124" y="78"/>
                    <a:pt x="127" y="72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8" y="72"/>
                    <a:pt x="127" y="71"/>
                    <a:pt x="124" y="71"/>
                  </a:cubicBezTo>
                  <a:cubicBezTo>
                    <a:pt x="122" y="71"/>
                    <a:pt x="118" y="72"/>
                    <a:pt x="116" y="72"/>
                  </a:cubicBezTo>
                  <a:cubicBezTo>
                    <a:pt x="114" y="72"/>
                    <a:pt x="113" y="72"/>
                    <a:pt x="111" y="72"/>
                  </a:cubicBezTo>
                  <a:cubicBezTo>
                    <a:pt x="106" y="71"/>
                    <a:pt x="102" y="69"/>
                    <a:pt x="98" y="64"/>
                  </a:cubicBezTo>
                  <a:cubicBezTo>
                    <a:pt x="98" y="63"/>
                    <a:pt x="97" y="62"/>
                    <a:pt x="95" y="62"/>
                  </a:cubicBezTo>
                  <a:cubicBezTo>
                    <a:pt x="95" y="62"/>
                    <a:pt x="94" y="62"/>
                    <a:pt x="94" y="62"/>
                  </a:cubicBezTo>
                  <a:cubicBezTo>
                    <a:pt x="92" y="62"/>
                    <a:pt x="91" y="62"/>
                    <a:pt x="89" y="63"/>
                  </a:cubicBezTo>
                  <a:cubicBezTo>
                    <a:pt x="87" y="63"/>
                    <a:pt x="84" y="63"/>
                    <a:pt x="81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7" y="63"/>
                    <a:pt x="75" y="62"/>
                    <a:pt x="74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1" y="58"/>
                    <a:pt x="71" y="53"/>
                    <a:pt x="71" y="50"/>
                  </a:cubicBezTo>
                  <a:cubicBezTo>
                    <a:pt x="71" y="49"/>
                    <a:pt x="71" y="48"/>
                    <a:pt x="71" y="47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2" y="45"/>
                    <a:pt x="71" y="45"/>
                    <a:pt x="69" y="43"/>
                  </a:cubicBezTo>
                  <a:cubicBezTo>
                    <a:pt x="68" y="42"/>
                    <a:pt x="66" y="41"/>
                    <a:pt x="66" y="39"/>
                  </a:cubicBezTo>
                  <a:cubicBezTo>
                    <a:pt x="66" y="39"/>
                    <a:pt x="66" y="38"/>
                    <a:pt x="65" y="38"/>
                  </a:cubicBezTo>
                  <a:cubicBezTo>
                    <a:pt x="64" y="38"/>
                    <a:pt x="64" y="39"/>
                    <a:pt x="63" y="39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1" y="39"/>
                    <a:pt x="61" y="38"/>
                    <a:pt x="60" y="37"/>
                  </a:cubicBezTo>
                  <a:cubicBezTo>
                    <a:pt x="60" y="36"/>
                    <a:pt x="60" y="35"/>
                    <a:pt x="61" y="34"/>
                  </a:cubicBezTo>
                  <a:cubicBezTo>
                    <a:pt x="61" y="33"/>
                    <a:pt x="62" y="32"/>
                    <a:pt x="63" y="30"/>
                  </a:cubicBezTo>
                  <a:cubicBezTo>
                    <a:pt x="64" y="29"/>
                    <a:pt x="64" y="28"/>
                    <a:pt x="65" y="24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19"/>
                    <a:pt x="68" y="16"/>
                    <a:pt x="71" y="13"/>
                  </a:cubicBezTo>
                  <a:cubicBezTo>
                    <a:pt x="72" y="12"/>
                    <a:pt x="74" y="11"/>
                    <a:pt x="75" y="9"/>
                  </a:cubicBezTo>
                  <a:cubicBezTo>
                    <a:pt x="75" y="8"/>
                    <a:pt x="76" y="8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8" y="7"/>
                    <a:pt x="78" y="7"/>
                    <a:pt x="78" y="6"/>
                  </a:cubicBezTo>
                  <a:cubicBezTo>
                    <a:pt x="79" y="5"/>
                    <a:pt x="81" y="4"/>
                    <a:pt x="82" y="4"/>
                  </a:cubicBezTo>
                  <a:cubicBezTo>
                    <a:pt x="85" y="3"/>
                    <a:pt x="86" y="2"/>
                    <a:pt x="86" y="2"/>
                  </a:cubicBezTo>
                  <a:cubicBezTo>
                    <a:pt x="86" y="2"/>
                    <a:pt x="86" y="1"/>
                    <a:pt x="84" y="1"/>
                  </a:cubicBezTo>
                  <a:cubicBezTo>
                    <a:pt x="84" y="0"/>
                    <a:pt x="84" y="0"/>
                    <a:pt x="83" y="0"/>
                  </a:cubicBezTo>
                  <a:cubicBezTo>
                    <a:pt x="82" y="0"/>
                    <a:pt x="81" y="2"/>
                    <a:pt x="80" y="3"/>
                  </a:cubicBezTo>
                  <a:cubicBezTo>
                    <a:pt x="78" y="5"/>
                    <a:pt x="76" y="6"/>
                    <a:pt x="73" y="7"/>
                  </a:cubicBezTo>
                  <a:cubicBezTo>
                    <a:pt x="70" y="7"/>
                    <a:pt x="69" y="8"/>
                    <a:pt x="67" y="10"/>
                  </a:cubicBezTo>
                  <a:cubicBezTo>
                    <a:pt x="66" y="11"/>
                    <a:pt x="65" y="12"/>
                    <a:pt x="64" y="12"/>
                  </a:cubicBezTo>
                  <a:cubicBezTo>
                    <a:pt x="62" y="13"/>
                    <a:pt x="60" y="14"/>
                    <a:pt x="58" y="14"/>
                  </a:cubicBezTo>
                  <a:cubicBezTo>
                    <a:pt x="57" y="14"/>
                    <a:pt x="55" y="14"/>
                    <a:pt x="55" y="14"/>
                  </a:cubicBezTo>
                  <a:cubicBezTo>
                    <a:pt x="54" y="17"/>
                    <a:pt x="53" y="17"/>
                    <a:pt x="52" y="17"/>
                  </a:cubicBezTo>
                  <a:cubicBezTo>
                    <a:pt x="51" y="17"/>
                    <a:pt x="50" y="17"/>
                    <a:pt x="49" y="16"/>
                  </a:cubicBezTo>
                  <a:cubicBezTo>
                    <a:pt x="48" y="16"/>
                    <a:pt x="48" y="15"/>
                    <a:pt x="47" y="15"/>
                  </a:cubicBezTo>
                  <a:cubicBezTo>
                    <a:pt x="46" y="15"/>
                    <a:pt x="43" y="16"/>
                    <a:pt x="41" y="19"/>
                  </a:cubicBezTo>
                  <a:cubicBezTo>
                    <a:pt x="40" y="21"/>
                    <a:pt x="39" y="22"/>
                    <a:pt x="39" y="23"/>
                  </a:cubicBezTo>
                  <a:cubicBezTo>
                    <a:pt x="39" y="23"/>
                    <a:pt x="39" y="24"/>
                    <a:pt x="39" y="24"/>
                  </a:cubicBezTo>
                  <a:cubicBezTo>
                    <a:pt x="39" y="28"/>
                    <a:pt x="40" y="32"/>
                    <a:pt x="34" y="35"/>
                  </a:cubicBezTo>
                  <a:cubicBezTo>
                    <a:pt x="30" y="38"/>
                    <a:pt x="28" y="42"/>
                    <a:pt x="26" y="45"/>
                  </a:cubicBezTo>
                  <a:cubicBezTo>
                    <a:pt x="25" y="46"/>
                    <a:pt x="24" y="47"/>
                    <a:pt x="23" y="48"/>
                  </a:cubicBezTo>
                  <a:cubicBezTo>
                    <a:pt x="22" y="49"/>
                    <a:pt x="21" y="49"/>
                    <a:pt x="21" y="49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0" y="50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2"/>
                    <a:pt x="19" y="52"/>
                    <a:pt x="19" y="52"/>
                  </a:cubicBezTo>
                  <a:cubicBezTo>
                    <a:pt x="19" y="53"/>
                    <a:pt x="18" y="53"/>
                    <a:pt x="1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7" y="54"/>
                    <a:pt x="17" y="54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5" y="56"/>
                    <a:pt x="15" y="56"/>
                  </a:cubicBezTo>
                  <a:cubicBezTo>
                    <a:pt x="15" y="56"/>
                    <a:pt x="15" y="56"/>
                    <a:pt x="14" y="56"/>
                  </a:cubicBezTo>
                  <a:cubicBezTo>
                    <a:pt x="14" y="57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4" y="59"/>
                    <a:pt x="15" y="60"/>
                    <a:pt x="15" y="60"/>
                  </a:cubicBezTo>
                  <a:cubicBezTo>
                    <a:pt x="18" y="63"/>
                    <a:pt x="18" y="66"/>
                    <a:pt x="18" y="68"/>
                  </a:cubicBezTo>
                  <a:cubicBezTo>
                    <a:pt x="18" y="69"/>
                    <a:pt x="18" y="69"/>
                    <a:pt x="18" y="70"/>
                  </a:cubicBezTo>
                  <a:cubicBezTo>
                    <a:pt x="20" y="75"/>
                    <a:pt x="18" y="77"/>
                    <a:pt x="17" y="78"/>
                  </a:cubicBezTo>
                  <a:cubicBezTo>
                    <a:pt x="16" y="81"/>
                    <a:pt x="18" y="91"/>
                    <a:pt x="19" y="93"/>
                  </a:cubicBezTo>
                  <a:cubicBezTo>
                    <a:pt x="22" y="96"/>
                    <a:pt x="20" y="99"/>
                    <a:pt x="19" y="102"/>
                  </a:cubicBezTo>
                  <a:cubicBezTo>
                    <a:pt x="18" y="103"/>
                    <a:pt x="18" y="104"/>
                    <a:pt x="17" y="105"/>
                  </a:cubicBezTo>
                  <a:cubicBezTo>
                    <a:pt x="15" y="110"/>
                    <a:pt x="12" y="113"/>
                    <a:pt x="6" y="113"/>
                  </a:cubicBezTo>
                  <a:cubicBezTo>
                    <a:pt x="5" y="113"/>
                    <a:pt x="4" y="115"/>
                    <a:pt x="4" y="117"/>
                  </a:cubicBezTo>
                  <a:cubicBezTo>
                    <a:pt x="3" y="119"/>
                    <a:pt x="3" y="120"/>
                    <a:pt x="1" y="121"/>
                  </a:cubicBezTo>
                  <a:cubicBezTo>
                    <a:pt x="1" y="121"/>
                    <a:pt x="0" y="122"/>
                    <a:pt x="0" y="123"/>
                  </a:cubicBezTo>
                  <a:cubicBezTo>
                    <a:pt x="0" y="123"/>
                    <a:pt x="1" y="123"/>
                    <a:pt x="1" y="123"/>
                  </a:cubicBezTo>
                  <a:cubicBezTo>
                    <a:pt x="1" y="123"/>
                    <a:pt x="1" y="123"/>
                    <a:pt x="2" y="123"/>
                  </a:cubicBezTo>
                  <a:cubicBezTo>
                    <a:pt x="2" y="124"/>
                    <a:pt x="2" y="124"/>
                    <a:pt x="3" y="124"/>
                  </a:cubicBezTo>
                  <a:cubicBezTo>
                    <a:pt x="3" y="124"/>
                    <a:pt x="3" y="125"/>
                    <a:pt x="3" y="125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6" y="126"/>
                    <a:pt x="6" y="126"/>
                    <a:pt x="6" y="126"/>
                  </a:cubicBezTo>
                  <a:cubicBezTo>
                    <a:pt x="6" y="127"/>
                    <a:pt x="7" y="127"/>
                    <a:pt x="7" y="127"/>
                  </a:cubicBezTo>
                  <a:cubicBezTo>
                    <a:pt x="7" y="127"/>
                    <a:pt x="8" y="127"/>
                    <a:pt x="8" y="127"/>
                  </a:cubicBezTo>
                  <a:cubicBezTo>
                    <a:pt x="8" y="128"/>
                    <a:pt x="8" y="128"/>
                    <a:pt x="9" y="128"/>
                  </a:cubicBezTo>
                  <a:cubicBezTo>
                    <a:pt x="9" y="128"/>
                    <a:pt x="9" y="128"/>
                    <a:pt x="10" y="128"/>
                  </a:cubicBezTo>
                  <a:cubicBezTo>
                    <a:pt x="10" y="128"/>
                    <a:pt x="10" y="128"/>
                    <a:pt x="10" y="129"/>
                  </a:cubicBezTo>
                  <a:cubicBezTo>
                    <a:pt x="10" y="129"/>
                    <a:pt x="11" y="129"/>
                    <a:pt x="11" y="129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12" y="129"/>
                    <a:pt x="12" y="129"/>
                    <a:pt x="12" y="129"/>
                  </a:cubicBezTo>
                  <a:cubicBezTo>
                    <a:pt x="14" y="129"/>
                    <a:pt x="16" y="131"/>
                    <a:pt x="17" y="132"/>
                  </a:cubicBezTo>
                  <a:cubicBezTo>
                    <a:pt x="18" y="133"/>
                    <a:pt x="19" y="134"/>
                    <a:pt x="20" y="135"/>
                  </a:cubicBezTo>
                  <a:cubicBezTo>
                    <a:pt x="21" y="135"/>
                    <a:pt x="22" y="136"/>
                    <a:pt x="24" y="136"/>
                  </a:cubicBezTo>
                  <a:cubicBezTo>
                    <a:pt x="24" y="136"/>
                    <a:pt x="24" y="136"/>
                    <a:pt x="25" y="136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7" y="134"/>
                    <a:pt x="27" y="134"/>
                    <a:pt x="28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29" y="134"/>
                    <a:pt x="29" y="134"/>
                    <a:pt x="30" y="134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0" y="135"/>
                    <a:pt x="30" y="135"/>
                    <a:pt x="30" y="135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3" y="136"/>
                    <a:pt x="33" y="137"/>
                    <a:pt x="33" y="137"/>
                  </a:cubicBezTo>
                  <a:cubicBezTo>
                    <a:pt x="33" y="137"/>
                    <a:pt x="33" y="137"/>
                    <a:pt x="34" y="137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5" y="138"/>
                    <a:pt x="35" y="139"/>
                    <a:pt x="35" y="139"/>
                  </a:cubicBezTo>
                  <a:cubicBezTo>
                    <a:pt x="35" y="139"/>
                    <a:pt x="35" y="139"/>
                    <a:pt x="36" y="139"/>
                  </a:cubicBezTo>
                  <a:cubicBezTo>
                    <a:pt x="36" y="140"/>
                    <a:pt x="36" y="140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8" y="141"/>
                    <a:pt x="38" y="141"/>
                    <a:pt x="38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7" name="Freeform 1948">
              <a:extLst>
                <a:ext uri="{FF2B5EF4-FFF2-40B4-BE49-F238E27FC236}">
                  <a16:creationId xmlns:a16="http://schemas.microsoft.com/office/drawing/2014/main" id="{4A83D009-3FDE-4E54-AE60-D26829A84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912" y="4538954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8" name="Freeform 1949">
              <a:extLst>
                <a:ext uri="{FF2B5EF4-FFF2-40B4-BE49-F238E27FC236}">
                  <a16:creationId xmlns:a16="http://schemas.microsoft.com/office/drawing/2014/main" id="{639FBCA8-C5DC-452D-8AB8-8B84B8AA2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985" y="46738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39" name="Freeform 1950">
              <a:extLst>
                <a:ext uri="{FF2B5EF4-FFF2-40B4-BE49-F238E27FC236}">
                  <a16:creationId xmlns:a16="http://schemas.microsoft.com/office/drawing/2014/main" id="{135BC646-8CEA-494E-A7C0-21BA3DCD2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985" y="4667737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0" name="Freeform 1951">
              <a:extLst>
                <a:ext uri="{FF2B5EF4-FFF2-40B4-BE49-F238E27FC236}">
                  <a16:creationId xmlns:a16="http://schemas.microsoft.com/office/drawing/2014/main" id="{B1A6E761-10CD-4F87-8997-2E18A2F64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906" y="46656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1" name="Freeform 1952">
              <a:extLst>
                <a:ext uri="{FF2B5EF4-FFF2-40B4-BE49-F238E27FC236}">
                  <a16:creationId xmlns:a16="http://schemas.microsoft.com/office/drawing/2014/main" id="{ED5E46E3-2F65-466D-8407-2E85A0DD1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985" y="4671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2" name="Freeform 1953">
              <a:extLst>
                <a:ext uri="{FF2B5EF4-FFF2-40B4-BE49-F238E27FC236}">
                  <a16:creationId xmlns:a16="http://schemas.microsoft.com/office/drawing/2014/main" id="{7C355F2A-598F-4952-A6A2-314103165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470" y="454304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3" name="Freeform 1954">
              <a:extLst>
                <a:ext uri="{FF2B5EF4-FFF2-40B4-BE49-F238E27FC236}">
                  <a16:creationId xmlns:a16="http://schemas.microsoft.com/office/drawing/2014/main" id="{BD46EA0C-A02E-4CEA-AF03-27EA8FD98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826" y="4651384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4" name="Freeform 1955">
              <a:extLst>
                <a:ext uri="{FF2B5EF4-FFF2-40B4-BE49-F238E27FC236}">
                  <a16:creationId xmlns:a16="http://schemas.microsoft.com/office/drawing/2014/main" id="{B4DF3B05-B8A4-4843-BFFC-32CF42DC2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826" y="4649339"/>
              <a:ext cx="0" cy="2044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5" name="Freeform 1956">
              <a:extLst>
                <a:ext uri="{FF2B5EF4-FFF2-40B4-BE49-F238E27FC236}">
                  <a16:creationId xmlns:a16="http://schemas.microsoft.com/office/drawing/2014/main" id="{5AA98E44-F546-4AFD-AA23-583718307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832" y="4536910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6" name="Freeform 1957">
              <a:extLst>
                <a:ext uri="{FF2B5EF4-FFF2-40B4-BE49-F238E27FC236}">
                  <a16:creationId xmlns:a16="http://schemas.microsoft.com/office/drawing/2014/main" id="{FF891334-13E3-42D3-A3C6-1A97D46E1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390" y="454304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7" name="Freeform 1958">
              <a:extLst>
                <a:ext uri="{FF2B5EF4-FFF2-40B4-BE49-F238E27FC236}">
                  <a16:creationId xmlns:a16="http://schemas.microsoft.com/office/drawing/2014/main" id="{1714BBD6-F68C-435A-9809-95EBB7D97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7231" y="45409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8" name="Freeform 1959">
              <a:extLst>
                <a:ext uri="{FF2B5EF4-FFF2-40B4-BE49-F238E27FC236}">
                  <a16:creationId xmlns:a16="http://schemas.microsoft.com/office/drawing/2014/main" id="{09C4C066-D754-4D19-90FA-059FD73AC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826" y="4655472"/>
              <a:ext cx="0" cy="408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49" name="Freeform 1960">
              <a:extLst>
                <a:ext uri="{FF2B5EF4-FFF2-40B4-BE49-F238E27FC236}">
                  <a16:creationId xmlns:a16="http://schemas.microsoft.com/office/drawing/2014/main" id="{1DA375FF-67F4-4756-A88C-52348FCF7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906" y="46616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0" name="Freeform 1961">
              <a:extLst>
                <a:ext uri="{FF2B5EF4-FFF2-40B4-BE49-F238E27FC236}">
                  <a16:creationId xmlns:a16="http://schemas.microsoft.com/office/drawing/2014/main" id="{FCF4CC1D-9C73-409C-85E3-1D382383F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151" y="45409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1" name="Freeform 1962">
              <a:extLst>
                <a:ext uri="{FF2B5EF4-FFF2-40B4-BE49-F238E27FC236}">
                  <a16:creationId xmlns:a16="http://schemas.microsoft.com/office/drawing/2014/main" id="{C8105BD5-151B-4F2F-9A60-9B337DFEF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991" y="45389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2" name="Freeform 1963">
              <a:extLst>
                <a:ext uri="{FF2B5EF4-FFF2-40B4-BE49-F238E27FC236}">
                  <a16:creationId xmlns:a16="http://schemas.microsoft.com/office/drawing/2014/main" id="{901C38F9-627B-42FE-8F43-5BD2B6CCF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685" y="4420392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3" name="Freeform 1964">
              <a:extLst>
                <a:ext uri="{FF2B5EF4-FFF2-40B4-BE49-F238E27FC236}">
                  <a16:creationId xmlns:a16="http://schemas.microsoft.com/office/drawing/2014/main" id="{802B568D-9FCB-4D6D-B986-72509B1F0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366" y="44142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4" name="Freeform 1965">
              <a:extLst>
                <a:ext uri="{FF2B5EF4-FFF2-40B4-BE49-F238E27FC236}">
                  <a16:creationId xmlns:a16="http://schemas.microsoft.com/office/drawing/2014/main" id="{C1D5CE29-1BD9-4A74-9120-14CB0F063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525" y="44183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5" name="Freeform 1966">
              <a:extLst>
                <a:ext uri="{FF2B5EF4-FFF2-40B4-BE49-F238E27FC236}">
                  <a16:creationId xmlns:a16="http://schemas.microsoft.com/office/drawing/2014/main" id="{569CD1A4-B5DE-4D21-96D7-09D441CA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206" y="4408127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6" name="Freeform 1967">
              <a:extLst>
                <a:ext uri="{FF2B5EF4-FFF2-40B4-BE49-F238E27FC236}">
                  <a16:creationId xmlns:a16="http://schemas.microsoft.com/office/drawing/2014/main" id="{F743D708-5A40-4DE4-B68F-FBA09DC5E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3286" y="4410171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7" name="Freeform 1968">
              <a:extLst>
                <a:ext uri="{FF2B5EF4-FFF2-40B4-BE49-F238E27FC236}">
                  <a16:creationId xmlns:a16="http://schemas.microsoft.com/office/drawing/2014/main" id="{5E686739-3F49-4E20-B304-D85283F67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764" y="44244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8" name="Freeform 1969">
              <a:extLst>
                <a:ext uri="{FF2B5EF4-FFF2-40B4-BE49-F238E27FC236}">
                  <a16:creationId xmlns:a16="http://schemas.microsoft.com/office/drawing/2014/main" id="{9B96850F-A9D0-48FC-B4FB-732D447E2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87" y="4808785"/>
              <a:ext cx="245792" cy="290273"/>
            </a:xfrm>
            <a:custGeom>
              <a:avLst/>
              <a:gdLst>
                <a:gd name="T0" fmla="*/ 71 w 133"/>
                <a:gd name="T1" fmla="*/ 137 h 149"/>
                <a:gd name="T2" fmla="*/ 77 w 133"/>
                <a:gd name="T3" fmla="*/ 138 h 149"/>
                <a:gd name="T4" fmla="*/ 78 w 133"/>
                <a:gd name="T5" fmla="*/ 137 h 149"/>
                <a:gd name="T6" fmla="*/ 79 w 133"/>
                <a:gd name="T7" fmla="*/ 124 h 149"/>
                <a:gd name="T8" fmla="*/ 89 w 133"/>
                <a:gd name="T9" fmla="*/ 110 h 149"/>
                <a:gd name="T10" fmla="*/ 113 w 133"/>
                <a:gd name="T11" fmla="*/ 106 h 149"/>
                <a:gd name="T12" fmla="*/ 127 w 133"/>
                <a:gd name="T13" fmla="*/ 111 h 149"/>
                <a:gd name="T14" fmla="*/ 130 w 133"/>
                <a:gd name="T15" fmla="*/ 108 h 149"/>
                <a:gd name="T16" fmla="*/ 131 w 133"/>
                <a:gd name="T17" fmla="*/ 106 h 149"/>
                <a:gd name="T18" fmla="*/ 132 w 133"/>
                <a:gd name="T19" fmla="*/ 91 h 149"/>
                <a:gd name="T20" fmla="*/ 121 w 133"/>
                <a:gd name="T21" fmla="*/ 75 h 149"/>
                <a:gd name="T22" fmla="*/ 104 w 133"/>
                <a:gd name="T23" fmla="*/ 68 h 149"/>
                <a:gd name="T24" fmla="*/ 103 w 133"/>
                <a:gd name="T25" fmla="*/ 56 h 149"/>
                <a:gd name="T26" fmla="*/ 97 w 133"/>
                <a:gd name="T27" fmla="*/ 43 h 149"/>
                <a:gd name="T28" fmla="*/ 91 w 133"/>
                <a:gd name="T29" fmla="*/ 43 h 149"/>
                <a:gd name="T30" fmla="*/ 87 w 133"/>
                <a:gd name="T31" fmla="*/ 43 h 149"/>
                <a:gd name="T32" fmla="*/ 85 w 133"/>
                <a:gd name="T33" fmla="*/ 41 h 149"/>
                <a:gd name="T34" fmla="*/ 84 w 133"/>
                <a:gd name="T35" fmla="*/ 39 h 149"/>
                <a:gd name="T36" fmla="*/ 72 w 133"/>
                <a:gd name="T37" fmla="*/ 33 h 149"/>
                <a:gd name="T38" fmla="*/ 71 w 133"/>
                <a:gd name="T39" fmla="*/ 33 h 149"/>
                <a:gd name="T40" fmla="*/ 68 w 133"/>
                <a:gd name="T41" fmla="*/ 32 h 149"/>
                <a:gd name="T42" fmla="*/ 49 w 133"/>
                <a:gd name="T43" fmla="*/ 23 h 149"/>
                <a:gd name="T44" fmla="*/ 36 w 133"/>
                <a:gd name="T45" fmla="*/ 1 h 149"/>
                <a:gd name="T46" fmla="*/ 19 w 133"/>
                <a:gd name="T47" fmla="*/ 9 h 149"/>
                <a:gd name="T48" fmla="*/ 13 w 133"/>
                <a:gd name="T49" fmla="*/ 12 h 149"/>
                <a:gd name="T50" fmla="*/ 11 w 133"/>
                <a:gd name="T51" fmla="*/ 14 h 149"/>
                <a:gd name="T52" fmla="*/ 9 w 133"/>
                <a:gd name="T53" fmla="*/ 14 h 149"/>
                <a:gd name="T54" fmla="*/ 6 w 133"/>
                <a:gd name="T55" fmla="*/ 14 h 149"/>
                <a:gd name="T56" fmla="*/ 4 w 133"/>
                <a:gd name="T57" fmla="*/ 14 h 149"/>
                <a:gd name="T58" fmla="*/ 6 w 133"/>
                <a:gd name="T59" fmla="*/ 19 h 149"/>
                <a:gd name="T60" fmla="*/ 6 w 133"/>
                <a:gd name="T61" fmla="*/ 34 h 149"/>
                <a:gd name="T62" fmla="*/ 8 w 133"/>
                <a:gd name="T63" fmla="*/ 49 h 149"/>
                <a:gd name="T64" fmla="*/ 5 w 133"/>
                <a:gd name="T65" fmla="*/ 57 h 149"/>
                <a:gd name="T66" fmla="*/ 4 w 133"/>
                <a:gd name="T67" fmla="*/ 69 h 149"/>
                <a:gd name="T68" fmla="*/ 0 w 133"/>
                <a:gd name="T69" fmla="*/ 84 h 149"/>
                <a:gd name="T70" fmla="*/ 0 w 133"/>
                <a:gd name="T71" fmla="*/ 86 h 149"/>
                <a:gd name="T72" fmla="*/ 4 w 133"/>
                <a:gd name="T73" fmla="*/ 91 h 149"/>
                <a:gd name="T74" fmla="*/ 10 w 133"/>
                <a:gd name="T75" fmla="*/ 106 h 149"/>
                <a:gd name="T76" fmla="*/ 11 w 133"/>
                <a:gd name="T77" fmla="*/ 114 h 149"/>
                <a:gd name="T78" fmla="*/ 12 w 133"/>
                <a:gd name="T79" fmla="*/ 126 h 149"/>
                <a:gd name="T80" fmla="*/ 20 w 133"/>
                <a:gd name="T81" fmla="*/ 147 h 149"/>
                <a:gd name="T82" fmla="*/ 20 w 133"/>
                <a:gd name="T83" fmla="*/ 149 h 149"/>
                <a:gd name="T84" fmla="*/ 26 w 133"/>
                <a:gd name="T85" fmla="*/ 145 h 149"/>
                <a:gd name="T86" fmla="*/ 28 w 133"/>
                <a:gd name="T87" fmla="*/ 144 h 149"/>
                <a:gd name="T88" fmla="*/ 38 w 133"/>
                <a:gd name="T89" fmla="*/ 137 h 149"/>
                <a:gd name="T90" fmla="*/ 46 w 133"/>
                <a:gd name="T91" fmla="*/ 139 h 149"/>
                <a:gd name="T92" fmla="*/ 62 w 133"/>
                <a:gd name="T93" fmla="*/ 13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3" h="149">
                  <a:moveTo>
                    <a:pt x="71" y="137"/>
                  </a:move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8"/>
                    <a:pt x="72" y="138"/>
                    <a:pt x="73" y="138"/>
                  </a:cubicBezTo>
                  <a:cubicBezTo>
                    <a:pt x="74" y="138"/>
                    <a:pt x="74" y="138"/>
                    <a:pt x="74" y="138"/>
                  </a:cubicBezTo>
                  <a:cubicBezTo>
                    <a:pt x="75" y="138"/>
                    <a:pt x="76" y="138"/>
                    <a:pt x="77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8"/>
                    <a:pt x="77" y="137"/>
                    <a:pt x="77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6"/>
                    <a:pt x="78" y="136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9" y="132"/>
                    <a:pt x="79" y="127"/>
                    <a:pt x="79" y="124"/>
                  </a:cubicBezTo>
                  <a:cubicBezTo>
                    <a:pt x="79" y="124"/>
                    <a:pt x="79" y="124"/>
                    <a:pt x="79" y="124"/>
                  </a:cubicBezTo>
                  <a:cubicBezTo>
                    <a:pt x="79" y="124"/>
                    <a:pt x="79" y="123"/>
                    <a:pt x="79" y="123"/>
                  </a:cubicBezTo>
                  <a:cubicBezTo>
                    <a:pt x="79" y="119"/>
                    <a:pt x="85" y="113"/>
                    <a:pt x="89" y="110"/>
                  </a:cubicBezTo>
                  <a:cubicBezTo>
                    <a:pt x="92" y="108"/>
                    <a:pt x="95" y="108"/>
                    <a:pt x="98" y="108"/>
                  </a:cubicBezTo>
                  <a:cubicBezTo>
                    <a:pt x="100" y="108"/>
                    <a:pt x="102" y="108"/>
                    <a:pt x="103" y="108"/>
                  </a:cubicBezTo>
                  <a:cubicBezTo>
                    <a:pt x="105" y="106"/>
                    <a:pt x="109" y="106"/>
                    <a:pt x="113" y="106"/>
                  </a:cubicBezTo>
                  <a:cubicBezTo>
                    <a:pt x="117" y="106"/>
                    <a:pt x="117" y="106"/>
                    <a:pt x="117" y="106"/>
                  </a:cubicBezTo>
                  <a:cubicBezTo>
                    <a:pt x="120" y="106"/>
                    <a:pt x="123" y="108"/>
                    <a:pt x="125" y="109"/>
                  </a:cubicBezTo>
                  <a:cubicBezTo>
                    <a:pt x="126" y="110"/>
                    <a:pt x="127" y="111"/>
                    <a:pt x="127" y="111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9" y="110"/>
                    <a:pt x="130" y="109"/>
                    <a:pt x="130" y="108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0" y="108"/>
                    <a:pt x="131" y="107"/>
                    <a:pt x="131" y="107"/>
                  </a:cubicBezTo>
                  <a:cubicBezTo>
                    <a:pt x="131" y="107"/>
                    <a:pt x="131" y="107"/>
                    <a:pt x="131" y="106"/>
                  </a:cubicBezTo>
                  <a:cubicBezTo>
                    <a:pt x="131" y="106"/>
                    <a:pt x="131" y="105"/>
                    <a:pt x="131" y="105"/>
                  </a:cubicBezTo>
                  <a:cubicBezTo>
                    <a:pt x="130" y="103"/>
                    <a:pt x="131" y="101"/>
                    <a:pt x="132" y="98"/>
                  </a:cubicBezTo>
                  <a:cubicBezTo>
                    <a:pt x="132" y="96"/>
                    <a:pt x="133" y="93"/>
                    <a:pt x="132" y="91"/>
                  </a:cubicBezTo>
                  <a:cubicBezTo>
                    <a:pt x="132" y="89"/>
                    <a:pt x="130" y="88"/>
                    <a:pt x="129" y="86"/>
                  </a:cubicBezTo>
                  <a:cubicBezTo>
                    <a:pt x="127" y="85"/>
                    <a:pt x="125" y="83"/>
                    <a:pt x="125" y="79"/>
                  </a:cubicBezTo>
                  <a:cubicBezTo>
                    <a:pt x="125" y="76"/>
                    <a:pt x="125" y="75"/>
                    <a:pt x="121" y="75"/>
                  </a:cubicBezTo>
                  <a:cubicBezTo>
                    <a:pt x="120" y="75"/>
                    <a:pt x="119" y="75"/>
                    <a:pt x="118" y="75"/>
                  </a:cubicBezTo>
                  <a:cubicBezTo>
                    <a:pt x="118" y="75"/>
                    <a:pt x="117" y="75"/>
                    <a:pt x="116" y="75"/>
                  </a:cubicBezTo>
                  <a:cubicBezTo>
                    <a:pt x="106" y="75"/>
                    <a:pt x="104" y="71"/>
                    <a:pt x="104" y="68"/>
                  </a:cubicBezTo>
                  <a:cubicBezTo>
                    <a:pt x="104" y="66"/>
                    <a:pt x="103" y="65"/>
                    <a:pt x="102" y="64"/>
                  </a:cubicBezTo>
                  <a:cubicBezTo>
                    <a:pt x="101" y="62"/>
                    <a:pt x="100" y="58"/>
                    <a:pt x="103" y="57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102" y="54"/>
                    <a:pt x="100" y="52"/>
                    <a:pt x="101" y="49"/>
                  </a:cubicBezTo>
                  <a:cubicBezTo>
                    <a:pt x="101" y="47"/>
                    <a:pt x="100" y="46"/>
                    <a:pt x="98" y="44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7" y="43"/>
                    <a:pt x="96" y="43"/>
                    <a:pt x="94" y="43"/>
                  </a:cubicBezTo>
                  <a:cubicBezTo>
                    <a:pt x="94" y="43"/>
                    <a:pt x="93" y="43"/>
                    <a:pt x="93" y="43"/>
                  </a:cubicBezTo>
                  <a:cubicBezTo>
                    <a:pt x="92" y="43"/>
                    <a:pt x="91" y="43"/>
                    <a:pt x="91" y="43"/>
                  </a:cubicBezTo>
                  <a:cubicBezTo>
                    <a:pt x="90" y="43"/>
                    <a:pt x="89" y="43"/>
                    <a:pt x="87" y="43"/>
                  </a:cubicBezTo>
                  <a:cubicBezTo>
                    <a:pt x="87" y="43"/>
                    <a:pt x="87" y="43"/>
                    <a:pt x="87" y="43"/>
                  </a:cubicBezTo>
                  <a:cubicBezTo>
                    <a:pt x="87" y="43"/>
                    <a:pt x="87" y="43"/>
                    <a:pt x="87" y="43"/>
                  </a:cubicBezTo>
                  <a:cubicBezTo>
                    <a:pt x="86" y="43"/>
                    <a:pt x="86" y="42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2"/>
                    <a:pt x="85" y="41"/>
                    <a:pt x="85" y="41"/>
                  </a:cubicBezTo>
                  <a:cubicBezTo>
                    <a:pt x="85" y="41"/>
                    <a:pt x="85" y="41"/>
                    <a:pt x="84" y="41"/>
                  </a:cubicBezTo>
                  <a:cubicBezTo>
                    <a:pt x="84" y="41"/>
                    <a:pt x="84" y="40"/>
                    <a:pt x="84" y="40"/>
                  </a:cubicBezTo>
                  <a:cubicBezTo>
                    <a:pt x="84" y="40"/>
                    <a:pt x="84" y="39"/>
                    <a:pt x="84" y="39"/>
                  </a:cubicBezTo>
                  <a:cubicBezTo>
                    <a:pt x="84" y="38"/>
                    <a:pt x="81" y="37"/>
                    <a:pt x="77" y="37"/>
                  </a:cubicBezTo>
                  <a:cubicBezTo>
                    <a:pt x="74" y="37"/>
                    <a:pt x="73" y="34"/>
                    <a:pt x="73" y="33"/>
                  </a:cubicBezTo>
                  <a:cubicBezTo>
                    <a:pt x="73" y="33"/>
                    <a:pt x="72" y="33"/>
                    <a:pt x="72" y="3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33"/>
                    <a:pt x="72" y="33"/>
                    <a:pt x="71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3"/>
                    <a:pt x="70" y="33"/>
                    <a:pt x="69" y="33"/>
                  </a:cubicBezTo>
                  <a:cubicBezTo>
                    <a:pt x="69" y="32"/>
                    <a:pt x="68" y="32"/>
                    <a:pt x="68" y="32"/>
                  </a:cubicBezTo>
                  <a:cubicBezTo>
                    <a:pt x="67" y="31"/>
                    <a:pt x="67" y="31"/>
                    <a:pt x="66" y="31"/>
                  </a:cubicBezTo>
                  <a:cubicBezTo>
                    <a:pt x="65" y="31"/>
                    <a:pt x="65" y="31"/>
                    <a:pt x="64" y="31"/>
                  </a:cubicBezTo>
                  <a:cubicBezTo>
                    <a:pt x="58" y="32"/>
                    <a:pt x="55" y="29"/>
                    <a:pt x="49" y="23"/>
                  </a:cubicBezTo>
                  <a:cubicBezTo>
                    <a:pt x="44" y="16"/>
                    <a:pt x="44" y="4"/>
                    <a:pt x="45" y="0"/>
                  </a:cubicBezTo>
                  <a:cubicBezTo>
                    <a:pt x="44" y="0"/>
                    <a:pt x="43" y="0"/>
                    <a:pt x="41" y="0"/>
                  </a:cubicBezTo>
                  <a:cubicBezTo>
                    <a:pt x="40" y="0"/>
                    <a:pt x="38" y="1"/>
                    <a:pt x="36" y="1"/>
                  </a:cubicBezTo>
                  <a:cubicBezTo>
                    <a:pt x="34" y="1"/>
                    <a:pt x="30" y="3"/>
                    <a:pt x="27" y="5"/>
                  </a:cubicBezTo>
                  <a:cubicBezTo>
                    <a:pt x="26" y="5"/>
                    <a:pt x="25" y="6"/>
                    <a:pt x="24" y="6"/>
                  </a:cubicBezTo>
                  <a:cubicBezTo>
                    <a:pt x="22" y="8"/>
                    <a:pt x="20" y="8"/>
                    <a:pt x="19" y="9"/>
                  </a:cubicBezTo>
                  <a:cubicBezTo>
                    <a:pt x="17" y="9"/>
                    <a:pt x="16" y="10"/>
                    <a:pt x="15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1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4"/>
                    <a:pt x="10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7" y="14"/>
                  </a:cubicBezTo>
                  <a:cubicBezTo>
                    <a:pt x="7" y="14"/>
                    <a:pt x="7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4" y="14"/>
                    <a:pt x="4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5" y="18"/>
                    <a:pt x="6" y="19"/>
                  </a:cubicBezTo>
                  <a:cubicBezTo>
                    <a:pt x="8" y="22"/>
                    <a:pt x="9" y="25"/>
                    <a:pt x="10" y="26"/>
                  </a:cubicBezTo>
                  <a:cubicBezTo>
                    <a:pt x="11" y="31"/>
                    <a:pt x="8" y="33"/>
                    <a:pt x="7" y="34"/>
                  </a:cubicBezTo>
                  <a:cubicBezTo>
                    <a:pt x="7" y="34"/>
                    <a:pt x="7" y="34"/>
                    <a:pt x="6" y="34"/>
                  </a:cubicBezTo>
                  <a:cubicBezTo>
                    <a:pt x="6" y="35"/>
                    <a:pt x="6" y="40"/>
                    <a:pt x="7" y="47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50"/>
                    <a:pt x="7" y="52"/>
                    <a:pt x="6" y="54"/>
                  </a:cubicBezTo>
                  <a:cubicBezTo>
                    <a:pt x="5" y="55"/>
                    <a:pt x="5" y="56"/>
                    <a:pt x="5" y="57"/>
                  </a:cubicBezTo>
                  <a:cubicBezTo>
                    <a:pt x="7" y="59"/>
                    <a:pt x="5" y="62"/>
                    <a:pt x="4" y="64"/>
                  </a:cubicBezTo>
                  <a:cubicBezTo>
                    <a:pt x="3" y="66"/>
                    <a:pt x="2" y="67"/>
                    <a:pt x="2" y="68"/>
                  </a:cubicBezTo>
                  <a:cubicBezTo>
                    <a:pt x="2" y="68"/>
                    <a:pt x="3" y="69"/>
                    <a:pt x="4" y="69"/>
                  </a:cubicBezTo>
                  <a:cubicBezTo>
                    <a:pt x="5" y="70"/>
                    <a:pt x="7" y="71"/>
                    <a:pt x="7" y="73"/>
                  </a:cubicBezTo>
                  <a:cubicBezTo>
                    <a:pt x="7" y="76"/>
                    <a:pt x="3" y="8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1" y="88"/>
                    <a:pt x="2" y="89"/>
                    <a:pt x="4" y="91"/>
                  </a:cubicBezTo>
                  <a:cubicBezTo>
                    <a:pt x="7" y="93"/>
                    <a:pt x="6" y="96"/>
                    <a:pt x="6" y="98"/>
                  </a:cubicBezTo>
                  <a:cubicBezTo>
                    <a:pt x="6" y="100"/>
                    <a:pt x="6" y="102"/>
                    <a:pt x="7" y="103"/>
                  </a:cubicBezTo>
                  <a:cubicBezTo>
                    <a:pt x="8" y="104"/>
                    <a:pt x="9" y="105"/>
                    <a:pt x="10" y="106"/>
                  </a:cubicBezTo>
                  <a:cubicBezTo>
                    <a:pt x="11" y="107"/>
                    <a:pt x="12" y="108"/>
                    <a:pt x="12" y="109"/>
                  </a:cubicBezTo>
                  <a:cubicBezTo>
                    <a:pt x="13" y="111"/>
                    <a:pt x="11" y="112"/>
                    <a:pt x="11" y="112"/>
                  </a:cubicBezTo>
                  <a:cubicBezTo>
                    <a:pt x="11" y="112"/>
                    <a:pt x="11" y="113"/>
                    <a:pt x="11" y="114"/>
                  </a:cubicBezTo>
                  <a:cubicBezTo>
                    <a:pt x="11" y="116"/>
                    <a:pt x="11" y="119"/>
                    <a:pt x="9" y="120"/>
                  </a:cubicBezTo>
                  <a:cubicBezTo>
                    <a:pt x="8" y="120"/>
                    <a:pt x="8" y="121"/>
                    <a:pt x="9" y="121"/>
                  </a:cubicBezTo>
                  <a:cubicBezTo>
                    <a:pt x="9" y="123"/>
                    <a:pt x="11" y="125"/>
                    <a:pt x="12" y="126"/>
                  </a:cubicBezTo>
                  <a:cubicBezTo>
                    <a:pt x="15" y="127"/>
                    <a:pt x="15" y="130"/>
                    <a:pt x="15" y="132"/>
                  </a:cubicBezTo>
                  <a:cubicBezTo>
                    <a:pt x="16" y="134"/>
                    <a:pt x="16" y="136"/>
                    <a:pt x="17" y="137"/>
                  </a:cubicBezTo>
                  <a:cubicBezTo>
                    <a:pt x="19" y="139"/>
                    <a:pt x="19" y="143"/>
                    <a:pt x="20" y="147"/>
                  </a:cubicBezTo>
                  <a:cubicBezTo>
                    <a:pt x="20" y="147"/>
                    <a:pt x="20" y="147"/>
                    <a:pt x="20" y="148"/>
                  </a:cubicBezTo>
                  <a:cubicBezTo>
                    <a:pt x="20" y="148"/>
                    <a:pt x="20" y="148"/>
                    <a:pt x="20" y="148"/>
                  </a:cubicBezTo>
                  <a:cubicBezTo>
                    <a:pt x="20" y="148"/>
                    <a:pt x="20" y="149"/>
                    <a:pt x="20" y="149"/>
                  </a:cubicBezTo>
                  <a:cubicBezTo>
                    <a:pt x="21" y="149"/>
                    <a:pt x="22" y="148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ubicBezTo>
                    <a:pt x="25" y="146"/>
                    <a:pt x="25" y="146"/>
                    <a:pt x="26" y="145"/>
                  </a:cubicBezTo>
                  <a:cubicBezTo>
                    <a:pt x="26" y="145"/>
                    <a:pt x="26" y="145"/>
                    <a:pt x="26" y="145"/>
                  </a:cubicBezTo>
                  <a:cubicBezTo>
                    <a:pt x="27" y="145"/>
                    <a:pt x="28" y="144"/>
                    <a:pt x="28" y="144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30" y="142"/>
                    <a:pt x="31" y="141"/>
                    <a:pt x="32" y="140"/>
                  </a:cubicBezTo>
                  <a:cubicBezTo>
                    <a:pt x="34" y="138"/>
                    <a:pt x="35" y="137"/>
                    <a:pt x="36" y="137"/>
                  </a:cubicBezTo>
                  <a:cubicBezTo>
                    <a:pt x="37" y="137"/>
                    <a:pt x="37" y="137"/>
                    <a:pt x="38" y="137"/>
                  </a:cubicBezTo>
                  <a:cubicBezTo>
                    <a:pt x="39" y="137"/>
                    <a:pt x="40" y="137"/>
                    <a:pt x="41" y="138"/>
                  </a:cubicBezTo>
                  <a:cubicBezTo>
                    <a:pt x="42" y="139"/>
                    <a:pt x="42" y="139"/>
                    <a:pt x="44" y="139"/>
                  </a:cubicBezTo>
                  <a:cubicBezTo>
                    <a:pt x="46" y="139"/>
                    <a:pt x="46" y="139"/>
                    <a:pt x="46" y="139"/>
                  </a:cubicBezTo>
                  <a:cubicBezTo>
                    <a:pt x="50" y="140"/>
                    <a:pt x="55" y="141"/>
                    <a:pt x="58" y="145"/>
                  </a:cubicBezTo>
                  <a:cubicBezTo>
                    <a:pt x="59" y="144"/>
                    <a:pt x="59" y="143"/>
                    <a:pt x="60" y="142"/>
                  </a:cubicBezTo>
                  <a:cubicBezTo>
                    <a:pt x="60" y="141"/>
                    <a:pt x="61" y="139"/>
                    <a:pt x="62" y="139"/>
                  </a:cubicBezTo>
                  <a:cubicBezTo>
                    <a:pt x="62" y="138"/>
                    <a:pt x="64" y="137"/>
                    <a:pt x="66" y="137"/>
                  </a:cubicBezTo>
                  <a:cubicBezTo>
                    <a:pt x="68" y="137"/>
                    <a:pt x="69" y="137"/>
                    <a:pt x="71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59" name="Freeform 1970">
              <a:extLst>
                <a:ext uri="{FF2B5EF4-FFF2-40B4-BE49-F238E27FC236}">
                  <a16:creationId xmlns:a16="http://schemas.microsoft.com/office/drawing/2014/main" id="{F1F891D6-941F-4346-8791-260444886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538" y="5013203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0" name="Freeform 1971">
              <a:extLst>
                <a:ext uri="{FF2B5EF4-FFF2-40B4-BE49-F238E27FC236}">
                  <a16:creationId xmlns:a16="http://schemas.microsoft.com/office/drawing/2014/main" id="{2FB2F456-62B0-4FB5-BD88-C1D0ECEE1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047" y="4890552"/>
              <a:ext cx="3840" cy="204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1" name="Freeform 1972">
              <a:extLst>
                <a:ext uri="{FF2B5EF4-FFF2-40B4-BE49-F238E27FC236}">
                  <a16:creationId xmlns:a16="http://schemas.microsoft.com/office/drawing/2014/main" id="{9770B985-24D6-4289-94E1-2C579CFB4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5887" y="4892597"/>
              <a:ext cx="11521" cy="0"/>
            </a:xfrm>
            <a:custGeom>
              <a:avLst/>
              <a:gdLst>
                <a:gd name="T0" fmla="*/ 6 w 6"/>
                <a:gd name="T1" fmla="*/ 0 w 6"/>
                <a:gd name="T2" fmla="*/ 4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2" name="Freeform 1973">
              <a:extLst>
                <a:ext uri="{FF2B5EF4-FFF2-40B4-BE49-F238E27FC236}">
                  <a16:creationId xmlns:a16="http://schemas.microsoft.com/office/drawing/2014/main" id="{421213A8-6DB4-47E4-8EA0-C3DBD2E96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8" y="4835360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3" name="Freeform 1974">
              <a:extLst>
                <a:ext uri="{FF2B5EF4-FFF2-40B4-BE49-F238E27FC236}">
                  <a16:creationId xmlns:a16="http://schemas.microsoft.com/office/drawing/2014/main" id="{37EB83BD-AA2B-4AF2-89FE-5F310007D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028" y="4835360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4" name="Freeform 1975">
              <a:extLst>
                <a:ext uri="{FF2B5EF4-FFF2-40B4-BE49-F238E27FC236}">
                  <a16:creationId xmlns:a16="http://schemas.microsoft.com/office/drawing/2014/main" id="{510DAC3A-CBB1-44B9-A2E8-693DD5890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838" y="4853757"/>
              <a:ext cx="28804" cy="18398"/>
            </a:xfrm>
            <a:custGeom>
              <a:avLst/>
              <a:gdLst>
                <a:gd name="T0" fmla="*/ 15 w 15"/>
                <a:gd name="T1" fmla="*/ 8 h 9"/>
                <a:gd name="T2" fmla="*/ 0 w 15"/>
                <a:gd name="T3" fmla="*/ 0 h 9"/>
                <a:gd name="T4" fmla="*/ 15 w 15"/>
                <a:gd name="T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9">
                  <a:moveTo>
                    <a:pt x="15" y="8"/>
                  </a:moveTo>
                  <a:cubicBezTo>
                    <a:pt x="9" y="9"/>
                    <a:pt x="6" y="6"/>
                    <a:pt x="0" y="0"/>
                  </a:cubicBezTo>
                  <a:cubicBezTo>
                    <a:pt x="6" y="6"/>
                    <a:pt x="9" y="9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5" name="Freeform 1976">
              <a:extLst>
                <a:ext uri="{FF2B5EF4-FFF2-40B4-BE49-F238E27FC236}">
                  <a16:creationId xmlns:a16="http://schemas.microsoft.com/office/drawing/2014/main" id="{8C6C4F2B-E2A1-463F-A5D8-653C98AE5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43" y="4874199"/>
              <a:ext cx="1920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6" name="Freeform 1977">
              <a:extLst>
                <a:ext uri="{FF2B5EF4-FFF2-40B4-BE49-F238E27FC236}">
                  <a16:creationId xmlns:a16="http://schemas.microsoft.com/office/drawing/2014/main" id="{29957234-4547-49FE-94E9-94B8DB1C7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617" y="5017291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7" name="Freeform 1978">
              <a:extLst>
                <a:ext uri="{FF2B5EF4-FFF2-40B4-BE49-F238E27FC236}">
                  <a16:creationId xmlns:a16="http://schemas.microsoft.com/office/drawing/2014/main" id="{0D0062F4-40D3-48C4-85B9-98F8B414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047" y="4888508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8" name="Freeform 1979">
              <a:extLst>
                <a:ext uri="{FF2B5EF4-FFF2-40B4-BE49-F238E27FC236}">
                  <a16:creationId xmlns:a16="http://schemas.microsoft.com/office/drawing/2014/main" id="{78C3D56B-2A35-42BE-9AFB-58ADA1FB2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777" y="5019336"/>
              <a:ext cx="3840" cy="613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0 w 2"/>
                <a:gd name="T5" fmla="*/ 3 h 3"/>
                <a:gd name="T6" fmla="*/ 1 w 2"/>
                <a:gd name="T7" fmla="*/ 2 h 3"/>
                <a:gd name="T8" fmla="*/ 2 w 2"/>
                <a:gd name="T9" fmla="*/ 0 h 3"/>
                <a:gd name="T10" fmla="*/ 0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69" name="Freeform 1980">
              <a:extLst>
                <a:ext uri="{FF2B5EF4-FFF2-40B4-BE49-F238E27FC236}">
                  <a16:creationId xmlns:a16="http://schemas.microsoft.com/office/drawing/2014/main" id="{F4BEC39E-F8C5-489D-ADEB-E33F23D2F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6108" y="48353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0" name="Freeform 1981">
              <a:extLst>
                <a:ext uri="{FF2B5EF4-FFF2-40B4-BE49-F238E27FC236}">
                  <a16:creationId xmlns:a16="http://schemas.microsoft.com/office/drawing/2014/main" id="{0ACDAE98-36D1-4909-93C5-3C32E100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7630" y="48333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1" name="Freeform 1982">
              <a:extLst>
                <a:ext uri="{FF2B5EF4-FFF2-40B4-BE49-F238E27FC236}">
                  <a16:creationId xmlns:a16="http://schemas.microsoft.com/office/drawing/2014/main" id="{41851D78-BBFB-4C0F-BCE0-B734520E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084" y="48741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2" name="Freeform 1983">
              <a:extLst>
                <a:ext uri="{FF2B5EF4-FFF2-40B4-BE49-F238E27FC236}">
                  <a16:creationId xmlns:a16="http://schemas.microsoft.com/office/drawing/2014/main" id="{D50548FA-0E9E-4BBD-80D3-4E218D36F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642" y="4870111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3" name="Freeform 1984">
              <a:extLst>
                <a:ext uri="{FF2B5EF4-FFF2-40B4-BE49-F238E27FC236}">
                  <a16:creationId xmlns:a16="http://schemas.microsoft.com/office/drawing/2014/main" id="{AEB5AB55-949A-47F3-BC60-96F7AFCBE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127" y="4886464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4" name="Freeform 1985">
              <a:extLst>
                <a:ext uri="{FF2B5EF4-FFF2-40B4-BE49-F238E27FC236}">
                  <a16:creationId xmlns:a16="http://schemas.microsoft.com/office/drawing/2014/main" id="{D102C3BD-20BF-4142-924F-A85A10D2C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9550" y="483127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5" name="Freeform 1986">
              <a:extLst>
                <a:ext uri="{FF2B5EF4-FFF2-40B4-BE49-F238E27FC236}">
                  <a16:creationId xmlns:a16="http://schemas.microsoft.com/office/drawing/2014/main" id="{846F16D1-9C77-4980-948D-D67FC48F4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709" y="48353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6" name="Freeform 1987">
              <a:extLst>
                <a:ext uri="{FF2B5EF4-FFF2-40B4-BE49-F238E27FC236}">
                  <a16:creationId xmlns:a16="http://schemas.microsoft.com/office/drawing/2014/main" id="{E1401EED-4247-4356-864D-7AD841C8C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869" y="48353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7" name="Freeform 1988">
              <a:extLst>
                <a:ext uri="{FF2B5EF4-FFF2-40B4-BE49-F238E27FC236}">
                  <a16:creationId xmlns:a16="http://schemas.microsoft.com/office/drawing/2014/main" id="{A5D268F9-E2EF-4FE7-95B6-304F37C34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593" y="5090882"/>
              <a:ext cx="3840" cy="2044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8" name="Freeform 1989">
              <a:extLst>
                <a:ext uri="{FF2B5EF4-FFF2-40B4-BE49-F238E27FC236}">
                  <a16:creationId xmlns:a16="http://schemas.microsoft.com/office/drawing/2014/main" id="{95799986-7AFA-4191-8177-5BE829B6C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801" y="5076573"/>
              <a:ext cx="15362" cy="4088"/>
            </a:xfrm>
            <a:custGeom>
              <a:avLst/>
              <a:gdLst>
                <a:gd name="T0" fmla="*/ 4 w 9"/>
                <a:gd name="T1" fmla="*/ 0 h 2"/>
                <a:gd name="T2" fmla="*/ 0 w 9"/>
                <a:gd name="T3" fmla="*/ 2 h 2"/>
                <a:gd name="T4" fmla="*/ 4 w 9"/>
                <a:gd name="T5" fmla="*/ 0 h 2"/>
                <a:gd name="T6" fmla="*/ 9 w 9"/>
                <a:gd name="T7" fmla="*/ 0 h 2"/>
                <a:gd name="T8" fmla="*/ 9 w 9"/>
                <a:gd name="T9" fmla="*/ 0 h 2"/>
                <a:gd name="T10" fmla="*/ 4 w 9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">
                  <a:moveTo>
                    <a:pt x="4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79" name="Freeform 1990">
              <a:extLst>
                <a:ext uri="{FF2B5EF4-FFF2-40B4-BE49-F238E27FC236}">
                  <a16:creationId xmlns:a16="http://schemas.microsoft.com/office/drawing/2014/main" id="{8FCDF6C9-AC34-4C36-B729-D4372B176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752" y="5092926"/>
              <a:ext cx="3840" cy="4088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0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" y="1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0" name="Freeform 1991">
              <a:extLst>
                <a:ext uri="{FF2B5EF4-FFF2-40B4-BE49-F238E27FC236}">
                  <a16:creationId xmlns:a16="http://schemas.microsoft.com/office/drawing/2014/main" id="{3FCC0B50-9CFB-4395-AD0E-8C20B2E90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163" y="5076573"/>
              <a:ext cx="5761" cy="2044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2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1" name="Freeform 1992">
              <a:extLst>
                <a:ext uri="{FF2B5EF4-FFF2-40B4-BE49-F238E27FC236}">
                  <a16:creationId xmlns:a16="http://schemas.microsoft.com/office/drawing/2014/main" id="{A8C2E7CB-1C31-4286-8483-AB5B5C3E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433" y="5076573"/>
              <a:ext cx="15362" cy="14309"/>
            </a:xfrm>
            <a:custGeom>
              <a:avLst/>
              <a:gdLst>
                <a:gd name="T0" fmla="*/ 0 w 8"/>
                <a:gd name="T1" fmla="*/ 7 h 7"/>
                <a:gd name="T2" fmla="*/ 4 w 8"/>
                <a:gd name="T3" fmla="*/ 3 h 7"/>
                <a:gd name="T4" fmla="*/ 8 w 8"/>
                <a:gd name="T5" fmla="*/ 0 h 7"/>
                <a:gd name="T6" fmla="*/ 4 w 8"/>
                <a:gd name="T7" fmla="*/ 3 h 7"/>
                <a:gd name="T8" fmla="*/ 0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cubicBezTo>
                    <a:pt x="2" y="6"/>
                    <a:pt x="3" y="4"/>
                    <a:pt x="4" y="3"/>
                  </a:cubicBezTo>
                  <a:cubicBezTo>
                    <a:pt x="6" y="1"/>
                    <a:pt x="7" y="0"/>
                    <a:pt x="8" y="0"/>
                  </a:cubicBezTo>
                  <a:cubicBezTo>
                    <a:pt x="7" y="0"/>
                    <a:pt x="6" y="1"/>
                    <a:pt x="4" y="3"/>
                  </a:cubicBezTo>
                  <a:cubicBezTo>
                    <a:pt x="3" y="4"/>
                    <a:pt x="2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2" name="Freeform 1993">
              <a:extLst>
                <a:ext uri="{FF2B5EF4-FFF2-40B4-BE49-F238E27FC236}">
                  <a16:creationId xmlns:a16="http://schemas.microsoft.com/office/drawing/2014/main" id="{3290C4E8-DB40-4E4F-AE15-A6CB4C615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991" y="50990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3" name="Freeform 1994">
              <a:extLst>
                <a:ext uri="{FF2B5EF4-FFF2-40B4-BE49-F238E27FC236}">
                  <a16:creationId xmlns:a16="http://schemas.microsoft.com/office/drawing/2014/main" id="{46FD91C9-A3D2-4CF8-B5FC-BF4BD71BA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991" y="5097014"/>
              <a:ext cx="5761" cy="2044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2 h 2"/>
                <a:gd name="T4" fmla="*/ 3 w 4"/>
                <a:gd name="T5" fmla="*/ 0 h 2"/>
                <a:gd name="T6" fmla="*/ 4 w 4"/>
                <a:gd name="T7" fmla="*/ 0 h 2"/>
                <a:gd name="T8" fmla="*/ 0 w 4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4" name="Freeform 1995">
              <a:extLst>
                <a:ext uri="{FF2B5EF4-FFF2-40B4-BE49-F238E27FC236}">
                  <a16:creationId xmlns:a16="http://schemas.microsoft.com/office/drawing/2014/main" id="{2636FB21-DC3F-4887-8906-38557AD9D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87" y="4976408"/>
              <a:ext cx="7681" cy="10221"/>
            </a:xfrm>
            <a:custGeom>
              <a:avLst/>
              <a:gdLst>
                <a:gd name="T0" fmla="*/ 0 w 4"/>
                <a:gd name="T1" fmla="*/ 1 h 5"/>
                <a:gd name="T2" fmla="*/ 0 w 4"/>
                <a:gd name="T3" fmla="*/ 0 h 5"/>
                <a:gd name="T4" fmla="*/ 0 w 4"/>
                <a:gd name="T5" fmla="*/ 0 h 5"/>
                <a:gd name="T6" fmla="*/ 0 w 4"/>
                <a:gd name="T7" fmla="*/ 1 h 5"/>
                <a:gd name="T8" fmla="*/ 4 w 4"/>
                <a:gd name="T9" fmla="*/ 5 h 5"/>
                <a:gd name="T10" fmla="*/ 0 w 4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2" y="3"/>
                    <a:pt x="4" y="5"/>
                  </a:cubicBezTo>
                  <a:cubicBezTo>
                    <a:pt x="2" y="3"/>
                    <a:pt x="1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5" name="Freeform 1996">
              <a:extLst>
                <a:ext uri="{FF2B5EF4-FFF2-40B4-BE49-F238E27FC236}">
                  <a16:creationId xmlns:a16="http://schemas.microsoft.com/office/drawing/2014/main" id="{0BE1B7B9-F171-41BB-A7AD-14303F78A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071" y="5099058"/>
              <a:ext cx="0" cy="4088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6" name="Freeform 1997">
              <a:extLst>
                <a:ext uri="{FF2B5EF4-FFF2-40B4-BE49-F238E27FC236}">
                  <a16:creationId xmlns:a16="http://schemas.microsoft.com/office/drawing/2014/main" id="{EC823AC1-69B7-404F-B69B-9366F18C1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752" y="5097014"/>
              <a:ext cx="0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7" name="Freeform 1998">
              <a:extLst>
                <a:ext uri="{FF2B5EF4-FFF2-40B4-BE49-F238E27FC236}">
                  <a16:creationId xmlns:a16="http://schemas.microsoft.com/office/drawing/2014/main" id="{5987EACA-3148-4FFB-81D0-73BCE10F0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525" y="505204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8" name="Freeform 1999">
              <a:extLst>
                <a:ext uri="{FF2B5EF4-FFF2-40B4-BE49-F238E27FC236}">
                  <a16:creationId xmlns:a16="http://schemas.microsoft.com/office/drawing/2014/main" id="{66EF1AF9-F773-47DD-8DD4-B56D44D55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685" y="5076573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89" name="Freeform 2000">
              <a:extLst>
                <a:ext uri="{FF2B5EF4-FFF2-40B4-BE49-F238E27FC236}">
                  <a16:creationId xmlns:a16="http://schemas.microsoft.com/office/drawing/2014/main" id="{31656832-2047-40C9-91A7-7975A9063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685" y="50786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0" name="Freeform 2001">
              <a:extLst>
                <a:ext uri="{FF2B5EF4-FFF2-40B4-BE49-F238E27FC236}">
                  <a16:creationId xmlns:a16="http://schemas.microsoft.com/office/drawing/2014/main" id="{22EBD6AE-7F4B-4B2F-967B-05083E3FF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8605" y="507248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1" name="Freeform 2002">
              <a:extLst>
                <a:ext uri="{FF2B5EF4-FFF2-40B4-BE49-F238E27FC236}">
                  <a16:creationId xmlns:a16="http://schemas.microsoft.com/office/drawing/2014/main" id="{83982347-9810-4029-9A2C-0FEDC132A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163" y="50765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2" name="Freeform 2003">
              <a:extLst>
                <a:ext uri="{FF2B5EF4-FFF2-40B4-BE49-F238E27FC236}">
                  <a16:creationId xmlns:a16="http://schemas.microsoft.com/office/drawing/2014/main" id="{F53CC994-FAB8-4100-9925-896B9E71F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777" y="50254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3" name="Freeform 2004">
              <a:extLst>
                <a:ext uri="{FF2B5EF4-FFF2-40B4-BE49-F238E27FC236}">
                  <a16:creationId xmlns:a16="http://schemas.microsoft.com/office/drawing/2014/main" id="{FDFDA740-BAEC-43D6-AA82-E0BE97DD9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777" y="50254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4" name="Freeform 2005">
              <a:extLst>
                <a:ext uri="{FF2B5EF4-FFF2-40B4-BE49-F238E27FC236}">
                  <a16:creationId xmlns:a16="http://schemas.microsoft.com/office/drawing/2014/main" id="{C30F1D35-388A-49CA-925F-6DC9CE2FB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163" y="5076573"/>
              <a:ext cx="3840" cy="2044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5" name="Freeform 2006">
              <a:extLst>
                <a:ext uri="{FF2B5EF4-FFF2-40B4-BE49-F238E27FC236}">
                  <a16:creationId xmlns:a16="http://schemas.microsoft.com/office/drawing/2014/main" id="{A7854590-CCA1-44D3-8B00-EA06CC2BB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795" y="4592102"/>
              <a:ext cx="257313" cy="402703"/>
            </a:xfrm>
            <a:custGeom>
              <a:avLst/>
              <a:gdLst>
                <a:gd name="T0" fmla="*/ 130 w 140"/>
                <a:gd name="T1" fmla="*/ 196 h 206"/>
                <a:gd name="T2" fmla="*/ 130 w 140"/>
                <a:gd name="T3" fmla="*/ 193 h 206"/>
                <a:gd name="T4" fmla="*/ 132 w 140"/>
                <a:gd name="T5" fmla="*/ 192 h 206"/>
                <a:gd name="T6" fmla="*/ 136 w 140"/>
                <a:gd name="T7" fmla="*/ 184 h 206"/>
                <a:gd name="T8" fmla="*/ 136 w 140"/>
                <a:gd name="T9" fmla="*/ 171 h 206"/>
                <a:gd name="T10" fmla="*/ 138 w 140"/>
                <a:gd name="T11" fmla="*/ 158 h 206"/>
                <a:gd name="T12" fmla="*/ 137 w 140"/>
                <a:gd name="T13" fmla="*/ 142 h 206"/>
                <a:gd name="T14" fmla="*/ 137 w 140"/>
                <a:gd name="T15" fmla="*/ 132 h 206"/>
                <a:gd name="T16" fmla="*/ 133 w 140"/>
                <a:gd name="T17" fmla="*/ 124 h 206"/>
                <a:gd name="T18" fmla="*/ 126 w 140"/>
                <a:gd name="T19" fmla="*/ 124 h 206"/>
                <a:gd name="T20" fmla="*/ 124 w 140"/>
                <a:gd name="T21" fmla="*/ 124 h 206"/>
                <a:gd name="T22" fmla="*/ 120 w 140"/>
                <a:gd name="T23" fmla="*/ 124 h 206"/>
                <a:gd name="T24" fmla="*/ 117 w 140"/>
                <a:gd name="T25" fmla="*/ 110 h 206"/>
                <a:gd name="T26" fmla="*/ 103 w 140"/>
                <a:gd name="T27" fmla="*/ 113 h 206"/>
                <a:gd name="T28" fmla="*/ 91 w 140"/>
                <a:gd name="T29" fmla="*/ 104 h 206"/>
                <a:gd name="T30" fmla="*/ 85 w 140"/>
                <a:gd name="T31" fmla="*/ 91 h 206"/>
                <a:gd name="T32" fmla="*/ 82 w 140"/>
                <a:gd name="T33" fmla="*/ 81 h 206"/>
                <a:gd name="T34" fmla="*/ 84 w 140"/>
                <a:gd name="T35" fmla="*/ 72 h 206"/>
                <a:gd name="T36" fmla="*/ 89 w 140"/>
                <a:gd name="T37" fmla="*/ 68 h 206"/>
                <a:gd name="T38" fmla="*/ 98 w 140"/>
                <a:gd name="T39" fmla="*/ 51 h 206"/>
                <a:gd name="T40" fmla="*/ 117 w 140"/>
                <a:gd name="T41" fmla="*/ 43 h 206"/>
                <a:gd name="T42" fmla="*/ 120 w 140"/>
                <a:gd name="T43" fmla="*/ 42 h 206"/>
                <a:gd name="T44" fmla="*/ 119 w 140"/>
                <a:gd name="T45" fmla="*/ 41 h 206"/>
                <a:gd name="T46" fmla="*/ 125 w 140"/>
                <a:gd name="T47" fmla="*/ 29 h 206"/>
                <a:gd name="T48" fmla="*/ 110 w 140"/>
                <a:gd name="T49" fmla="*/ 25 h 206"/>
                <a:gd name="T50" fmla="*/ 95 w 140"/>
                <a:gd name="T51" fmla="*/ 27 h 206"/>
                <a:gd name="T52" fmla="*/ 87 w 140"/>
                <a:gd name="T53" fmla="*/ 20 h 206"/>
                <a:gd name="T54" fmla="*/ 79 w 140"/>
                <a:gd name="T55" fmla="*/ 10 h 206"/>
                <a:gd name="T56" fmla="*/ 70 w 140"/>
                <a:gd name="T57" fmla="*/ 0 h 206"/>
                <a:gd name="T58" fmla="*/ 67 w 140"/>
                <a:gd name="T59" fmla="*/ 1 h 206"/>
                <a:gd name="T60" fmla="*/ 68 w 140"/>
                <a:gd name="T61" fmla="*/ 2 h 206"/>
                <a:gd name="T62" fmla="*/ 69 w 140"/>
                <a:gd name="T63" fmla="*/ 5 h 206"/>
                <a:gd name="T64" fmla="*/ 66 w 140"/>
                <a:gd name="T65" fmla="*/ 10 h 206"/>
                <a:gd name="T66" fmla="*/ 61 w 140"/>
                <a:gd name="T67" fmla="*/ 20 h 206"/>
                <a:gd name="T68" fmla="*/ 31 w 140"/>
                <a:gd name="T69" fmla="*/ 44 h 206"/>
                <a:gd name="T70" fmla="*/ 18 w 140"/>
                <a:gd name="T71" fmla="*/ 50 h 206"/>
                <a:gd name="T72" fmla="*/ 13 w 140"/>
                <a:gd name="T73" fmla="*/ 50 h 206"/>
                <a:gd name="T74" fmla="*/ 9 w 140"/>
                <a:gd name="T75" fmla="*/ 40 h 206"/>
                <a:gd name="T76" fmla="*/ 9 w 140"/>
                <a:gd name="T77" fmla="*/ 39 h 206"/>
                <a:gd name="T78" fmla="*/ 8 w 140"/>
                <a:gd name="T79" fmla="*/ 38 h 206"/>
                <a:gd name="T80" fmla="*/ 4 w 140"/>
                <a:gd name="T81" fmla="*/ 56 h 206"/>
                <a:gd name="T82" fmla="*/ 2 w 140"/>
                <a:gd name="T83" fmla="*/ 64 h 206"/>
                <a:gd name="T84" fmla="*/ 13 w 140"/>
                <a:gd name="T85" fmla="*/ 72 h 206"/>
                <a:gd name="T86" fmla="*/ 30 w 140"/>
                <a:gd name="T87" fmla="*/ 98 h 206"/>
                <a:gd name="T88" fmla="*/ 57 w 140"/>
                <a:gd name="T89" fmla="*/ 155 h 206"/>
                <a:gd name="T90" fmla="*/ 79 w 140"/>
                <a:gd name="T91" fmla="*/ 175 h 206"/>
                <a:gd name="T92" fmla="*/ 125 w 140"/>
                <a:gd name="T93" fmla="*/ 205 h 206"/>
                <a:gd name="T94" fmla="*/ 129 w 140"/>
                <a:gd name="T95" fmla="*/ 2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0" h="206">
                  <a:moveTo>
                    <a:pt x="130" y="197"/>
                  </a:moveTo>
                  <a:cubicBezTo>
                    <a:pt x="130" y="197"/>
                    <a:pt x="130" y="196"/>
                    <a:pt x="130" y="196"/>
                  </a:cubicBezTo>
                  <a:cubicBezTo>
                    <a:pt x="130" y="196"/>
                    <a:pt x="130" y="196"/>
                    <a:pt x="130" y="196"/>
                  </a:cubicBezTo>
                  <a:cubicBezTo>
                    <a:pt x="130" y="195"/>
                    <a:pt x="130" y="195"/>
                    <a:pt x="130" y="194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0" y="194"/>
                    <a:pt x="130" y="193"/>
                    <a:pt x="130" y="193"/>
                  </a:cubicBezTo>
                  <a:cubicBezTo>
                    <a:pt x="130" y="193"/>
                    <a:pt x="131" y="193"/>
                    <a:pt x="131" y="193"/>
                  </a:cubicBezTo>
                  <a:cubicBezTo>
                    <a:pt x="131" y="192"/>
                    <a:pt x="131" y="192"/>
                    <a:pt x="132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3" y="191"/>
                    <a:pt x="135" y="189"/>
                    <a:pt x="136" y="187"/>
                  </a:cubicBezTo>
                  <a:cubicBezTo>
                    <a:pt x="136" y="186"/>
                    <a:pt x="137" y="185"/>
                    <a:pt x="137" y="184"/>
                  </a:cubicBezTo>
                  <a:cubicBezTo>
                    <a:pt x="137" y="184"/>
                    <a:pt x="136" y="184"/>
                    <a:pt x="136" y="184"/>
                  </a:cubicBezTo>
                  <a:cubicBezTo>
                    <a:pt x="134" y="183"/>
                    <a:pt x="132" y="182"/>
                    <a:pt x="132" y="179"/>
                  </a:cubicBezTo>
                  <a:cubicBezTo>
                    <a:pt x="132" y="177"/>
                    <a:pt x="133" y="175"/>
                    <a:pt x="134" y="174"/>
                  </a:cubicBezTo>
                  <a:cubicBezTo>
                    <a:pt x="135" y="173"/>
                    <a:pt x="135" y="171"/>
                    <a:pt x="136" y="171"/>
                  </a:cubicBezTo>
                  <a:cubicBezTo>
                    <a:pt x="134" y="169"/>
                    <a:pt x="135" y="166"/>
                    <a:pt x="136" y="163"/>
                  </a:cubicBezTo>
                  <a:cubicBezTo>
                    <a:pt x="137" y="162"/>
                    <a:pt x="138" y="161"/>
                    <a:pt x="138" y="160"/>
                  </a:cubicBezTo>
                  <a:cubicBezTo>
                    <a:pt x="138" y="158"/>
                    <a:pt x="138" y="158"/>
                    <a:pt x="138" y="158"/>
                  </a:cubicBezTo>
                  <a:cubicBezTo>
                    <a:pt x="137" y="152"/>
                    <a:pt x="136" y="149"/>
                    <a:pt x="136" y="146"/>
                  </a:cubicBezTo>
                  <a:cubicBezTo>
                    <a:pt x="136" y="145"/>
                    <a:pt x="136" y="144"/>
                    <a:pt x="137" y="144"/>
                  </a:cubicBezTo>
                  <a:cubicBezTo>
                    <a:pt x="137" y="143"/>
                    <a:pt x="137" y="143"/>
                    <a:pt x="137" y="142"/>
                  </a:cubicBezTo>
                  <a:cubicBezTo>
                    <a:pt x="138" y="142"/>
                    <a:pt x="138" y="142"/>
                    <a:pt x="139" y="141"/>
                  </a:cubicBezTo>
                  <a:cubicBezTo>
                    <a:pt x="140" y="140"/>
                    <a:pt x="140" y="140"/>
                    <a:pt x="140" y="139"/>
                  </a:cubicBezTo>
                  <a:cubicBezTo>
                    <a:pt x="139" y="137"/>
                    <a:pt x="138" y="135"/>
                    <a:pt x="137" y="132"/>
                  </a:cubicBezTo>
                  <a:cubicBezTo>
                    <a:pt x="136" y="131"/>
                    <a:pt x="135" y="130"/>
                    <a:pt x="135" y="129"/>
                  </a:cubicBezTo>
                  <a:cubicBezTo>
                    <a:pt x="135" y="128"/>
                    <a:pt x="135" y="128"/>
                    <a:pt x="134" y="128"/>
                  </a:cubicBezTo>
                  <a:cubicBezTo>
                    <a:pt x="134" y="127"/>
                    <a:pt x="133" y="125"/>
                    <a:pt x="133" y="124"/>
                  </a:cubicBezTo>
                  <a:cubicBezTo>
                    <a:pt x="133" y="124"/>
                    <a:pt x="133" y="124"/>
                    <a:pt x="133" y="124"/>
                  </a:cubicBezTo>
                  <a:cubicBezTo>
                    <a:pt x="131" y="124"/>
                    <a:pt x="129" y="124"/>
                    <a:pt x="127" y="124"/>
                  </a:cubicBezTo>
                  <a:cubicBezTo>
                    <a:pt x="127" y="124"/>
                    <a:pt x="126" y="124"/>
                    <a:pt x="126" y="124"/>
                  </a:cubicBezTo>
                  <a:cubicBezTo>
                    <a:pt x="126" y="124"/>
                    <a:pt x="126" y="124"/>
                    <a:pt x="125" y="124"/>
                  </a:cubicBezTo>
                  <a:cubicBezTo>
                    <a:pt x="125" y="124"/>
                    <a:pt x="124" y="124"/>
                    <a:pt x="124" y="124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124" y="125"/>
                    <a:pt x="123" y="125"/>
                    <a:pt x="123" y="125"/>
                  </a:cubicBezTo>
                  <a:cubicBezTo>
                    <a:pt x="123" y="125"/>
                    <a:pt x="123" y="125"/>
                    <a:pt x="123" y="125"/>
                  </a:cubicBezTo>
                  <a:cubicBezTo>
                    <a:pt x="122" y="125"/>
                    <a:pt x="121" y="124"/>
                    <a:pt x="120" y="124"/>
                  </a:cubicBezTo>
                  <a:cubicBezTo>
                    <a:pt x="118" y="122"/>
                    <a:pt x="118" y="117"/>
                    <a:pt x="118" y="110"/>
                  </a:cubicBezTo>
                  <a:cubicBezTo>
                    <a:pt x="118" y="109"/>
                    <a:pt x="118" y="109"/>
                    <a:pt x="118" y="108"/>
                  </a:cubicBezTo>
                  <a:cubicBezTo>
                    <a:pt x="118" y="108"/>
                    <a:pt x="118" y="109"/>
                    <a:pt x="117" y="110"/>
                  </a:cubicBezTo>
                  <a:cubicBezTo>
                    <a:pt x="116" y="113"/>
                    <a:pt x="112" y="113"/>
                    <a:pt x="111" y="113"/>
                  </a:cubicBezTo>
                  <a:cubicBezTo>
                    <a:pt x="109" y="113"/>
                    <a:pt x="108" y="113"/>
                    <a:pt x="107" y="113"/>
                  </a:cubicBezTo>
                  <a:cubicBezTo>
                    <a:pt x="106" y="113"/>
                    <a:pt x="105" y="113"/>
                    <a:pt x="103" y="113"/>
                  </a:cubicBezTo>
                  <a:cubicBezTo>
                    <a:pt x="99" y="113"/>
                    <a:pt x="98" y="109"/>
                    <a:pt x="98" y="107"/>
                  </a:cubicBezTo>
                  <a:cubicBezTo>
                    <a:pt x="98" y="107"/>
                    <a:pt x="97" y="107"/>
                    <a:pt x="97" y="106"/>
                  </a:cubicBezTo>
                  <a:cubicBezTo>
                    <a:pt x="95" y="106"/>
                    <a:pt x="92" y="106"/>
                    <a:pt x="91" y="104"/>
                  </a:cubicBezTo>
                  <a:cubicBezTo>
                    <a:pt x="90" y="103"/>
                    <a:pt x="90" y="102"/>
                    <a:pt x="90" y="100"/>
                  </a:cubicBezTo>
                  <a:cubicBezTo>
                    <a:pt x="90" y="98"/>
                    <a:pt x="89" y="96"/>
                    <a:pt x="87" y="94"/>
                  </a:cubicBezTo>
                  <a:cubicBezTo>
                    <a:pt x="87" y="93"/>
                    <a:pt x="86" y="92"/>
                    <a:pt x="85" y="91"/>
                  </a:cubicBezTo>
                  <a:cubicBezTo>
                    <a:pt x="85" y="90"/>
                    <a:pt x="85" y="90"/>
                    <a:pt x="85" y="90"/>
                  </a:cubicBezTo>
                  <a:cubicBezTo>
                    <a:pt x="83" y="88"/>
                    <a:pt x="81" y="85"/>
                    <a:pt x="81" y="82"/>
                  </a:cubicBezTo>
                  <a:cubicBezTo>
                    <a:pt x="81" y="81"/>
                    <a:pt x="82" y="81"/>
                    <a:pt x="82" y="81"/>
                  </a:cubicBezTo>
                  <a:cubicBezTo>
                    <a:pt x="82" y="80"/>
                    <a:pt x="82" y="80"/>
                    <a:pt x="83" y="79"/>
                  </a:cubicBezTo>
                  <a:cubicBezTo>
                    <a:pt x="83" y="79"/>
                    <a:pt x="83" y="79"/>
                    <a:pt x="83" y="78"/>
                  </a:cubicBezTo>
                  <a:cubicBezTo>
                    <a:pt x="82" y="76"/>
                    <a:pt x="82" y="74"/>
                    <a:pt x="84" y="72"/>
                  </a:cubicBezTo>
                  <a:cubicBezTo>
                    <a:pt x="86" y="71"/>
                    <a:pt x="87" y="70"/>
                    <a:pt x="88" y="69"/>
                  </a:cubicBezTo>
                  <a:cubicBezTo>
                    <a:pt x="88" y="69"/>
                    <a:pt x="89" y="69"/>
                    <a:pt x="89" y="69"/>
                  </a:cubicBezTo>
                  <a:cubicBezTo>
                    <a:pt x="89" y="69"/>
                    <a:pt x="89" y="68"/>
                    <a:pt x="89" y="68"/>
                  </a:cubicBezTo>
                  <a:cubicBezTo>
                    <a:pt x="88" y="65"/>
                    <a:pt x="89" y="62"/>
                    <a:pt x="91" y="61"/>
                  </a:cubicBezTo>
                  <a:cubicBezTo>
                    <a:pt x="92" y="59"/>
                    <a:pt x="92" y="58"/>
                    <a:pt x="92" y="56"/>
                  </a:cubicBezTo>
                  <a:cubicBezTo>
                    <a:pt x="93" y="53"/>
                    <a:pt x="96" y="52"/>
                    <a:pt x="98" y="51"/>
                  </a:cubicBezTo>
                  <a:cubicBezTo>
                    <a:pt x="100" y="50"/>
                    <a:pt x="102" y="50"/>
                    <a:pt x="103" y="48"/>
                  </a:cubicBezTo>
                  <a:cubicBezTo>
                    <a:pt x="106" y="46"/>
                    <a:pt x="109" y="46"/>
                    <a:pt x="111" y="45"/>
                  </a:cubicBezTo>
                  <a:cubicBezTo>
                    <a:pt x="113" y="45"/>
                    <a:pt x="115" y="45"/>
                    <a:pt x="117" y="43"/>
                  </a:cubicBezTo>
                  <a:cubicBezTo>
                    <a:pt x="117" y="43"/>
                    <a:pt x="118" y="43"/>
                    <a:pt x="118" y="42"/>
                  </a:cubicBezTo>
                  <a:cubicBezTo>
                    <a:pt x="118" y="42"/>
                    <a:pt x="119" y="42"/>
                    <a:pt x="119" y="42"/>
                  </a:cubicBezTo>
                  <a:cubicBezTo>
                    <a:pt x="119" y="42"/>
                    <a:pt x="119" y="42"/>
                    <a:pt x="120" y="42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19" y="41"/>
                    <a:pt x="119" y="41"/>
                  </a:cubicBezTo>
                  <a:cubicBezTo>
                    <a:pt x="119" y="41"/>
                    <a:pt x="119" y="40"/>
                    <a:pt x="119" y="40"/>
                  </a:cubicBezTo>
                  <a:cubicBezTo>
                    <a:pt x="117" y="37"/>
                    <a:pt x="120" y="34"/>
                    <a:pt x="122" y="31"/>
                  </a:cubicBezTo>
                  <a:cubicBezTo>
                    <a:pt x="123" y="30"/>
                    <a:pt x="124" y="29"/>
                    <a:pt x="125" y="29"/>
                  </a:cubicBezTo>
                  <a:cubicBezTo>
                    <a:pt x="124" y="29"/>
                    <a:pt x="124" y="27"/>
                    <a:pt x="117" y="25"/>
                  </a:cubicBezTo>
                  <a:cubicBezTo>
                    <a:pt x="117" y="25"/>
                    <a:pt x="116" y="25"/>
                    <a:pt x="115" y="25"/>
                  </a:cubicBezTo>
                  <a:cubicBezTo>
                    <a:pt x="113" y="26"/>
                    <a:pt x="111" y="26"/>
                    <a:pt x="110" y="25"/>
                  </a:cubicBezTo>
                  <a:cubicBezTo>
                    <a:pt x="109" y="24"/>
                    <a:pt x="106" y="25"/>
                    <a:pt x="105" y="26"/>
                  </a:cubicBezTo>
                  <a:cubicBezTo>
                    <a:pt x="103" y="27"/>
                    <a:pt x="98" y="27"/>
                    <a:pt x="98" y="27"/>
                  </a:cubicBezTo>
                  <a:cubicBezTo>
                    <a:pt x="97" y="27"/>
                    <a:pt x="96" y="27"/>
                    <a:pt x="95" y="27"/>
                  </a:cubicBezTo>
                  <a:cubicBezTo>
                    <a:pt x="93" y="27"/>
                    <a:pt x="91" y="26"/>
                    <a:pt x="90" y="25"/>
                  </a:cubicBezTo>
                  <a:cubicBezTo>
                    <a:pt x="89" y="24"/>
                    <a:pt x="89" y="23"/>
                    <a:pt x="89" y="22"/>
                  </a:cubicBezTo>
                  <a:cubicBezTo>
                    <a:pt x="89" y="21"/>
                    <a:pt x="89" y="21"/>
                    <a:pt x="87" y="20"/>
                  </a:cubicBezTo>
                  <a:cubicBezTo>
                    <a:pt x="86" y="19"/>
                    <a:pt x="84" y="17"/>
                    <a:pt x="85" y="15"/>
                  </a:cubicBezTo>
                  <a:cubicBezTo>
                    <a:pt x="85" y="15"/>
                    <a:pt x="85" y="14"/>
                    <a:pt x="84" y="13"/>
                  </a:cubicBezTo>
                  <a:cubicBezTo>
                    <a:pt x="83" y="11"/>
                    <a:pt x="81" y="10"/>
                    <a:pt x="79" y="10"/>
                  </a:cubicBezTo>
                  <a:cubicBezTo>
                    <a:pt x="76" y="10"/>
                    <a:pt x="75" y="7"/>
                    <a:pt x="74" y="4"/>
                  </a:cubicBezTo>
                  <a:cubicBezTo>
                    <a:pt x="73" y="3"/>
                    <a:pt x="73" y="1"/>
                    <a:pt x="72" y="1"/>
                  </a:cubicBezTo>
                  <a:cubicBezTo>
                    <a:pt x="72" y="1"/>
                    <a:pt x="71" y="0"/>
                    <a:pt x="70" y="0"/>
                  </a:cubicBezTo>
                  <a:cubicBezTo>
                    <a:pt x="70" y="0"/>
                    <a:pt x="69" y="0"/>
                    <a:pt x="69" y="0"/>
                  </a:cubicBezTo>
                  <a:cubicBezTo>
                    <a:pt x="69" y="0"/>
                    <a:pt x="69" y="0"/>
                    <a:pt x="68" y="0"/>
                  </a:cubicBezTo>
                  <a:cubicBezTo>
                    <a:pt x="68" y="0"/>
                    <a:pt x="68" y="0"/>
                    <a:pt x="67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1"/>
                    <a:pt x="68" y="1"/>
                    <a:pt x="68" y="1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2"/>
                    <a:pt x="69" y="3"/>
                    <a:pt x="69" y="3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69" y="5"/>
                    <a:pt x="69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7"/>
                    <a:pt x="68" y="8"/>
                    <a:pt x="67" y="9"/>
                  </a:cubicBezTo>
                  <a:cubicBezTo>
                    <a:pt x="67" y="9"/>
                    <a:pt x="66" y="9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10"/>
                    <a:pt x="66" y="11"/>
                    <a:pt x="66" y="11"/>
                  </a:cubicBezTo>
                  <a:cubicBezTo>
                    <a:pt x="66" y="12"/>
                    <a:pt x="65" y="15"/>
                    <a:pt x="61" y="20"/>
                  </a:cubicBezTo>
                  <a:cubicBezTo>
                    <a:pt x="55" y="28"/>
                    <a:pt x="46" y="30"/>
                    <a:pt x="40" y="32"/>
                  </a:cubicBezTo>
                  <a:cubicBezTo>
                    <a:pt x="39" y="32"/>
                    <a:pt x="39" y="32"/>
                    <a:pt x="38" y="33"/>
                  </a:cubicBezTo>
                  <a:cubicBezTo>
                    <a:pt x="35" y="34"/>
                    <a:pt x="33" y="39"/>
                    <a:pt x="31" y="44"/>
                  </a:cubicBezTo>
                  <a:cubicBezTo>
                    <a:pt x="31" y="46"/>
                    <a:pt x="30" y="48"/>
                    <a:pt x="29" y="49"/>
                  </a:cubicBezTo>
                  <a:cubicBezTo>
                    <a:pt x="28" y="52"/>
                    <a:pt x="27" y="55"/>
                    <a:pt x="24" y="55"/>
                  </a:cubicBezTo>
                  <a:cubicBezTo>
                    <a:pt x="21" y="55"/>
                    <a:pt x="19" y="53"/>
                    <a:pt x="18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6" y="50"/>
                    <a:pt x="16" y="50"/>
                    <a:pt x="15" y="50"/>
                  </a:cubicBezTo>
                  <a:cubicBezTo>
                    <a:pt x="15" y="50"/>
                    <a:pt x="14" y="50"/>
                    <a:pt x="13" y="50"/>
                  </a:cubicBezTo>
                  <a:cubicBezTo>
                    <a:pt x="12" y="50"/>
                    <a:pt x="11" y="49"/>
                    <a:pt x="9" y="48"/>
                  </a:cubicBezTo>
                  <a:cubicBezTo>
                    <a:pt x="6" y="45"/>
                    <a:pt x="6" y="44"/>
                    <a:pt x="8" y="41"/>
                  </a:cubicBezTo>
                  <a:cubicBezTo>
                    <a:pt x="8" y="41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9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5" y="39"/>
                    <a:pt x="3" y="43"/>
                    <a:pt x="1" y="46"/>
                  </a:cubicBezTo>
                  <a:cubicBezTo>
                    <a:pt x="0" y="48"/>
                    <a:pt x="2" y="53"/>
                    <a:pt x="4" y="56"/>
                  </a:cubicBezTo>
                  <a:cubicBezTo>
                    <a:pt x="4" y="58"/>
                    <a:pt x="5" y="59"/>
                    <a:pt x="5" y="60"/>
                  </a:cubicBezTo>
                  <a:cubicBezTo>
                    <a:pt x="5" y="61"/>
                    <a:pt x="6" y="62"/>
                    <a:pt x="5" y="63"/>
                  </a:cubicBezTo>
                  <a:cubicBezTo>
                    <a:pt x="4" y="64"/>
                    <a:pt x="3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3" y="65"/>
                    <a:pt x="7" y="68"/>
                    <a:pt x="9" y="69"/>
                  </a:cubicBezTo>
                  <a:cubicBezTo>
                    <a:pt x="10" y="70"/>
                    <a:pt x="12" y="71"/>
                    <a:pt x="13" y="72"/>
                  </a:cubicBezTo>
                  <a:cubicBezTo>
                    <a:pt x="16" y="74"/>
                    <a:pt x="18" y="77"/>
                    <a:pt x="20" y="81"/>
                  </a:cubicBezTo>
                  <a:cubicBezTo>
                    <a:pt x="22" y="83"/>
                    <a:pt x="23" y="86"/>
                    <a:pt x="25" y="88"/>
                  </a:cubicBezTo>
                  <a:cubicBezTo>
                    <a:pt x="28" y="91"/>
                    <a:pt x="29" y="93"/>
                    <a:pt x="30" y="98"/>
                  </a:cubicBezTo>
                  <a:cubicBezTo>
                    <a:pt x="31" y="100"/>
                    <a:pt x="32" y="102"/>
                    <a:pt x="33" y="105"/>
                  </a:cubicBezTo>
                  <a:cubicBezTo>
                    <a:pt x="37" y="115"/>
                    <a:pt x="45" y="131"/>
                    <a:pt x="50" y="138"/>
                  </a:cubicBezTo>
                  <a:cubicBezTo>
                    <a:pt x="55" y="144"/>
                    <a:pt x="60" y="151"/>
                    <a:pt x="57" y="155"/>
                  </a:cubicBezTo>
                  <a:cubicBezTo>
                    <a:pt x="57" y="156"/>
                    <a:pt x="58" y="160"/>
                    <a:pt x="61" y="163"/>
                  </a:cubicBezTo>
                  <a:cubicBezTo>
                    <a:pt x="62" y="163"/>
                    <a:pt x="64" y="164"/>
                    <a:pt x="65" y="166"/>
                  </a:cubicBezTo>
                  <a:cubicBezTo>
                    <a:pt x="68" y="168"/>
                    <a:pt x="71" y="171"/>
                    <a:pt x="79" y="175"/>
                  </a:cubicBezTo>
                  <a:cubicBezTo>
                    <a:pt x="109" y="190"/>
                    <a:pt x="111" y="194"/>
                    <a:pt x="112" y="196"/>
                  </a:cubicBezTo>
                  <a:cubicBezTo>
                    <a:pt x="114" y="199"/>
                    <a:pt x="121" y="203"/>
                    <a:pt x="124" y="205"/>
                  </a:cubicBezTo>
                  <a:cubicBezTo>
                    <a:pt x="125" y="205"/>
                    <a:pt x="125" y="205"/>
                    <a:pt x="125" y="205"/>
                  </a:cubicBezTo>
                  <a:cubicBezTo>
                    <a:pt x="125" y="205"/>
                    <a:pt x="125" y="206"/>
                    <a:pt x="125" y="206"/>
                  </a:cubicBezTo>
                  <a:cubicBezTo>
                    <a:pt x="126" y="206"/>
                    <a:pt x="126" y="206"/>
                    <a:pt x="126" y="205"/>
                  </a:cubicBezTo>
                  <a:cubicBezTo>
                    <a:pt x="127" y="205"/>
                    <a:pt x="128" y="202"/>
                    <a:pt x="129" y="200"/>
                  </a:cubicBezTo>
                  <a:cubicBezTo>
                    <a:pt x="129" y="199"/>
                    <a:pt x="129" y="198"/>
                    <a:pt x="130" y="197"/>
                  </a:cubicBezTo>
                  <a:cubicBezTo>
                    <a:pt x="130" y="197"/>
                    <a:pt x="130" y="197"/>
                    <a:pt x="130" y="1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6" name="Freeform 2007">
              <a:extLst>
                <a:ext uri="{FF2B5EF4-FFF2-40B4-BE49-F238E27FC236}">
                  <a16:creationId xmlns:a16="http://schemas.microsoft.com/office/drawing/2014/main" id="{52AB5045-FBA5-4E4C-BD64-1CA5A1F8E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863" y="4673870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7" name="Freeform 2008">
              <a:extLst>
                <a:ext uri="{FF2B5EF4-FFF2-40B4-BE49-F238E27FC236}">
                  <a16:creationId xmlns:a16="http://schemas.microsoft.com/office/drawing/2014/main" id="{9B5C8876-38EB-409B-A0F5-E7B10BD83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9623" y="4833315"/>
              <a:ext cx="5761" cy="2044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8" name="Freeform 2009">
              <a:extLst>
                <a:ext uri="{FF2B5EF4-FFF2-40B4-BE49-F238E27FC236}">
                  <a16:creationId xmlns:a16="http://schemas.microsoft.com/office/drawing/2014/main" id="{6343CA19-E15A-40B5-B132-DC89B6534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8574" y="4749504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99" name="Freeform 2010">
              <a:extLst>
                <a:ext uri="{FF2B5EF4-FFF2-40B4-BE49-F238E27FC236}">
                  <a16:creationId xmlns:a16="http://schemas.microsoft.com/office/drawing/2014/main" id="{299ABDDF-317B-4760-8C9D-1E66BBA06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065" y="4833315"/>
              <a:ext cx="11521" cy="0"/>
            </a:xfrm>
            <a:custGeom>
              <a:avLst/>
              <a:gdLst>
                <a:gd name="T0" fmla="*/ 0 w 6"/>
                <a:gd name="T1" fmla="*/ 6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0" name="Freeform 2011">
              <a:extLst>
                <a:ext uri="{FF2B5EF4-FFF2-40B4-BE49-F238E27FC236}">
                  <a16:creationId xmlns:a16="http://schemas.microsoft.com/office/drawing/2014/main" id="{396E6024-B981-4F8F-85A3-71FF423F7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9225" y="483331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1" name="Freeform 2012">
              <a:extLst>
                <a:ext uri="{FF2B5EF4-FFF2-40B4-BE49-F238E27FC236}">
                  <a16:creationId xmlns:a16="http://schemas.microsoft.com/office/drawing/2014/main" id="{8D7F942A-BBAB-4335-8640-F9F125778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703" y="4673870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2" name="Freeform 2013">
              <a:extLst>
                <a:ext uri="{FF2B5EF4-FFF2-40B4-BE49-F238E27FC236}">
                  <a16:creationId xmlns:a16="http://schemas.microsoft.com/office/drawing/2014/main" id="{254DDA98-2D6C-425F-A40A-16D6B7F75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384" y="4833315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3" name="Freeform 2014">
              <a:extLst>
                <a:ext uri="{FF2B5EF4-FFF2-40B4-BE49-F238E27FC236}">
                  <a16:creationId xmlns:a16="http://schemas.microsoft.com/office/drawing/2014/main" id="{17F42436-65A8-4C40-B178-420C38E7B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016" y="4635030"/>
              <a:ext cx="11521" cy="10221"/>
            </a:xfrm>
            <a:custGeom>
              <a:avLst/>
              <a:gdLst>
                <a:gd name="T0" fmla="*/ 0 w 6"/>
                <a:gd name="T1" fmla="*/ 0 h 5"/>
                <a:gd name="T2" fmla="*/ 1 w 6"/>
                <a:gd name="T3" fmla="*/ 3 h 5"/>
                <a:gd name="T4" fmla="*/ 6 w 6"/>
                <a:gd name="T5" fmla="*/ 5 h 5"/>
                <a:gd name="T6" fmla="*/ 1 w 6"/>
                <a:gd name="T7" fmla="*/ 3 h 5"/>
                <a:gd name="T8" fmla="*/ 0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" y="4"/>
                    <a:pt x="4" y="5"/>
                    <a:pt x="6" y="5"/>
                  </a:cubicBezTo>
                  <a:cubicBezTo>
                    <a:pt x="4" y="5"/>
                    <a:pt x="2" y="4"/>
                    <a:pt x="1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4" name="Freeform 2015">
              <a:extLst>
                <a:ext uri="{FF2B5EF4-FFF2-40B4-BE49-F238E27FC236}">
                  <a16:creationId xmlns:a16="http://schemas.microsoft.com/office/drawing/2014/main" id="{2FE46BE3-CF65-426F-A871-AE1447A3B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703" y="467182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5" name="Freeform 2016">
              <a:extLst>
                <a:ext uri="{FF2B5EF4-FFF2-40B4-BE49-F238E27FC236}">
                  <a16:creationId xmlns:a16="http://schemas.microsoft.com/office/drawing/2014/main" id="{8947E83B-061B-477F-918C-F02635615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1691" y="45941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6" name="Freeform 2017">
              <a:extLst>
                <a:ext uri="{FF2B5EF4-FFF2-40B4-BE49-F238E27FC236}">
                  <a16:creationId xmlns:a16="http://schemas.microsoft.com/office/drawing/2014/main" id="{8A7406BA-5501-4A38-93F6-C9361C71D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3611" y="4592102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7" name="Freeform 2018">
              <a:extLst>
                <a:ext uri="{FF2B5EF4-FFF2-40B4-BE49-F238E27FC236}">
                  <a16:creationId xmlns:a16="http://schemas.microsoft.com/office/drawing/2014/main" id="{15F4A772-0EBE-40D9-AA59-1180035AF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826" y="497436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8" name="Freeform 2019">
              <a:extLst>
                <a:ext uri="{FF2B5EF4-FFF2-40B4-BE49-F238E27FC236}">
                  <a16:creationId xmlns:a16="http://schemas.microsoft.com/office/drawing/2014/main" id="{C99E83DE-C80E-47CD-8147-5D83AB95C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826" y="496823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09" name="Freeform 2020">
              <a:extLst>
                <a:ext uri="{FF2B5EF4-FFF2-40B4-BE49-F238E27FC236}">
                  <a16:creationId xmlns:a16="http://schemas.microsoft.com/office/drawing/2014/main" id="{A74A3DBF-F46E-4201-B034-BF39A2AD9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507" y="4843536"/>
              <a:ext cx="3840" cy="613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1" y="2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0" name="Freeform 2021">
              <a:extLst>
                <a:ext uri="{FF2B5EF4-FFF2-40B4-BE49-F238E27FC236}">
                  <a16:creationId xmlns:a16="http://schemas.microsoft.com/office/drawing/2014/main" id="{4DB0839B-E6A2-4AFD-8570-7BCEB1CC6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87" y="4833315"/>
              <a:ext cx="0" cy="8177"/>
            </a:xfrm>
            <a:custGeom>
              <a:avLst/>
              <a:gdLst>
                <a:gd name="T0" fmla="*/ 0 w 1"/>
                <a:gd name="T1" fmla="*/ 0 h 4"/>
                <a:gd name="T2" fmla="*/ 1 w 1"/>
                <a:gd name="T3" fmla="*/ 4 h 4"/>
                <a:gd name="T4" fmla="*/ 0 w 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1"/>
                    <a:pt x="1" y="3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1" name="Freeform 2022">
              <a:extLst>
                <a:ext uri="{FF2B5EF4-FFF2-40B4-BE49-F238E27FC236}">
                  <a16:creationId xmlns:a16="http://schemas.microsoft.com/office/drawing/2014/main" id="{A18C733C-D4BD-4E41-8EAB-D3930BC5B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8427" y="4874199"/>
              <a:ext cx="1920" cy="2044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2" name="Freeform 2023">
              <a:extLst>
                <a:ext uri="{FF2B5EF4-FFF2-40B4-BE49-F238E27FC236}">
                  <a16:creationId xmlns:a16="http://schemas.microsoft.com/office/drawing/2014/main" id="{D05806D7-3995-4DCF-BD5B-7B50F3B84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826" y="4970275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3" name="Freeform 2024">
              <a:extLst>
                <a:ext uri="{FF2B5EF4-FFF2-40B4-BE49-F238E27FC236}">
                  <a16:creationId xmlns:a16="http://schemas.microsoft.com/office/drawing/2014/main" id="{1291F193-642E-4DA5-8F81-70F9BE75F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746" y="4966187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4" name="Freeform 2025">
              <a:extLst>
                <a:ext uri="{FF2B5EF4-FFF2-40B4-BE49-F238E27FC236}">
                  <a16:creationId xmlns:a16="http://schemas.microsoft.com/office/drawing/2014/main" id="{E65F966B-A383-4A76-AB38-BBAB12EA0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777" y="4318183"/>
              <a:ext cx="274595" cy="245301"/>
            </a:xfrm>
            <a:custGeom>
              <a:avLst/>
              <a:gdLst>
                <a:gd name="T0" fmla="*/ 71 w 149"/>
                <a:gd name="T1" fmla="*/ 118 h 126"/>
                <a:gd name="T2" fmla="*/ 77 w 149"/>
                <a:gd name="T3" fmla="*/ 125 h 126"/>
                <a:gd name="T4" fmla="*/ 85 w 149"/>
                <a:gd name="T5" fmla="*/ 124 h 126"/>
                <a:gd name="T6" fmla="*/ 94 w 149"/>
                <a:gd name="T7" fmla="*/ 121 h 126"/>
                <a:gd name="T8" fmla="*/ 108 w 149"/>
                <a:gd name="T9" fmla="*/ 111 h 126"/>
                <a:gd name="T10" fmla="*/ 109 w 149"/>
                <a:gd name="T11" fmla="*/ 111 h 126"/>
                <a:gd name="T12" fmla="*/ 103 w 149"/>
                <a:gd name="T13" fmla="*/ 110 h 126"/>
                <a:gd name="T14" fmla="*/ 103 w 149"/>
                <a:gd name="T15" fmla="*/ 109 h 126"/>
                <a:gd name="T16" fmla="*/ 99 w 149"/>
                <a:gd name="T17" fmla="*/ 100 h 126"/>
                <a:gd name="T18" fmla="*/ 100 w 149"/>
                <a:gd name="T19" fmla="*/ 87 h 126"/>
                <a:gd name="T20" fmla="*/ 116 w 149"/>
                <a:gd name="T21" fmla="*/ 92 h 126"/>
                <a:gd name="T22" fmla="*/ 117 w 149"/>
                <a:gd name="T23" fmla="*/ 94 h 126"/>
                <a:gd name="T24" fmla="*/ 135 w 149"/>
                <a:gd name="T25" fmla="*/ 84 h 126"/>
                <a:gd name="T26" fmla="*/ 141 w 149"/>
                <a:gd name="T27" fmla="*/ 79 h 126"/>
                <a:gd name="T28" fmla="*/ 138 w 149"/>
                <a:gd name="T29" fmla="*/ 77 h 126"/>
                <a:gd name="T30" fmla="*/ 137 w 149"/>
                <a:gd name="T31" fmla="*/ 75 h 126"/>
                <a:gd name="T32" fmla="*/ 136 w 149"/>
                <a:gd name="T33" fmla="*/ 74 h 126"/>
                <a:gd name="T34" fmla="*/ 135 w 149"/>
                <a:gd name="T35" fmla="*/ 73 h 126"/>
                <a:gd name="T36" fmla="*/ 134 w 149"/>
                <a:gd name="T37" fmla="*/ 67 h 126"/>
                <a:gd name="T38" fmla="*/ 142 w 149"/>
                <a:gd name="T39" fmla="*/ 58 h 126"/>
                <a:gd name="T40" fmla="*/ 141 w 149"/>
                <a:gd name="T41" fmla="*/ 52 h 126"/>
                <a:gd name="T42" fmla="*/ 148 w 149"/>
                <a:gd name="T43" fmla="*/ 43 h 126"/>
                <a:gd name="T44" fmla="*/ 149 w 149"/>
                <a:gd name="T45" fmla="*/ 42 h 126"/>
                <a:gd name="T46" fmla="*/ 133 w 149"/>
                <a:gd name="T47" fmla="*/ 39 h 126"/>
                <a:gd name="T48" fmla="*/ 125 w 149"/>
                <a:gd name="T49" fmla="*/ 26 h 126"/>
                <a:gd name="T50" fmla="*/ 120 w 149"/>
                <a:gd name="T51" fmla="*/ 16 h 126"/>
                <a:gd name="T52" fmla="*/ 90 w 149"/>
                <a:gd name="T53" fmla="*/ 24 h 126"/>
                <a:gd name="T54" fmla="*/ 63 w 149"/>
                <a:gd name="T55" fmla="*/ 19 h 126"/>
                <a:gd name="T56" fmla="*/ 53 w 149"/>
                <a:gd name="T57" fmla="*/ 8 h 126"/>
                <a:gd name="T58" fmla="*/ 38 w 149"/>
                <a:gd name="T59" fmla="*/ 0 h 126"/>
                <a:gd name="T60" fmla="*/ 36 w 149"/>
                <a:gd name="T61" fmla="*/ 7 h 126"/>
                <a:gd name="T62" fmla="*/ 23 w 149"/>
                <a:gd name="T63" fmla="*/ 21 h 126"/>
                <a:gd name="T64" fmla="*/ 10 w 149"/>
                <a:gd name="T65" fmla="*/ 28 h 126"/>
                <a:gd name="T66" fmla="*/ 13 w 149"/>
                <a:gd name="T67" fmla="*/ 8 h 126"/>
                <a:gd name="T68" fmla="*/ 9 w 149"/>
                <a:gd name="T69" fmla="*/ 12 h 126"/>
                <a:gd name="T70" fmla="*/ 1 w 149"/>
                <a:gd name="T71" fmla="*/ 29 h 126"/>
                <a:gd name="T72" fmla="*/ 7 w 149"/>
                <a:gd name="T73" fmla="*/ 36 h 126"/>
                <a:gd name="T74" fmla="*/ 12 w 149"/>
                <a:gd name="T75" fmla="*/ 54 h 126"/>
                <a:gd name="T76" fmla="*/ 29 w 149"/>
                <a:gd name="T77" fmla="*/ 54 h 126"/>
                <a:gd name="T78" fmla="*/ 51 w 149"/>
                <a:gd name="T79" fmla="*/ 64 h 126"/>
                <a:gd name="T80" fmla="*/ 66 w 149"/>
                <a:gd name="T81" fmla="*/ 70 h 126"/>
                <a:gd name="T82" fmla="*/ 67 w 149"/>
                <a:gd name="T83" fmla="*/ 100 h 126"/>
                <a:gd name="T84" fmla="*/ 69 w 149"/>
                <a:gd name="T85" fmla="*/ 113 h 126"/>
                <a:gd name="T86" fmla="*/ 69 w 149"/>
                <a:gd name="T87" fmla="*/ 11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" h="126">
                  <a:moveTo>
                    <a:pt x="69" y="114"/>
                  </a:moveTo>
                  <a:cubicBezTo>
                    <a:pt x="70" y="115"/>
                    <a:pt x="70" y="116"/>
                    <a:pt x="71" y="117"/>
                  </a:cubicBezTo>
                  <a:cubicBezTo>
                    <a:pt x="71" y="117"/>
                    <a:pt x="71" y="117"/>
                    <a:pt x="71" y="118"/>
                  </a:cubicBezTo>
                  <a:cubicBezTo>
                    <a:pt x="72" y="118"/>
                    <a:pt x="72" y="119"/>
                    <a:pt x="73" y="120"/>
                  </a:cubicBezTo>
                  <a:cubicBezTo>
                    <a:pt x="74" y="122"/>
                    <a:pt x="75" y="123"/>
                    <a:pt x="76" y="124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8" y="126"/>
                    <a:pt x="79" y="126"/>
                    <a:pt x="79" y="126"/>
                  </a:cubicBezTo>
                  <a:cubicBezTo>
                    <a:pt x="80" y="126"/>
                    <a:pt x="80" y="126"/>
                    <a:pt x="80" y="126"/>
                  </a:cubicBezTo>
                  <a:cubicBezTo>
                    <a:pt x="82" y="125"/>
                    <a:pt x="83" y="124"/>
                    <a:pt x="85" y="124"/>
                  </a:cubicBezTo>
                  <a:cubicBezTo>
                    <a:pt x="86" y="124"/>
                    <a:pt x="87" y="125"/>
                    <a:pt x="88" y="125"/>
                  </a:cubicBezTo>
                  <a:cubicBezTo>
                    <a:pt x="89" y="125"/>
                    <a:pt x="91" y="123"/>
                    <a:pt x="93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6" y="120"/>
                    <a:pt x="97" y="120"/>
                    <a:pt x="99" y="119"/>
                  </a:cubicBezTo>
                  <a:cubicBezTo>
                    <a:pt x="100" y="119"/>
                    <a:pt x="100" y="119"/>
                    <a:pt x="100" y="119"/>
                  </a:cubicBezTo>
                  <a:cubicBezTo>
                    <a:pt x="102" y="114"/>
                    <a:pt x="104" y="112"/>
                    <a:pt x="108" y="111"/>
                  </a:cubicBezTo>
                  <a:cubicBezTo>
                    <a:pt x="109" y="111"/>
                    <a:pt x="109" y="111"/>
                    <a:pt x="110" y="110"/>
                  </a:cubicBezTo>
                  <a:cubicBezTo>
                    <a:pt x="110" y="110"/>
                    <a:pt x="110" y="110"/>
                    <a:pt x="110" y="110"/>
                  </a:cubicBezTo>
                  <a:cubicBezTo>
                    <a:pt x="109" y="110"/>
                    <a:pt x="109" y="111"/>
                    <a:pt x="109" y="111"/>
                  </a:cubicBezTo>
                  <a:cubicBezTo>
                    <a:pt x="108" y="111"/>
                    <a:pt x="107" y="111"/>
                    <a:pt x="106" y="111"/>
                  </a:cubicBezTo>
                  <a:cubicBezTo>
                    <a:pt x="105" y="111"/>
                    <a:pt x="104" y="111"/>
                    <a:pt x="103" y="110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0"/>
                    <a:pt x="103" y="109"/>
                    <a:pt x="103" y="10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3" y="108"/>
                    <a:pt x="102" y="108"/>
                    <a:pt x="102" y="107"/>
                  </a:cubicBezTo>
                  <a:cubicBezTo>
                    <a:pt x="102" y="106"/>
                    <a:pt x="102" y="105"/>
                    <a:pt x="101" y="105"/>
                  </a:cubicBezTo>
                  <a:cubicBezTo>
                    <a:pt x="101" y="104"/>
                    <a:pt x="99" y="102"/>
                    <a:pt x="99" y="100"/>
                  </a:cubicBezTo>
                  <a:cubicBezTo>
                    <a:pt x="99" y="96"/>
                    <a:pt x="99" y="95"/>
                    <a:pt x="96" y="93"/>
                  </a:cubicBezTo>
                  <a:cubicBezTo>
                    <a:pt x="94" y="92"/>
                    <a:pt x="94" y="90"/>
                    <a:pt x="94" y="90"/>
                  </a:cubicBezTo>
                  <a:cubicBezTo>
                    <a:pt x="95" y="87"/>
                    <a:pt x="98" y="87"/>
                    <a:pt x="100" y="87"/>
                  </a:cubicBezTo>
                  <a:cubicBezTo>
                    <a:pt x="102" y="87"/>
                    <a:pt x="104" y="87"/>
                    <a:pt x="106" y="89"/>
                  </a:cubicBezTo>
                  <a:cubicBezTo>
                    <a:pt x="106" y="89"/>
                    <a:pt x="108" y="89"/>
                    <a:pt x="109" y="89"/>
                  </a:cubicBezTo>
                  <a:cubicBezTo>
                    <a:pt x="112" y="90"/>
                    <a:pt x="115" y="90"/>
                    <a:pt x="116" y="92"/>
                  </a:cubicBezTo>
                  <a:cubicBezTo>
                    <a:pt x="116" y="92"/>
                    <a:pt x="116" y="93"/>
                    <a:pt x="116" y="93"/>
                  </a:cubicBezTo>
                  <a:cubicBezTo>
                    <a:pt x="116" y="93"/>
                    <a:pt x="116" y="94"/>
                    <a:pt x="117" y="94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17" y="90"/>
                    <a:pt x="120" y="87"/>
                    <a:pt x="125" y="87"/>
                  </a:cubicBezTo>
                  <a:cubicBezTo>
                    <a:pt x="125" y="87"/>
                    <a:pt x="126" y="87"/>
                    <a:pt x="127" y="87"/>
                  </a:cubicBezTo>
                  <a:cubicBezTo>
                    <a:pt x="129" y="88"/>
                    <a:pt x="133" y="86"/>
                    <a:pt x="135" y="84"/>
                  </a:cubicBezTo>
                  <a:cubicBezTo>
                    <a:pt x="137" y="83"/>
                    <a:pt x="139" y="82"/>
                    <a:pt x="140" y="82"/>
                  </a:cubicBezTo>
                  <a:cubicBezTo>
                    <a:pt x="140" y="82"/>
                    <a:pt x="141" y="81"/>
                    <a:pt x="141" y="80"/>
                  </a:cubicBezTo>
                  <a:cubicBezTo>
                    <a:pt x="141" y="80"/>
                    <a:pt x="141" y="80"/>
                    <a:pt x="141" y="79"/>
                  </a:cubicBezTo>
                  <a:cubicBezTo>
                    <a:pt x="140" y="79"/>
                    <a:pt x="140" y="79"/>
                    <a:pt x="140" y="78"/>
                  </a:cubicBezTo>
                  <a:cubicBezTo>
                    <a:pt x="140" y="78"/>
                    <a:pt x="139" y="78"/>
                    <a:pt x="139" y="78"/>
                  </a:cubicBezTo>
                  <a:cubicBezTo>
                    <a:pt x="139" y="77"/>
                    <a:pt x="139" y="77"/>
                    <a:pt x="138" y="77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8" y="76"/>
                    <a:pt x="138" y="76"/>
                    <a:pt x="137" y="75"/>
                  </a:cubicBezTo>
                  <a:cubicBezTo>
                    <a:pt x="137" y="75"/>
                    <a:pt x="137" y="75"/>
                    <a:pt x="137" y="75"/>
                  </a:cubicBezTo>
                  <a:cubicBezTo>
                    <a:pt x="137" y="75"/>
                    <a:pt x="137" y="74"/>
                    <a:pt x="137" y="74"/>
                  </a:cubicBezTo>
                  <a:cubicBezTo>
                    <a:pt x="136" y="74"/>
                    <a:pt x="136" y="74"/>
                    <a:pt x="136" y="74"/>
                  </a:cubicBezTo>
                  <a:cubicBezTo>
                    <a:pt x="136" y="74"/>
                    <a:pt x="136" y="74"/>
                    <a:pt x="136" y="74"/>
                  </a:cubicBezTo>
                  <a:cubicBezTo>
                    <a:pt x="136" y="73"/>
                    <a:pt x="136" y="73"/>
                    <a:pt x="136" y="73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35" y="72"/>
                    <a:pt x="135" y="72"/>
                    <a:pt x="135" y="72"/>
                  </a:cubicBezTo>
                  <a:cubicBezTo>
                    <a:pt x="132" y="70"/>
                    <a:pt x="134" y="68"/>
                    <a:pt x="134" y="67"/>
                  </a:cubicBezTo>
                  <a:cubicBezTo>
                    <a:pt x="135" y="66"/>
                    <a:pt x="135" y="65"/>
                    <a:pt x="135" y="65"/>
                  </a:cubicBezTo>
                  <a:cubicBezTo>
                    <a:pt x="135" y="63"/>
                    <a:pt x="135" y="62"/>
                    <a:pt x="136" y="60"/>
                  </a:cubicBezTo>
                  <a:cubicBezTo>
                    <a:pt x="137" y="59"/>
                    <a:pt x="139" y="58"/>
                    <a:pt x="142" y="58"/>
                  </a:cubicBezTo>
                  <a:cubicBezTo>
                    <a:pt x="144" y="57"/>
                    <a:pt x="144" y="57"/>
                    <a:pt x="144" y="57"/>
                  </a:cubicBezTo>
                  <a:cubicBezTo>
                    <a:pt x="144" y="56"/>
                    <a:pt x="144" y="56"/>
                    <a:pt x="143" y="55"/>
                  </a:cubicBezTo>
                  <a:cubicBezTo>
                    <a:pt x="142" y="54"/>
                    <a:pt x="141" y="53"/>
                    <a:pt x="141" y="52"/>
                  </a:cubicBezTo>
                  <a:cubicBezTo>
                    <a:pt x="141" y="49"/>
                    <a:pt x="145" y="45"/>
                    <a:pt x="147" y="44"/>
                  </a:cubicBezTo>
                  <a:cubicBezTo>
                    <a:pt x="147" y="44"/>
                    <a:pt x="147" y="44"/>
                    <a:pt x="148" y="44"/>
                  </a:cubicBezTo>
                  <a:cubicBezTo>
                    <a:pt x="148" y="44"/>
                    <a:pt x="148" y="44"/>
                    <a:pt x="148" y="43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4" y="40"/>
                    <a:pt x="139" y="41"/>
                    <a:pt x="136" y="41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4" y="41"/>
                    <a:pt x="133" y="40"/>
                    <a:pt x="133" y="39"/>
                  </a:cubicBezTo>
                  <a:cubicBezTo>
                    <a:pt x="132" y="38"/>
                    <a:pt x="133" y="36"/>
                    <a:pt x="134" y="34"/>
                  </a:cubicBezTo>
                  <a:cubicBezTo>
                    <a:pt x="135" y="33"/>
                    <a:pt x="137" y="31"/>
                    <a:pt x="137" y="29"/>
                  </a:cubicBezTo>
                  <a:cubicBezTo>
                    <a:pt x="137" y="28"/>
                    <a:pt x="133" y="27"/>
                    <a:pt x="125" y="26"/>
                  </a:cubicBezTo>
                  <a:cubicBezTo>
                    <a:pt x="124" y="26"/>
                    <a:pt x="123" y="25"/>
                    <a:pt x="122" y="25"/>
                  </a:cubicBezTo>
                  <a:cubicBezTo>
                    <a:pt x="118" y="24"/>
                    <a:pt x="117" y="22"/>
                    <a:pt x="117" y="20"/>
                  </a:cubicBezTo>
                  <a:cubicBezTo>
                    <a:pt x="117" y="19"/>
                    <a:pt x="118" y="17"/>
                    <a:pt x="120" y="16"/>
                  </a:cubicBezTo>
                  <a:cubicBezTo>
                    <a:pt x="118" y="16"/>
                    <a:pt x="116" y="16"/>
                    <a:pt x="114" y="16"/>
                  </a:cubicBezTo>
                  <a:cubicBezTo>
                    <a:pt x="108" y="17"/>
                    <a:pt x="99" y="21"/>
                    <a:pt x="93" y="24"/>
                  </a:cubicBezTo>
                  <a:cubicBezTo>
                    <a:pt x="92" y="24"/>
                    <a:pt x="91" y="24"/>
                    <a:pt x="90" y="24"/>
                  </a:cubicBezTo>
                  <a:cubicBezTo>
                    <a:pt x="87" y="24"/>
                    <a:pt x="84" y="23"/>
                    <a:pt x="81" y="21"/>
                  </a:cubicBezTo>
                  <a:cubicBezTo>
                    <a:pt x="78" y="19"/>
                    <a:pt x="74" y="17"/>
                    <a:pt x="72" y="18"/>
                  </a:cubicBezTo>
                  <a:cubicBezTo>
                    <a:pt x="69" y="19"/>
                    <a:pt x="66" y="19"/>
                    <a:pt x="63" y="19"/>
                  </a:cubicBezTo>
                  <a:cubicBezTo>
                    <a:pt x="60" y="19"/>
                    <a:pt x="57" y="19"/>
                    <a:pt x="56" y="17"/>
                  </a:cubicBezTo>
                  <a:cubicBezTo>
                    <a:pt x="55" y="16"/>
                    <a:pt x="54" y="15"/>
                    <a:pt x="54" y="13"/>
                  </a:cubicBezTo>
                  <a:cubicBezTo>
                    <a:pt x="55" y="11"/>
                    <a:pt x="54" y="9"/>
                    <a:pt x="53" y="8"/>
                  </a:cubicBezTo>
                  <a:cubicBezTo>
                    <a:pt x="52" y="7"/>
                    <a:pt x="50" y="6"/>
                    <a:pt x="48" y="6"/>
                  </a:cubicBezTo>
                  <a:cubicBezTo>
                    <a:pt x="43" y="7"/>
                    <a:pt x="41" y="4"/>
                    <a:pt x="40" y="2"/>
                  </a:cubicBezTo>
                  <a:cubicBezTo>
                    <a:pt x="39" y="1"/>
                    <a:pt x="39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1"/>
                    <a:pt x="38" y="1"/>
                  </a:cubicBezTo>
                  <a:cubicBezTo>
                    <a:pt x="38" y="3"/>
                    <a:pt x="39" y="6"/>
                    <a:pt x="36" y="7"/>
                  </a:cubicBezTo>
                  <a:cubicBezTo>
                    <a:pt x="35" y="8"/>
                    <a:pt x="34" y="8"/>
                    <a:pt x="32" y="9"/>
                  </a:cubicBezTo>
                  <a:cubicBezTo>
                    <a:pt x="29" y="10"/>
                    <a:pt x="22" y="12"/>
                    <a:pt x="22" y="14"/>
                  </a:cubicBezTo>
                  <a:cubicBezTo>
                    <a:pt x="21" y="16"/>
                    <a:pt x="22" y="18"/>
                    <a:pt x="23" y="21"/>
                  </a:cubicBezTo>
                  <a:cubicBezTo>
                    <a:pt x="25" y="24"/>
                    <a:pt x="27" y="28"/>
                    <a:pt x="25" y="32"/>
                  </a:cubicBezTo>
                  <a:cubicBezTo>
                    <a:pt x="24" y="34"/>
                    <a:pt x="22" y="35"/>
                    <a:pt x="20" y="35"/>
                  </a:cubicBezTo>
                  <a:cubicBezTo>
                    <a:pt x="16" y="35"/>
                    <a:pt x="11" y="31"/>
                    <a:pt x="10" y="28"/>
                  </a:cubicBezTo>
                  <a:cubicBezTo>
                    <a:pt x="8" y="24"/>
                    <a:pt x="10" y="20"/>
                    <a:pt x="13" y="16"/>
                  </a:cubicBezTo>
                  <a:cubicBezTo>
                    <a:pt x="13" y="15"/>
                    <a:pt x="15" y="13"/>
                    <a:pt x="15" y="13"/>
                  </a:cubicBezTo>
                  <a:cubicBezTo>
                    <a:pt x="14" y="12"/>
                    <a:pt x="13" y="10"/>
                    <a:pt x="13" y="8"/>
                  </a:cubicBezTo>
                  <a:cubicBezTo>
                    <a:pt x="12" y="8"/>
                    <a:pt x="12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0" y="11"/>
                    <a:pt x="9" y="12"/>
                    <a:pt x="9" y="12"/>
                  </a:cubicBezTo>
                  <a:cubicBezTo>
                    <a:pt x="6" y="15"/>
                    <a:pt x="4" y="17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4"/>
                    <a:pt x="3" y="26"/>
                    <a:pt x="1" y="29"/>
                  </a:cubicBezTo>
                  <a:cubicBezTo>
                    <a:pt x="1" y="29"/>
                    <a:pt x="0" y="30"/>
                    <a:pt x="0" y="30"/>
                  </a:cubicBezTo>
                  <a:cubicBezTo>
                    <a:pt x="5" y="31"/>
                    <a:pt x="5" y="34"/>
                    <a:pt x="5" y="35"/>
                  </a:cubicBezTo>
                  <a:cubicBezTo>
                    <a:pt x="6" y="35"/>
                    <a:pt x="6" y="36"/>
                    <a:pt x="7" y="36"/>
                  </a:cubicBezTo>
                  <a:cubicBezTo>
                    <a:pt x="8" y="37"/>
                    <a:pt x="11" y="39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6"/>
                    <a:pt x="9" y="52"/>
                    <a:pt x="12" y="54"/>
                  </a:cubicBezTo>
                  <a:cubicBezTo>
                    <a:pt x="12" y="55"/>
                    <a:pt x="14" y="55"/>
                    <a:pt x="15" y="55"/>
                  </a:cubicBezTo>
                  <a:cubicBezTo>
                    <a:pt x="19" y="55"/>
                    <a:pt x="21" y="55"/>
                    <a:pt x="23" y="55"/>
                  </a:cubicBezTo>
                  <a:cubicBezTo>
                    <a:pt x="25" y="54"/>
                    <a:pt x="27" y="54"/>
                    <a:pt x="29" y="54"/>
                  </a:cubicBezTo>
                  <a:cubicBezTo>
                    <a:pt x="32" y="54"/>
                    <a:pt x="35" y="55"/>
                    <a:pt x="37" y="58"/>
                  </a:cubicBezTo>
                  <a:cubicBezTo>
                    <a:pt x="40" y="62"/>
                    <a:pt x="44" y="64"/>
                    <a:pt x="49" y="64"/>
                  </a:cubicBezTo>
                  <a:cubicBezTo>
                    <a:pt x="49" y="64"/>
                    <a:pt x="50" y="64"/>
                    <a:pt x="51" y="64"/>
                  </a:cubicBezTo>
                  <a:cubicBezTo>
                    <a:pt x="53" y="64"/>
                    <a:pt x="56" y="63"/>
                    <a:pt x="59" y="63"/>
                  </a:cubicBezTo>
                  <a:cubicBezTo>
                    <a:pt x="62" y="63"/>
                    <a:pt x="65" y="64"/>
                    <a:pt x="66" y="66"/>
                  </a:cubicBezTo>
                  <a:cubicBezTo>
                    <a:pt x="67" y="67"/>
                    <a:pt x="67" y="68"/>
                    <a:pt x="66" y="70"/>
                  </a:cubicBezTo>
                  <a:cubicBezTo>
                    <a:pt x="62" y="76"/>
                    <a:pt x="61" y="87"/>
                    <a:pt x="63" y="89"/>
                  </a:cubicBezTo>
                  <a:cubicBezTo>
                    <a:pt x="63" y="89"/>
                    <a:pt x="64" y="90"/>
                    <a:pt x="64" y="90"/>
                  </a:cubicBezTo>
                  <a:cubicBezTo>
                    <a:pt x="67" y="93"/>
                    <a:pt x="70" y="96"/>
                    <a:pt x="67" y="100"/>
                  </a:cubicBezTo>
                  <a:cubicBezTo>
                    <a:pt x="66" y="101"/>
                    <a:pt x="65" y="103"/>
                    <a:pt x="65" y="104"/>
                  </a:cubicBezTo>
                  <a:cubicBezTo>
                    <a:pt x="65" y="104"/>
                    <a:pt x="66" y="105"/>
                    <a:pt x="66" y="106"/>
                  </a:cubicBezTo>
                  <a:cubicBezTo>
                    <a:pt x="68" y="107"/>
                    <a:pt x="70" y="109"/>
                    <a:pt x="69" y="113"/>
                  </a:cubicBezTo>
                  <a:cubicBezTo>
                    <a:pt x="69" y="113"/>
                    <a:pt x="69" y="114"/>
                    <a:pt x="69" y="114"/>
                  </a:cubicBezTo>
                  <a:cubicBezTo>
                    <a:pt x="69" y="114"/>
                    <a:pt x="69" y="114"/>
                    <a:pt x="69" y="114"/>
                  </a:cubicBezTo>
                  <a:cubicBezTo>
                    <a:pt x="69" y="114"/>
                    <a:pt x="69" y="114"/>
                    <a:pt x="69" y="1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5" name="Freeform 2026">
              <a:extLst>
                <a:ext uri="{FF2B5EF4-FFF2-40B4-BE49-F238E27FC236}">
                  <a16:creationId xmlns:a16="http://schemas.microsoft.com/office/drawing/2014/main" id="{CAC3A496-F083-4942-9D9C-F607F05FA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403" y="4491938"/>
              <a:ext cx="11521" cy="6133"/>
            </a:xfrm>
            <a:custGeom>
              <a:avLst/>
              <a:gdLst>
                <a:gd name="T0" fmla="*/ 0 w 7"/>
                <a:gd name="T1" fmla="*/ 0 h 3"/>
                <a:gd name="T2" fmla="*/ 7 w 7"/>
                <a:gd name="T3" fmla="*/ 3 h 3"/>
                <a:gd name="T4" fmla="*/ 0 w 7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cubicBezTo>
                    <a:pt x="3" y="1"/>
                    <a:pt x="6" y="1"/>
                    <a:pt x="7" y="3"/>
                  </a:cubicBezTo>
                  <a:cubicBezTo>
                    <a:pt x="6" y="1"/>
                    <a:pt x="3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6" name="Freeform 2027">
              <a:extLst>
                <a:ext uri="{FF2B5EF4-FFF2-40B4-BE49-F238E27FC236}">
                  <a16:creationId xmlns:a16="http://schemas.microsoft.com/office/drawing/2014/main" id="{76439F31-0605-4C74-96EA-440F47AC9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090" y="4473540"/>
              <a:ext cx="1920" cy="408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7" name="Freeform 2028">
              <a:extLst>
                <a:ext uri="{FF2B5EF4-FFF2-40B4-BE49-F238E27FC236}">
                  <a16:creationId xmlns:a16="http://schemas.microsoft.com/office/drawing/2014/main" id="{D140159D-AD27-4DEF-9DE6-0D6CA8017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0599" y="4493982"/>
              <a:ext cx="3840" cy="6133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0"/>
                    <a:pt x="0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8" name="Freeform 2029">
              <a:extLst>
                <a:ext uri="{FF2B5EF4-FFF2-40B4-BE49-F238E27FC236}">
                  <a16:creationId xmlns:a16="http://schemas.microsoft.com/office/drawing/2014/main" id="{2941F3E5-15CE-431D-88E1-C15FD4742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353" y="4549175"/>
              <a:ext cx="3840" cy="4088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19" name="Freeform 2030">
              <a:extLst>
                <a:ext uri="{FF2B5EF4-FFF2-40B4-BE49-F238E27FC236}">
                  <a16:creationId xmlns:a16="http://schemas.microsoft.com/office/drawing/2014/main" id="{40AB94B9-7D04-4DA3-9845-0323F6654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715" y="4563484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0" name="Freeform 2031">
              <a:extLst>
                <a:ext uri="{FF2B5EF4-FFF2-40B4-BE49-F238E27FC236}">
                  <a16:creationId xmlns:a16="http://schemas.microsoft.com/office/drawing/2014/main" id="{93F9DEFF-894C-43A9-B0EA-170BFC5DC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881" y="453077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1" name="Freeform 2032">
              <a:extLst>
                <a:ext uri="{FF2B5EF4-FFF2-40B4-BE49-F238E27FC236}">
                  <a16:creationId xmlns:a16="http://schemas.microsoft.com/office/drawing/2014/main" id="{23964B88-3544-4190-8B5F-0A60E1AEC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961" y="4526689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2" name="Freeform 2033">
              <a:extLst>
                <a:ext uri="{FF2B5EF4-FFF2-40B4-BE49-F238E27FC236}">
                  <a16:creationId xmlns:a16="http://schemas.microsoft.com/office/drawing/2014/main" id="{F5E0E203-D311-439E-861F-B1536C8B3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513" y="4540998"/>
              <a:ext cx="3840" cy="6133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3" name="Freeform 2034">
              <a:extLst>
                <a:ext uri="{FF2B5EF4-FFF2-40B4-BE49-F238E27FC236}">
                  <a16:creationId xmlns:a16="http://schemas.microsoft.com/office/drawing/2014/main" id="{C00E0128-7B93-4E1D-AAAD-B8C9FD51B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881" y="4532821"/>
              <a:ext cx="11521" cy="4088"/>
            </a:xfrm>
            <a:custGeom>
              <a:avLst/>
              <a:gdLst>
                <a:gd name="T0" fmla="*/ 3 w 6"/>
                <a:gd name="T1" fmla="*/ 1 h 2"/>
                <a:gd name="T2" fmla="*/ 6 w 6"/>
                <a:gd name="T3" fmla="*/ 1 h 2"/>
                <a:gd name="T4" fmla="*/ 0 w 6"/>
                <a:gd name="T5" fmla="*/ 0 h 2"/>
                <a:gd name="T6" fmla="*/ 3 w 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3" y="1"/>
                  </a:moveTo>
                  <a:cubicBezTo>
                    <a:pt x="4" y="1"/>
                    <a:pt x="5" y="1"/>
                    <a:pt x="6" y="1"/>
                  </a:cubicBezTo>
                  <a:cubicBezTo>
                    <a:pt x="4" y="1"/>
                    <a:pt x="1" y="2"/>
                    <a:pt x="0" y="0"/>
                  </a:cubicBezTo>
                  <a:cubicBezTo>
                    <a:pt x="1" y="1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4" name="Freeform 2035">
              <a:extLst>
                <a:ext uri="{FF2B5EF4-FFF2-40B4-BE49-F238E27FC236}">
                  <a16:creationId xmlns:a16="http://schemas.microsoft.com/office/drawing/2014/main" id="{54BCD48A-7012-4734-8BB9-5FD6F6CD6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906" y="4430612"/>
              <a:ext cx="21123" cy="12265"/>
            </a:xfrm>
            <a:custGeom>
              <a:avLst/>
              <a:gdLst>
                <a:gd name="T0" fmla="*/ 0 w 12"/>
                <a:gd name="T1" fmla="*/ 0 h 6"/>
                <a:gd name="T2" fmla="*/ 12 w 12"/>
                <a:gd name="T3" fmla="*/ 6 h 6"/>
                <a:gd name="T4" fmla="*/ 0 w 12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cubicBezTo>
                    <a:pt x="3" y="4"/>
                    <a:pt x="7" y="6"/>
                    <a:pt x="12" y="6"/>
                  </a:cubicBezTo>
                  <a:cubicBezTo>
                    <a:pt x="7" y="6"/>
                    <a:pt x="3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5" name="Freeform 2036">
              <a:extLst>
                <a:ext uri="{FF2B5EF4-FFF2-40B4-BE49-F238E27FC236}">
                  <a16:creationId xmlns:a16="http://schemas.microsoft.com/office/drawing/2014/main" id="{03EF2F5B-1826-4040-8D19-C63BC9CF5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8899" y="4336580"/>
              <a:ext cx="0" cy="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6" name="Freeform 2037">
              <a:extLst>
                <a:ext uri="{FF2B5EF4-FFF2-40B4-BE49-F238E27FC236}">
                  <a16:creationId xmlns:a16="http://schemas.microsoft.com/office/drawing/2014/main" id="{15CD939B-F05A-4997-9FCD-CF3AB232E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513" y="4538954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7" name="Freeform 2038">
              <a:extLst>
                <a:ext uri="{FF2B5EF4-FFF2-40B4-BE49-F238E27FC236}">
                  <a16:creationId xmlns:a16="http://schemas.microsoft.com/office/drawing/2014/main" id="{19DF761D-BA26-4A4A-87E5-9D2C57226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378" y="4451054"/>
              <a:ext cx="76810" cy="89944"/>
            </a:xfrm>
            <a:custGeom>
              <a:avLst/>
              <a:gdLst>
                <a:gd name="T0" fmla="*/ 15 w 42"/>
                <a:gd name="T1" fmla="*/ 45 h 46"/>
                <a:gd name="T2" fmla="*/ 16 w 42"/>
                <a:gd name="T3" fmla="*/ 46 h 46"/>
                <a:gd name="T4" fmla="*/ 18 w 42"/>
                <a:gd name="T5" fmla="*/ 46 h 46"/>
                <a:gd name="T6" fmla="*/ 18 w 42"/>
                <a:gd name="T7" fmla="*/ 46 h 46"/>
                <a:gd name="T8" fmla="*/ 18 w 42"/>
                <a:gd name="T9" fmla="*/ 46 h 46"/>
                <a:gd name="T10" fmla="*/ 18 w 42"/>
                <a:gd name="T11" fmla="*/ 46 h 46"/>
                <a:gd name="T12" fmla="*/ 19 w 42"/>
                <a:gd name="T13" fmla="*/ 43 h 46"/>
                <a:gd name="T14" fmla="*/ 19 w 42"/>
                <a:gd name="T15" fmla="*/ 43 h 46"/>
                <a:gd name="T16" fmla="*/ 24 w 42"/>
                <a:gd name="T17" fmla="*/ 38 h 46"/>
                <a:gd name="T18" fmla="*/ 24 w 42"/>
                <a:gd name="T19" fmla="*/ 38 h 46"/>
                <a:gd name="T20" fmla="*/ 29 w 42"/>
                <a:gd name="T21" fmla="*/ 38 h 46"/>
                <a:gd name="T22" fmla="*/ 34 w 42"/>
                <a:gd name="T23" fmla="*/ 37 h 46"/>
                <a:gd name="T24" fmla="*/ 34 w 42"/>
                <a:gd name="T25" fmla="*/ 37 h 46"/>
                <a:gd name="T26" fmla="*/ 35 w 42"/>
                <a:gd name="T27" fmla="*/ 38 h 46"/>
                <a:gd name="T28" fmla="*/ 36 w 42"/>
                <a:gd name="T29" fmla="*/ 38 h 46"/>
                <a:gd name="T30" fmla="*/ 36 w 42"/>
                <a:gd name="T31" fmla="*/ 38 h 46"/>
                <a:gd name="T32" fmla="*/ 37 w 42"/>
                <a:gd name="T33" fmla="*/ 38 h 46"/>
                <a:gd name="T34" fmla="*/ 37 w 42"/>
                <a:gd name="T35" fmla="*/ 39 h 46"/>
                <a:gd name="T36" fmla="*/ 38 w 42"/>
                <a:gd name="T37" fmla="*/ 39 h 46"/>
                <a:gd name="T38" fmla="*/ 38 w 42"/>
                <a:gd name="T39" fmla="*/ 39 h 46"/>
                <a:gd name="T40" fmla="*/ 38 w 42"/>
                <a:gd name="T41" fmla="*/ 38 h 46"/>
                <a:gd name="T42" fmla="*/ 39 w 42"/>
                <a:gd name="T43" fmla="*/ 37 h 46"/>
                <a:gd name="T44" fmla="*/ 39 w 42"/>
                <a:gd name="T45" fmla="*/ 36 h 46"/>
                <a:gd name="T46" fmla="*/ 39 w 42"/>
                <a:gd name="T47" fmla="*/ 36 h 46"/>
                <a:gd name="T48" fmla="*/ 39 w 42"/>
                <a:gd name="T49" fmla="*/ 36 h 46"/>
                <a:gd name="T50" fmla="*/ 38 w 42"/>
                <a:gd name="T51" fmla="*/ 23 h 46"/>
                <a:gd name="T52" fmla="*/ 41 w 42"/>
                <a:gd name="T53" fmla="*/ 7 h 46"/>
                <a:gd name="T54" fmla="*/ 41 w 42"/>
                <a:gd name="T55" fmla="*/ 5 h 46"/>
                <a:gd name="T56" fmla="*/ 42 w 42"/>
                <a:gd name="T57" fmla="*/ 4 h 46"/>
                <a:gd name="T58" fmla="*/ 42 w 42"/>
                <a:gd name="T59" fmla="*/ 4 h 46"/>
                <a:gd name="T60" fmla="*/ 33 w 42"/>
                <a:gd name="T61" fmla="*/ 2 h 46"/>
                <a:gd name="T62" fmla="*/ 28 w 42"/>
                <a:gd name="T63" fmla="*/ 3 h 46"/>
                <a:gd name="T64" fmla="*/ 22 w 42"/>
                <a:gd name="T65" fmla="*/ 4 h 46"/>
                <a:gd name="T66" fmla="*/ 17 w 42"/>
                <a:gd name="T67" fmla="*/ 2 h 46"/>
                <a:gd name="T68" fmla="*/ 15 w 42"/>
                <a:gd name="T69" fmla="*/ 0 h 46"/>
                <a:gd name="T70" fmla="*/ 11 w 42"/>
                <a:gd name="T71" fmla="*/ 2 h 46"/>
                <a:gd name="T72" fmla="*/ 10 w 42"/>
                <a:gd name="T73" fmla="*/ 2 h 46"/>
                <a:gd name="T74" fmla="*/ 10 w 42"/>
                <a:gd name="T75" fmla="*/ 3 h 46"/>
                <a:gd name="T76" fmla="*/ 10 w 42"/>
                <a:gd name="T77" fmla="*/ 3 h 46"/>
                <a:gd name="T78" fmla="*/ 10 w 42"/>
                <a:gd name="T79" fmla="*/ 4 h 46"/>
                <a:gd name="T80" fmla="*/ 10 w 42"/>
                <a:gd name="T81" fmla="*/ 5 h 46"/>
                <a:gd name="T82" fmla="*/ 9 w 42"/>
                <a:gd name="T83" fmla="*/ 6 h 46"/>
                <a:gd name="T84" fmla="*/ 9 w 42"/>
                <a:gd name="T85" fmla="*/ 6 h 46"/>
                <a:gd name="T86" fmla="*/ 9 w 42"/>
                <a:gd name="T87" fmla="*/ 7 h 46"/>
                <a:gd name="T88" fmla="*/ 9 w 42"/>
                <a:gd name="T89" fmla="*/ 11 h 46"/>
                <a:gd name="T90" fmla="*/ 3 w 42"/>
                <a:gd name="T91" fmla="*/ 15 h 46"/>
                <a:gd name="T92" fmla="*/ 1 w 42"/>
                <a:gd name="T93" fmla="*/ 19 h 46"/>
                <a:gd name="T94" fmla="*/ 0 w 42"/>
                <a:gd name="T95" fmla="*/ 23 h 46"/>
                <a:gd name="T96" fmla="*/ 3 w 42"/>
                <a:gd name="T97" fmla="*/ 27 h 46"/>
                <a:gd name="T98" fmla="*/ 9 w 42"/>
                <a:gd name="T99" fmla="*/ 34 h 46"/>
                <a:gd name="T100" fmla="*/ 10 w 42"/>
                <a:gd name="T101" fmla="*/ 36 h 46"/>
                <a:gd name="T102" fmla="*/ 10 w 42"/>
                <a:gd name="T103" fmla="*/ 36 h 46"/>
                <a:gd name="T104" fmla="*/ 11 w 42"/>
                <a:gd name="T105" fmla="*/ 38 h 46"/>
                <a:gd name="T106" fmla="*/ 12 w 42"/>
                <a:gd name="T107" fmla="*/ 39 h 46"/>
                <a:gd name="T108" fmla="*/ 13 w 42"/>
                <a:gd name="T109" fmla="*/ 42 h 46"/>
                <a:gd name="T110" fmla="*/ 14 w 42"/>
                <a:gd name="T111" fmla="*/ 43 h 46"/>
                <a:gd name="T112" fmla="*/ 15 w 42"/>
                <a:gd name="T113" fmla="*/ 45 h 46"/>
                <a:gd name="T114" fmla="*/ 15 w 42"/>
                <a:gd name="T115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2" h="46">
                  <a:moveTo>
                    <a:pt x="15" y="45"/>
                  </a:moveTo>
                  <a:cubicBezTo>
                    <a:pt x="16" y="45"/>
                    <a:pt x="16" y="46"/>
                    <a:pt x="16" y="46"/>
                  </a:cubicBezTo>
                  <a:cubicBezTo>
                    <a:pt x="17" y="46"/>
                    <a:pt x="17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5"/>
                    <a:pt x="19" y="45"/>
                    <a:pt x="19" y="43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20" y="41"/>
                    <a:pt x="20" y="38"/>
                    <a:pt x="24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6" y="38"/>
                    <a:pt x="28" y="38"/>
                    <a:pt x="29" y="38"/>
                  </a:cubicBezTo>
                  <a:cubicBezTo>
                    <a:pt x="31" y="38"/>
                    <a:pt x="32" y="37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7"/>
                    <a:pt x="35" y="38"/>
                    <a:pt x="35" y="38"/>
                  </a:cubicBezTo>
                  <a:cubicBezTo>
                    <a:pt x="35" y="38"/>
                    <a:pt x="35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8"/>
                    <a:pt x="37" y="38"/>
                    <a:pt x="37" y="38"/>
                  </a:cubicBezTo>
                  <a:cubicBezTo>
                    <a:pt x="37" y="38"/>
                    <a:pt x="37" y="38"/>
                    <a:pt x="37" y="39"/>
                  </a:cubicBezTo>
                  <a:cubicBezTo>
                    <a:pt x="37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7"/>
                    <a:pt x="39" y="37"/>
                  </a:cubicBezTo>
                  <a:cubicBezTo>
                    <a:pt x="39" y="37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0" y="27"/>
                    <a:pt x="38" y="23"/>
                  </a:cubicBezTo>
                  <a:cubicBezTo>
                    <a:pt x="36" y="17"/>
                    <a:pt x="38" y="10"/>
                    <a:pt x="41" y="7"/>
                  </a:cubicBezTo>
                  <a:cubicBezTo>
                    <a:pt x="41" y="7"/>
                    <a:pt x="41" y="7"/>
                    <a:pt x="41" y="5"/>
                  </a:cubicBezTo>
                  <a:cubicBezTo>
                    <a:pt x="42" y="5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9" y="3"/>
                    <a:pt x="36" y="2"/>
                    <a:pt x="33" y="2"/>
                  </a:cubicBezTo>
                  <a:cubicBezTo>
                    <a:pt x="32" y="2"/>
                    <a:pt x="30" y="3"/>
                    <a:pt x="28" y="3"/>
                  </a:cubicBezTo>
                  <a:cubicBezTo>
                    <a:pt x="26" y="4"/>
                    <a:pt x="24" y="4"/>
                    <a:pt x="22" y="4"/>
                  </a:cubicBezTo>
                  <a:cubicBezTo>
                    <a:pt x="20" y="4"/>
                    <a:pt x="18" y="3"/>
                    <a:pt x="17" y="2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2" y="1"/>
                    <a:pt x="11" y="2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5"/>
                    <a:pt x="10" y="5"/>
                  </a:cubicBezTo>
                  <a:cubicBezTo>
                    <a:pt x="9" y="5"/>
                    <a:pt x="9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9"/>
                    <a:pt x="10" y="10"/>
                    <a:pt x="9" y="11"/>
                  </a:cubicBezTo>
                  <a:cubicBezTo>
                    <a:pt x="8" y="14"/>
                    <a:pt x="4" y="15"/>
                    <a:pt x="3" y="15"/>
                  </a:cubicBezTo>
                  <a:cubicBezTo>
                    <a:pt x="2" y="15"/>
                    <a:pt x="2" y="18"/>
                    <a:pt x="1" y="19"/>
                  </a:cubicBezTo>
                  <a:cubicBezTo>
                    <a:pt x="1" y="20"/>
                    <a:pt x="1" y="22"/>
                    <a:pt x="0" y="23"/>
                  </a:cubicBezTo>
                  <a:cubicBezTo>
                    <a:pt x="0" y="24"/>
                    <a:pt x="2" y="26"/>
                    <a:pt x="3" y="27"/>
                  </a:cubicBezTo>
                  <a:cubicBezTo>
                    <a:pt x="5" y="29"/>
                    <a:pt x="8" y="31"/>
                    <a:pt x="9" y="34"/>
                  </a:cubicBezTo>
                  <a:cubicBezTo>
                    <a:pt x="9" y="34"/>
                    <a:pt x="9" y="35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1" y="38"/>
                    <a:pt x="11" y="38"/>
                  </a:cubicBezTo>
                  <a:cubicBezTo>
                    <a:pt x="11" y="39"/>
                    <a:pt x="12" y="39"/>
                    <a:pt x="12" y="39"/>
                  </a:cubicBezTo>
                  <a:cubicBezTo>
                    <a:pt x="12" y="40"/>
                    <a:pt x="13" y="41"/>
                    <a:pt x="13" y="42"/>
                  </a:cubicBezTo>
                  <a:cubicBezTo>
                    <a:pt x="13" y="42"/>
                    <a:pt x="13" y="42"/>
                    <a:pt x="14" y="43"/>
                  </a:cubicBezTo>
                  <a:cubicBezTo>
                    <a:pt x="14" y="44"/>
                    <a:pt x="15" y="44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8" name="Freeform 2039">
              <a:extLst>
                <a:ext uri="{FF2B5EF4-FFF2-40B4-BE49-F238E27FC236}">
                  <a16:creationId xmlns:a16="http://schemas.microsoft.com/office/drawing/2014/main" id="{71D6EDF2-5741-41B9-8819-DAF90A4F7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587" y="4524645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29" name="Freeform 2040">
              <a:extLst>
                <a:ext uri="{FF2B5EF4-FFF2-40B4-BE49-F238E27FC236}">
                  <a16:creationId xmlns:a16="http://schemas.microsoft.com/office/drawing/2014/main" id="{6AC12553-0E40-4C04-96EE-EA26DB205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666" y="45246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0" name="Freeform 2041">
              <a:extLst>
                <a:ext uri="{FF2B5EF4-FFF2-40B4-BE49-F238E27FC236}">
                  <a16:creationId xmlns:a16="http://schemas.microsoft.com/office/drawing/2014/main" id="{B0A40121-6D2A-4E45-80CA-4D64058B8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3022" y="45409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1" name="Freeform 2042">
              <a:extLst>
                <a:ext uri="{FF2B5EF4-FFF2-40B4-BE49-F238E27FC236}">
                  <a16:creationId xmlns:a16="http://schemas.microsoft.com/office/drawing/2014/main" id="{737EC51F-A45F-4A7E-93A1-D8106865C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943" y="4524645"/>
              <a:ext cx="9601" cy="10221"/>
            </a:xfrm>
            <a:custGeom>
              <a:avLst/>
              <a:gdLst>
                <a:gd name="T0" fmla="*/ 5 w 5"/>
                <a:gd name="T1" fmla="*/ 0 h 5"/>
                <a:gd name="T2" fmla="*/ 0 w 5"/>
                <a:gd name="T3" fmla="*/ 5 h 5"/>
                <a:gd name="T4" fmla="*/ 5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1" y="0"/>
                    <a:pt x="1" y="3"/>
                    <a:pt x="0" y="5"/>
                  </a:cubicBezTo>
                  <a:cubicBezTo>
                    <a:pt x="1" y="3"/>
                    <a:pt x="1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2" name="Freeform 2043">
              <a:extLst>
                <a:ext uri="{FF2B5EF4-FFF2-40B4-BE49-F238E27FC236}">
                  <a16:creationId xmlns:a16="http://schemas.microsoft.com/office/drawing/2014/main" id="{622C80B8-7A1B-4B3E-8B85-2F091641F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26" y="4522600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3" name="Freeform 2044">
              <a:extLst>
                <a:ext uri="{FF2B5EF4-FFF2-40B4-BE49-F238E27FC236}">
                  <a16:creationId xmlns:a16="http://schemas.microsoft.com/office/drawing/2014/main" id="{FB6075F6-04C2-42AF-B20A-C791E8DD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262" y="45389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4" name="Freeform 2045">
              <a:extLst>
                <a:ext uri="{FF2B5EF4-FFF2-40B4-BE49-F238E27FC236}">
                  <a16:creationId xmlns:a16="http://schemas.microsoft.com/office/drawing/2014/main" id="{350CA3E5-E560-400B-8953-1F71761F6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9182" y="4540998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5" name="Freeform 2046">
              <a:extLst>
                <a:ext uri="{FF2B5EF4-FFF2-40B4-BE49-F238E27FC236}">
                  <a16:creationId xmlns:a16="http://schemas.microsoft.com/office/drawing/2014/main" id="{CC36A597-124E-43FE-97EA-D825D63F5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29" y="4401994"/>
              <a:ext cx="88331" cy="151269"/>
            </a:xfrm>
            <a:custGeom>
              <a:avLst/>
              <a:gdLst>
                <a:gd name="T0" fmla="*/ 8 w 48"/>
                <a:gd name="T1" fmla="*/ 33 h 77"/>
                <a:gd name="T2" fmla="*/ 10 w 48"/>
                <a:gd name="T3" fmla="*/ 33 h 77"/>
                <a:gd name="T4" fmla="*/ 11 w 48"/>
                <a:gd name="T5" fmla="*/ 33 h 77"/>
                <a:gd name="T6" fmla="*/ 16 w 48"/>
                <a:gd name="T7" fmla="*/ 42 h 77"/>
                <a:gd name="T8" fmla="*/ 17 w 48"/>
                <a:gd name="T9" fmla="*/ 55 h 77"/>
                <a:gd name="T10" fmla="*/ 20 w 48"/>
                <a:gd name="T11" fmla="*/ 72 h 77"/>
                <a:gd name="T12" fmla="*/ 28 w 48"/>
                <a:gd name="T13" fmla="*/ 77 h 77"/>
                <a:gd name="T14" fmla="*/ 34 w 48"/>
                <a:gd name="T15" fmla="*/ 75 h 77"/>
                <a:gd name="T16" fmla="*/ 40 w 48"/>
                <a:gd name="T17" fmla="*/ 72 h 77"/>
                <a:gd name="T18" fmla="*/ 42 w 48"/>
                <a:gd name="T19" fmla="*/ 71 h 77"/>
                <a:gd name="T20" fmla="*/ 48 w 48"/>
                <a:gd name="T21" fmla="*/ 69 h 77"/>
                <a:gd name="T22" fmla="*/ 47 w 48"/>
                <a:gd name="T23" fmla="*/ 67 h 77"/>
                <a:gd name="T24" fmla="*/ 45 w 48"/>
                <a:gd name="T25" fmla="*/ 64 h 77"/>
                <a:gd name="T26" fmla="*/ 44 w 48"/>
                <a:gd name="T27" fmla="*/ 62 h 77"/>
                <a:gd name="T28" fmla="*/ 43 w 48"/>
                <a:gd name="T29" fmla="*/ 60 h 77"/>
                <a:gd name="T30" fmla="*/ 34 w 48"/>
                <a:gd name="T31" fmla="*/ 48 h 77"/>
                <a:gd name="T32" fmla="*/ 35 w 48"/>
                <a:gd name="T33" fmla="*/ 43 h 77"/>
                <a:gd name="T34" fmla="*/ 44 w 48"/>
                <a:gd name="T35" fmla="*/ 34 h 77"/>
                <a:gd name="T36" fmla="*/ 43 w 48"/>
                <a:gd name="T37" fmla="*/ 32 h 77"/>
                <a:gd name="T38" fmla="*/ 43 w 48"/>
                <a:gd name="T39" fmla="*/ 30 h 77"/>
                <a:gd name="T40" fmla="*/ 44 w 48"/>
                <a:gd name="T41" fmla="*/ 28 h 77"/>
                <a:gd name="T42" fmla="*/ 44 w 48"/>
                <a:gd name="T43" fmla="*/ 27 h 77"/>
                <a:gd name="T44" fmla="*/ 36 w 48"/>
                <a:gd name="T45" fmla="*/ 18 h 77"/>
                <a:gd name="T46" fmla="*/ 29 w 48"/>
                <a:gd name="T47" fmla="*/ 9 h 77"/>
                <a:gd name="T48" fmla="*/ 18 w 48"/>
                <a:gd name="T49" fmla="*/ 1 h 77"/>
                <a:gd name="T50" fmla="*/ 15 w 48"/>
                <a:gd name="T51" fmla="*/ 1 h 77"/>
                <a:gd name="T52" fmla="*/ 14 w 48"/>
                <a:gd name="T53" fmla="*/ 3 h 77"/>
                <a:gd name="T54" fmla="*/ 12 w 48"/>
                <a:gd name="T55" fmla="*/ 4 h 77"/>
                <a:gd name="T56" fmla="*/ 11 w 48"/>
                <a:gd name="T57" fmla="*/ 15 h 77"/>
                <a:gd name="T58" fmla="*/ 2 w 48"/>
                <a:gd name="T59" fmla="*/ 19 h 77"/>
                <a:gd name="T60" fmla="*/ 1 w 48"/>
                <a:gd name="T61" fmla="*/ 26 h 77"/>
                <a:gd name="T62" fmla="*/ 2 w 48"/>
                <a:gd name="T63" fmla="*/ 28 h 77"/>
                <a:gd name="T64" fmla="*/ 3 w 48"/>
                <a:gd name="T65" fmla="*/ 30 h 77"/>
                <a:gd name="T66" fmla="*/ 5 w 48"/>
                <a:gd name="T67" fmla="*/ 32 h 77"/>
                <a:gd name="T68" fmla="*/ 6 w 48"/>
                <a:gd name="T69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" h="77">
                  <a:moveTo>
                    <a:pt x="6" y="34"/>
                  </a:moveTo>
                  <a:cubicBezTo>
                    <a:pt x="7" y="33"/>
                    <a:pt x="7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9" y="33"/>
                    <a:pt x="10" y="33"/>
                  </a:cubicBezTo>
                  <a:cubicBezTo>
                    <a:pt x="10" y="33"/>
                    <a:pt x="10" y="32"/>
                    <a:pt x="10" y="32"/>
                  </a:cubicBezTo>
                  <a:cubicBezTo>
                    <a:pt x="10" y="32"/>
                    <a:pt x="10" y="33"/>
                    <a:pt x="11" y="33"/>
                  </a:cubicBezTo>
                  <a:cubicBezTo>
                    <a:pt x="15" y="33"/>
                    <a:pt x="15" y="37"/>
                    <a:pt x="15" y="39"/>
                  </a:cubicBezTo>
                  <a:cubicBezTo>
                    <a:pt x="15" y="41"/>
                    <a:pt x="15" y="42"/>
                    <a:pt x="16" y="42"/>
                  </a:cubicBezTo>
                  <a:cubicBezTo>
                    <a:pt x="18" y="43"/>
                    <a:pt x="20" y="45"/>
                    <a:pt x="20" y="48"/>
                  </a:cubicBezTo>
                  <a:cubicBezTo>
                    <a:pt x="20" y="51"/>
                    <a:pt x="19" y="54"/>
                    <a:pt x="17" y="55"/>
                  </a:cubicBezTo>
                  <a:cubicBezTo>
                    <a:pt x="17" y="55"/>
                    <a:pt x="16" y="57"/>
                    <a:pt x="16" y="59"/>
                  </a:cubicBezTo>
                  <a:cubicBezTo>
                    <a:pt x="16" y="63"/>
                    <a:pt x="17" y="68"/>
                    <a:pt x="20" y="72"/>
                  </a:cubicBezTo>
                  <a:cubicBezTo>
                    <a:pt x="23" y="76"/>
                    <a:pt x="26" y="77"/>
                    <a:pt x="27" y="77"/>
                  </a:cubicBezTo>
                  <a:cubicBezTo>
                    <a:pt x="27" y="77"/>
                    <a:pt x="27" y="77"/>
                    <a:pt x="28" y="77"/>
                  </a:cubicBezTo>
                  <a:cubicBezTo>
                    <a:pt x="29" y="77"/>
                    <a:pt x="29" y="76"/>
                    <a:pt x="29" y="76"/>
                  </a:cubicBezTo>
                  <a:cubicBezTo>
                    <a:pt x="30" y="75"/>
                    <a:pt x="32" y="75"/>
                    <a:pt x="34" y="75"/>
                  </a:cubicBezTo>
                  <a:cubicBezTo>
                    <a:pt x="35" y="75"/>
                    <a:pt x="36" y="74"/>
                    <a:pt x="36" y="74"/>
                  </a:cubicBezTo>
                  <a:cubicBezTo>
                    <a:pt x="37" y="72"/>
                    <a:pt x="38" y="72"/>
                    <a:pt x="40" y="72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1" y="72"/>
                    <a:pt x="42" y="72"/>
                    <a:pt x="42" y="71"/>
                  </a:cubicBezTo>
                  <a:cubicBezTo>
                    <a:pt x="43" y="71"/>
                    <a:pt x="43" y="70"/>
                    <a:pt x="43" y="70"/>
                  </a:cubicBezTo>
                  <a:cubicBezTo>
                    <a:pt x="44" y="69"/>
                    <a:pt x="46" y="69"/>
                    <a:pt x="48" y="69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7" y="68"/>
                    <a:pt x="47" y="68"/>
                    <a:pt x="47" y="67"/>
                  </a:cubicBezTo>
                  <a:cubicBezTo>
                    <a:pt x="47" y="67"/>
                    <a:pt x="46" y="67"/>
                    <a:pt x="46" y="66"/>
                  </a:cubicBezTo>
                  <a:cubicBezTo>
                    <a:pt x="46" y="66"/>
                    <a:pt x="46" y="65"/>
                    <a:pt x="45" y="64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45" y="63"/>
                    <a:pt x="44" y="63"/>
                    <a:pt x="44" y="62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4" y="61"/>
                    <a:pt x="43" y="61"/>
                    <a:pt x="43" y="60"/>
                  </a:cubicBezTo>
                  <a:cubicBezTo>
                    <a:pt x="43" y="58"/>
                    <a:pt x="40" y="56"/>
                    <a:pt x="38" y="55"/>
                  </a:cubicBezTo>
                  <a:cubicBezTo>
                    <a:pt x="36" y="52"/>
                    <a:pt x="34" y="50"/>
                    <a:pt x="34" y="48"/>
                  </a:cubicBezTo>
                  <a:cubicBezTo>
                    <a:pt x="34" y="48"/>
                    <a:pt x="34" y="47"/>
                    <a:pt x="34" y="46"/>
                  </a:cubicBezTo>
                  <a:cubicBezTo>
                    <a:pt x="35" y="46"/>
                    <a:pt x="35" y="44"/>
                    <a:pt x="35" y="43"/>
                  </a:cubicBezTo>
                  <a:cubicBezTo>
                    <a:pt x="36" y="40"/>
                    <a:pt x="37" y="36"/>
                    <a:pt x="40" y="36"/>
                  </a:cubicBezTo>
                  <a:cubicBezTo>
                    <a:pt x="42" y="36"/>
                    <a:pt x="44" y="35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3" y="33"/>
                    <a:pt x="43" y="32"/>
                    <a:pt x="43" y="32"/>
                  </a:cubicBezTo>
                  <a:cubicBezTo>
                    <a:pt x="43" y="32"/>
                    <a:pt x="43" y="31"/>
                    <a:pt x="43" y="31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3" y="30"/>
                    <a:pt x="43" y="29"/>
                    <a:pt x="44" y="29"/>
                  </a:cubicBezTo>
                  <a:cubicBezTo>
                    <a:pt x="44" y="29"/>
                    <a:pt x="44" y="28"/>
                    <a:pt x="44" y="28"/>
                  </a:cubicBezTo>
                  <a:cubicBezTo>
                    <a:pt x="44" y="28"/>
                    <a:pt x="44" y="27"/>
                    <a:pt x="44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3" y="26"/>
                    <a:pt x="41" y="24"/>
                    <a:pt x="40" y="22"/>
                  </a:cubicBezTo>
                  <a:cubicBezTo>
                    <a:pt x="39" y="21"/>
                    <a:pt x="37" y="18"/>
                    <a:pt x="36" y="18"/>
                  </a:cubicBezTo>
                  <a:cubicBezTo>
                    <a:pt x="34" y="18"/>
                    <a:pt x="32" y="17"/>
                    <a:pt x="30" y="15"/>
                  </a:cubicBezTo>
                  <a:cubicBezTo>
                    <a:pt x="29" y="14"/>
                    <a:pt x="28" y="11"/>
                    <a:pt x="29" y="9"/>
                  </a:cubicBezTo>
                  <a:cubicBezTo>
                    <a:pt x="29" y="8"/>
                    <a:pt x="28" y="7"/>
                    <a:pt x="25" y="6"/>
                  </a:cubicBezTo>
                  <a:cubicBezTo>
                    <a:pt x="23" y="5"/>
                    <a:pt x="20" y="4"/>
                    <a:pt x="18" y="1"/>
                  </a:cubicBezTo>
                  <a:cubicBezTo>
                    <a:pt x="17" y="1"/>
                    <a:pt x="17" y="0"/>
                    <a:pt x="16" y="0"/>
                  </a:cubicBezTo>
                  <a:cubicBezTo>
                    <a:pt x="16" y="0"/>
                    <a:pt x="15" y="1"/>
                    <a:pt x="15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4"/>
                    <a:pt x="13" y="4"/>
                    <a:pt x="12" y="4"/>
                  </a:cubicBezTo>
                  <a:cubicBezTo>
                    <a:pt x="10" y="6"/>
                    <a:pt x="8" y="8"/>
                    <a:pt x="8" y="9"/>
                  </a:cubicBezTo>
                  <a:cubicBezTo>
                    <a:pt x="10" y="10"/>
                    <a:pt x="12" y="12"/>
                    <a:pt x="11" y="15"/>
                  </a:cubicBezTo>
                  <a:cubicBezTo>
                    <a:pt x="11" y="16"/>
                    <a:pt x="10" y="18"/>
                    <a:pt x="6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2" y="20"/>
                    <a:pt x="2" y="20"/>
                    <a:pt x="2" y="21"/>
                  </a:cubicBezTo>
                  <a:cubicBezTo>
                    <a:pt x="2" y="24"/>
                    <a:pt x="1" y="25"/>
                    <a:pt x="1" y="26"/>
                  </a:cubicBezTo>
                  <a:cubicBezTo>
                    <a:pt x="1" y="26"/>
                    <a:pt x="0" y="26"/>
                    <a:pt x="0" y="26"/>
                  </a:cubicBezTo>
                  <a:cubicBezTo>
                    <a:pt x="1" y="27"/>
                    <a:pt x="1" y="27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9"/>
                    <a:pt x="3" y="29"/>
                    <a:pt x="3" y="30"/>
                  </a:cubicBezTo>
                  <a:cubicBezTo>
                    <a:pt x="3" y="30"/>
                    <a:pt x="4" y="30"/>
                    <a:pt x="4" y="30"/>
                  </a:cubicBezTo>
                  <a:cubicBezTo>
                    <a:pt x="4" y="31"/>
                    <a:pt x="5" y="31"/>
                    <a:pt x="5" y="32"/>
                  </a:cubicBezTo>
                  <a:cubicBezTo>
                    <a:pt x="5" y="32"/>
                    <a:pt x="6" y="33"/>
                    <a:pt x="6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6" name="Freeform 2047">
              <a:extLst>
                <a:ext uri="{FF2B5EF4-FFF2-40B4-BE49-F238E27FC236}">
                  <a16:creationId xmlns:a16="http://schemas.microsoft.com/office/drawing/2014/main" id="{2AB89E00-020D-45B5-B6C7-54142D2D1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734" y="4543042"/>
              <a:ext cx="11521" cy="10221"/>
            </a:xfrm>
            <a:custGeom>
              <a:avLst/>
              <a:gdLst>
                <a:gd name="T0" fmla="*/ 0 w 7"/>
                <a:gd name="T1" fmla="*/ 0 h 5"/>
                <a:gd name="T2" fmla="*/ 7 w 7"/>
                <a:gd name="T3" fmla="*/ 5 h 5"/>
                <a:gd name="T4" fmla="*/ 0 w 7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cubicBezTo>
                    <a:pt x="3" y="4"/>
                    <a:pt x="6" y="5"/>
                    <a:pt x="7" y="5"/>
                  </a:cubicBezTo>
                  <a:cubicBezTo>
                    <a:pt x="6" y="5"/>
                    <a:pt x="3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7" name="Freeform 2048">
              <a:extLst>
                <a:ext uri="{FF2B5EF4-FFF2-40B4-BE49-F238E27FC236}">
                  <a16:creationId xmlns:a16="http://schemas.microsoft.com/office/drawing/2014/main" id="{680B8FC4-406A-44BC-BE00-DEB5E6807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850" y="4467408"/>
              <a:ext cx="3840" cy="2044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8" name="Freeform 2049">
              <a:extLst>
                <a:ext uri="{FF2B5EF4-FFF2-40B4-BE49-F238E27FC236}">
                  <a16:creationId xmlns:a16="http://schemas.microsoft.com/office/drawing/2014/main" id="{8FF7D308-1CF8-468C-B102-CC17C075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4691" y="4467408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39" name="Freeform 2050">
              <a:extLst>
                <a:ext uri="{FF2B5EF4-FFF2-40B4-BE49-F238E27FC236}">
                  <a16:creationId xmlns:a16="http://schemas.microsoft.com/office/drawing/2014/main" id="{B427D4D7-47FE-4410-85BC-7CDDA2292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059" y="4538954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0" name="Freeform 2051">
              <a:extLst>
                <a:ext uri="{FF2B5EF4-FFF2-40B4-BE49-F238E27FC236}">
                  <a16:creationId xmlns:a16="http://schemas.microsoft.com/office/drawing/2014/main" id="{74F5667B-EEA8-441A-B770-045AC6F11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212" y="44081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1" name="Freeform 2052">
              <a:extLst>
                <a:ext uri="{FF2B5EF4-FFF2-40B4-BE49-F238E27FC236}">
                  <a16:creationId xmlns:a16="http://schemas.microsoft.com/office/drawing/2014/main" id="{13573D3A-E31F-448F-B59E-E75A47338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090" y="446127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2" name="Freeform 2053">
              <a:extLst>
                <a:ext uri="{FF2B5EF4-FFF2-40B4-BE49-F238E27FC236}">
                  <a16:creationId xmlns:a16="http://schemas.microsoft.com/office/drawing/2014/main" id="{96C4F72D-7B5E-458C-B9FB-7CBB578D6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169" y="4457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3" name="Freeform 2054">
              <a:extLst>
                <a:ext uri="{FF2B5EF4-FFF2-40B4-BE49-F238E27FC236}">
                  <a16:creationId xmlns:a16="http://schemas.microsoft.com/office/drawing/2014/main" id="{71A8F3F6-C549-482B-9C11-6AA59EAC3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930" y="4465363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4" name="Freeform 2055">
              <a:extLst>
                <a:ext uri="{FF2B5EF4-FFF2-40B4-BE49-F238E27FC236}">
                  <a16:creationId xmlns:a16="http://schemas.microsoft.com/office/drawing/2014/main" id="{29117ED0-3D56-46D6-8B85-CC61E18FF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8133" y="4404038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5" name="Freeform 2056">
              <a:extLst>
                <a:ext uri="{FF2B5EF4-FFF2-40B4-BE49-F238E27FC236}">
                  <a16:creationId xmlns:a16="http://schemas.microsoft.com/office/drawing/2014/main" id="{C6CE1F51-C3F5-48E1-B4EC-9B6E22BBC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660" y="4532821"/>
              <a:ext cx="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6" name="Freeform 2058">
              <a:extLst>
                <a:ext uri="{FF2B5EF4-FFF2-40B4-BE49-F238E27FC236}">
                  <a16:creationId xmlns:a16="http://schemas.microsoft.com/office/drawing/2014/main" id="{669E1D70-92AE-40F9-9359-5686BDF06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900" y="4455143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7" name="Freeform 2059">
              <a:extLst>
                <a:ext uri="{FF2B5EF4-FFF2-40B4-BE49-F238E27FC236}">
                  <a16:creationId xmlns:a16="http://schemas.microsoft.com/office/drawing/2014/main" id="{7429D632-B418-45EC-954A-7474BEB0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979" y="4463319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8" name="Freeform 2060">
              <a:extLst>
                <a:ext uri="{FF2B5EF4-FFF2-40B4-BE49-F238E27FC236}">
                  <a16:creationId xmlns:a16="http://schemas.microsoft.com/office/drawing/2014/main" id="{BE635F6A-0196-4D7A-9629-15FB3E746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979" y="4518512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49" name="Freeform 2061">
              <a:extLst>
                <a:ext uri="{FF2B5EF4-FFF2-40B4-BE49-F238E27FC236}">
                  <a16:creationId xmlns:a16="http://schemas.microsoft.com/office/drawing/2014/main" id="{E6821D42-0DAF-46EB-9292-318DFD126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900" y="4522600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0" name="Freeform 2062">
              <a:extLst>
                <a:ext uri="{FF2B5EF4-FFF2-40B4-BE49-F238E27FC236}">
                  <a16:creationId xmlns:a16="http://schemas.microsoft.com/office/drawing/2014/main" id="{D60794B5-87AB-4012-BCE1-8BD76B3BB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979" y="4459231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1" name="Freeform 2063">
              <a:extLst>
                <a:ext uri="{FF2B5EF4-FFF2-40B4-BE49-F238E27FC236}">
                  <a16:creationId xmlns:a16="http://schemas.microsoft.com/office/drawing/2014/main" id="{6156BD69-5582-44E0-8859-D298F892A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820" y="4526689"/>
              <a:ext cx="1920" cy="408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2" name="Freeform 2064">
              <a:extLst>
                <a:ext uri="{FF2B5EF4-FFF2-40B4-BE49-F238E27FC236}">
                  <a16:creationId xmlns:a16="http://schemas.microsoft.com/office/drawing/2014/main" id="{16173B91-F3AA-4CA8-A9CE-96B01765B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347" y="4461275"/>
              <a:ext cx="55687" cy="73590"/>
            </a:xfrm>
            <a:custGeom>
              <a:avLst/>
              <a:gdLst>
                <a:gd name="T0" fmla="*/ 1 w 30"/>
                <a:gd name="T1" fmla="*/ 37 h 38"/>
                <a:gd name="T2" fmla="*/ 4 w 30"/>
                <a:gd name="T3" fmla="*/ 38 h 38"/>
                <a:gd name="T4" fmla="*/ 4 w 30"/>
                <a:gd name="T5" fmla="*/ 38 h 38"/>
                <a:gd name="T6" fmla="*/ 5 w 30"/>
                <a:gd name="T7" fmla="*/ 38 h 38"/>
                <a:gd name="T8" fmla="*/ 6 w 30"/>
                <a:gd name="T9" fmla="*/ 38 h 38"/>
                <a:gd name="T10" fmla="*/ 7 w 30"/>
                <a:gd name="T11" fmla="*/ 37 h 38"/>
                <a:gd name="T12" fmla="*/ 12 w 30"/>
                <a:gd name="T13" fmla="*/ 36 h 38"/>
                <a:gd name="T14" fmla="*/ 15 w 30"/>
                <a:gd name="T15" fmla="*/ 36 h 38"/>
                <a:gd name="T16" fmla="*/ 18 w 30"/>
                <a:gd name="T17" fmla="*/ 33 h 38"/>
                <a:gd name="T18" fmla="*/ 19 w 30"/>
                <a:gd name="T19" fmla="*/ 31 h 38"/>
                <a:gd name="T20" fmla="*/ 19 w 30"/>
                <a:gd name="T21" fmla="*/ 30 h 38"/>
                <a:gd name="T22" fmla="*/ 20 w 30"/>
                <a:gd name="T23" fmla="*/ 28 h 38"/>
                <a:gd name="T24" fmla="*/ 21 w 30"/>
                <a:gd name="T25" fmla="*/ 27 h 38"/>
                <a:gd name="T26" fmla="*/ 22 w 30"/>
                <a:gd name="T27" fmla="*/ 25 h 38"/>
                <a:gd name="T28" fmla="*/ 23 w 30"/>
                <a:gd name="T29" fmla="*/ 25 h 38"/>
                <a:gd name="T30" fmla="*/ 24 w 30"/>
                <a:gd name="T31" fmla="*/ 23 h 38"/>
                <a:gd name="T32" fmla="*/ 25 w 30"/>
                <a:gd name="T33" fmla="*/ 22 h 38"/>
                <a:gd name="T34" fmla="*/ 29 w 30"/>
                <a:gd name="T35" fmla="*/ 18 h 38"/>
                <a:gd name="T36" fmla="*/ 29 w 30"/>
                <a:gd name="T37" fmla="*/ 17 h 38"/>
                <a:gd name="T38" fmla="*/ 30 w 30"/>
                <a:gd name="T39" fmla="*/ 16 h 38"/>
                <a:gd name="T40" fmla="*/ 25 w 30"/>
                <a:gd name="T41" fmla="*/ 11 h 38"/>
                <a:gd name="T42" fmla="*/ 13 w 30"/>
                <a:gd name="T43" fmla="*/ 3 h 38"/>
                <a:gd name="T44" fmla="*/ 5 w 30"/>
                <a:gd name="T45" fmla="*/ 0 h 38"/>
                <a:gd name="T46" fmla="*/ 5 w 30"/>
                <a:gd name="T47" fmla="*/ 3 h 38"/>
                <a:gd name="T48" fmla="*/ 5 w 30"/>
                <a:gd name="T49" fmla="*/ 3 h 38"/>
                <a:gd name="T50" fmla="*/ 4 w 30"/>
                <a:gd name="T51" fmla="*/ 3 h 38"/>
                <a:gd name="T52" fmla="*/ 4 w 30"/>
                <a:gd name="T53" fmla="*/ 4 h 38"/>
                <a:gd name="T54" fmla="*/ 4 w 30"/>
                <a:gd name="T55" fmla="*/ 4 h 38"/>
                <a:gd name="T56" fmla="*/ 4 w 30"/>
                <a:gd name="T57" fmla="*/ 4 h 38"/>
                <a:gd name="T58" fmla="*/ 4 w 30"/>
                <a:gd name="T59" fmla="*/ 4 h 38"/>
                <a:gd name="T60" fmla="*/ 4 w 30"/>
                <a:gd name="T61" fmla="*/ 5 h 38"/>
                <a:gd name="T62" fmla="*/ 4 w 30"/>
                <a:gd name="T63" fmla="*/ 5 h 38"/>
                <a:gd name="T64" fmla="*/ 3 w 30"/>
                <a:gd name="T65" fmla="*/ 5 h 38"/>
                <a:gd name="T66" fmla="*/ 3 w 30"/>
                <a:gd name="T67" fmla="*/ 5 h 38"/>
                <a:gd name="T68" fmla="*/ 2 w 30"/>
                <a:gd name="T69" fmla="*/ 16 h 38"/>
                <a:gd name="T70" fmla="*/ 3 w 30"/>
                <a:gd name="T71" fmla="*/ 33 h 38"/>
                <a:gd name="T72" fmla="*/ 3 w 30"/>
                <a:gd name="T73" fmla="*/ 33 h 38"/>
                <a:gd name="T74" fmla="*/ 3 w 30"/>
                <a:gd name="T75" fmla="*/ 33 h 38"/>
                <a:gd name="T76" fmla="*/ 3 w 30"/>
                <a:gd name="T77" fmla="*/ 33 h 38"/>
                <a:gd name="T78" fmla="*/ 3 w 30"/>
                <a:gd name="T79" fmla="*/ 33 h 38"/>
                <a:gd name="T80" fmla="*/ 3 w 30"/>
                <a:gd name="T81" fmla="*/ 33 h 38"/>
                <a:gd name="T82" fmla="*/ 3 w 30"/>
                <a:gd name="T83" fmla="*/ 34 h 38"/>
                <a:gd name="T84" fmla="*/ 2 w 30"/>
                <a:gd name="T85" fmla="*/ 34 h 38"/>
                <a:gd name="T86" fmla="*/ 2 w 30"/>
                <a:gd name="T87" fmla="*/ 34 h 38"/>
                <a:gd name="T88" fmla="*/ 2 w 30"/>
                <a:gd name="T89" fmla="*/ 35 h 38"/>
                <a:gd name="T90" fmla="*/ 2 w 30"/>
                <a:gd name="T91" fmla="*/ 35 h 38"/>
                <a:gd name="T92" fmla="*/ 0 w 30"/>
                <a:gd name="T93" fmla="*/ 37 h 38"/>
                <a:gd name="T94" fmla="*/ 1 w 30"/>
                <a:gd name="T9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" h="38">
                  <a:moveTo>
                    <a:pt x="1" y="37"/>
                  </a:moveTo>
                  <a:cubicBezTo>
                    <a:pt x="1" y="37"/>
                    <a:pt x="2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5" y="38"/>
                    <a:pt x="5" y="38"/>
                  </a:cubicBezTo>
                  <a:cubicBezTo>
                    <a:pt x="5" y="38"/>
                    <a:pt x="5" y="38"/>
                    <a:pt x="6" y="38"/>
                  </a:cubicBezTo>
                  <a:cubicBezTo>
                    <a:pt x="6" y="37"/>
                    <a:pt x="7" y="37"/>
                    <a:pt x="7" y="37"/>
                  </a:cubicBezTo>
                  <a:cubicBezTo>
                    <a:pt x="9" y="36"/>
                    <a:pt x="11" y="36"/>
                    <a:pt x="12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6"/>
                    <a:pt x="18" y="33"/>
                  </a:cubicBezTo>
                  <a:cubicBezTo>
                    <a:pt x="18" y="33"/>
                    <a:pt x="18" y="32"/>
                    <a:pt x="19" y="31"/>
                  </a:cubicBezTo>
                  <a:cubicBezTo>
                    <a:pt x="19" y="31"/>
                    <a:pt x="19" y="30"/>
                    <a:pt x="19" y="30"/>
                  </a:cubicBezTo>
                  <a:cubicBezTo>
                    <a:pt x="20" y="29"/>
                    <a:pt x="20" y="29"/>
                    <a:pt x="20" y="28"/>
                  </a:cubicBezTo>
                  <a:cubicBezTo>
                    <a:pt x="21" y="28"/>
                    <a:pt x="21" y="28"/>
                    <a:pt x="21" y="27"/>
                  </a:cubicBezTo>
                  <a:cubicBezTo>
                    <a:pt x="21" y="27"/>
                    <a:pt x="22" y="26"/>
                    <a:pt x="22" y="25"/>
                  </a:cubicBezTo>
                  <a:cubicBezTo>
                    <a:pt x="22" y="25"/>
                    <a:pt x="23" y="25"/>
                    <a:pt x="23" y="25"/>
                  </a:cubicBezTo>
                  <a:cubicBezTo>
                    <a:pt x="23" y="24"/>
                    <a:pt x="24" y="23"/>
                    <a:pt x="24" y="23"/>
                  </a:cubicBezTo>
                  <a:cubicBezTo>
                    <a:pt x="24" y="23"/>
                    <a:pt x="25" y="22"/>
                    <a:pt x="25" y="22"/>
                  </a:cubicBezTo>
                  <a:cubicBezTo>
                    <a:pt x="26" y="20"/>
                    <a:pt x="27" y="19"/>
                    <a:pt x="29" y="18"/>
                  </a:cubicBezTo>
                  <a:cubicBezTo>
                    <a:pt x="29" y="18"/>
                    <a:pt x="29" y="18"/>
                    <a:pt x="29" y="17"/>
                  </a:cubicBezTo>
                  <a:cubicBezTo>
                    <a:pt x="29" y="17"/>
                    <a:pt x="30" y="17"/>
                    <a:pt x="30" y="16"/>
                  </a:cubicBezTo>
                  <a:cubicBezTo>
                    <a:pt x="28" y="15"/>
                    <a:pt x="26" y="13"/>
                    <a:pt x="25" y="11"/>
                  </a:cubicBezTo>
                  <a:cubicBezTo>
                    <a:pt x="21" y="8"/>
                    <a:pt x="17" y="4"/>
                    <a:pt x="13" y="3"/>
                  </a:cubicBezTo>
                  <a:cubicBezTo>
                    <a:pt x="11" y="2"/>
                    <a:pt x="8" y="1"/>
                    <a:pt x="5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0" y="12"/>
                    <a:pt x="2" y="16"/>
                  </a:cubicBezTo>
                  <a:cubicBezTo>
                    <a:pt x="4" y="21"/>
                    <a:pt x="4" y="30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1" y="36"/>
                    <a:pt x="0" y="37"/>
                  </a:cubicBezTo>
                  <a:cubicBezTo>
                    <a:pt x="0" y="37"/>
                    <a:pt x="0" y="37"/>
                    <a:pt x="1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3" name="Freeform 2065">
              <a:extLst>
                <a:ext uri="{FF2B5EF4-FFF2-40B4-BE49-F238E27FC236}">
                  <a16:creationId xmlns:a16="http://schemas.microsoft.com/office/drawing/2014/main" id="{29660E8C-7B58-43B7-83C7-875D7612A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513" y="4504203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4" name="Freeform 2066">
              <a:extLst>
                <a:ext uri="{FF2B5EF4-FFF2-40B4-BE49-F238E27FC236}">
                  <a16:creationId xmlns:a16="http://schemas.microsoft.com/office/drawing/2014/main" id="{3553FBEC-8A5D-4C5E-9291-2DCAE8A9C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912" y="4518512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5" name="Freeform 2067">
              <a:extLst>
                <a:ext uri="{FF2B5EF4-FFF2-40B4-BE49-F238E27FC236}">
                  <a16:creationId xmlns:a16="http://schemas.microsoft.com/office/drawing/2014/main" id="{B22FD275-54E3-441A-9524-DEC935CF8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347" y="453282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6" name="Freeform 2068">
              <a:extLst>
                <a:ext uri="{FF2B5EF4-FFF2-40B4-BE49-F238E27FC236}">
                  <a16:creationId xmlns:a16="http://schemas.microsoft.com/office/drawing/2014/main" id="{1AF2EAAA-4396-4ED6-8748-41E62E68F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114" y="4493982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7" name="Freeform 2069">
              <a:extLst>
                <a:ext uri="{FF2B5EF4-FFF2-40B4-BE49-F238E27FC236}">
                  <a16:creationId xmlns:a16="http://schemas.microsoft.com/office/drawing/2014/main" id="{79678060-305A-4325-A3D9-3CE1AC0C0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028" y="453486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8" name="Freeform 2070">
              <a:extLst>
                <a:ext uri="{FF2B5EF4-FFF2-40B4-BE49-F238E27FC236}">
                  <a16:creationId xmlns:a16="http://schemas.microsoft.com/office/drawing/2014/main" id="{C3827573-1E54-4797-B736-C2CC792AF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673" y="4510335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9" name="Freeform 2071">
              <a:extLst>
                <a:ext uri="{FF2B5EF4-FFF2-40B4-BE49-F238E27FC236}">
                  <a16:creationId xmlns:a16="http://schemas.microsoft.com/office/drawing/2014/main" id="{F5ADC328-ACB7-4468-9813-32CCCB2F6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949" y="453486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0" name="Freeform 2072">
              <a:extLst>
                <a:ext uri="{FF2B5EF4-FFF2-40B4-BE49-F238E27FC236}">
                  <a16:creationId xmlns:a16="http://schemas.microsoft.com/office/drawing/2014/main" id="{16169B81-E91F-441C-B23C-3CB75503C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832" y="4514424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1" name="Freeform 2073">
              <a:extLst>
                <a:ext uri="{FF2B5EF4-FFF2-40B4-BE49-F238E27FC236}">
                  <a16:creationId xmlns:a16="http://schemas.microsoft.com/office/drawing/2014/main" id="{9BE0DF3F-F050-40C3-B030-795E81AD0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028" y="4467408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2" name="Freeform 2074">
              <a:extLst>
                <a:ext uri="{FF2B5EF4-FFF2-40B4-BE49-F238E27FC236}">
                  <a16:creationId xmlns:a16="http://schemas.microsoft.com/office/drawing/2014/main" id="{DA7515A6-128E-4248-B0D9-2973CD9F4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188" y="452668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3" name="Freeform 2075">
              <a:extLst>
                <a:ext uri="{FF2B5EF4-FFF2-40B4-BE49-F238E27FC236}">
                  <a16:creationId xmlns:a16="http://schemas.microsoft.com/office/drawing/2014/main" id="{47818A38-6439-457F-9883-88680B5F9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188" y="452873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4" name="Freeform 2076">
              <a:extLst>
                <a:ext uri="{FF2B5EF4-FFF2-40B4-BE49-F238E27FC236}">
                  <a16:creationId xmlns:a16="http://schemas.microsoft.com/office/drawing/2014/main" id="{547B279E-193B-4D2E-8111-2FBDAEAF9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949" y="44674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5" name="Freeform 2077">
              <a:extLst>
                <a:ext uri="{FF2B5EF4-FFF2-40B4-BE49-F238E27FC236}">
                  <a16:creationId xmlns:a16="http://schemas.microsoft.com/office/drawing/2014/main" id="{6E3A7FAD-4D59-4454-AE0A-EBEF1560A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028" y="44694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6" name="Freeform 2078">
              <a:extLst>
                <a:ext uri="{FF2B5EF4-FFF2-40B4-BE49-F238E27FC236}">
                  <a16:creationId xmlns:a16="http://schemas.microsoft.com/office/drawing/2014/main" id="{2015DCF8-A127-4276-94E4-5A77A807F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108" y="4471496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7" name="Freeform 2079">
              <a:extLst>
                <a:ext uri="{FF2B5EF4-FFF2-40B4-BE49-F238E27FC236}">
                  <a16:creationId xmlns:a16="http://schemas.microsoft.com/office/drawing/2014/main" id="{B2943D56-EDB8-4376-A205-673F618C0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028" y="4469452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8" name="Freeform 2080">
              <a:extLst>
                <a:ext uri="{FF2B5EF4-FFF2-40B4-BE49-F238E27FC236}">
                  <a16:creationId xmlns:a16="http://schemas.microsoft.com/office/drawing/2014/main" id="{C30A60E8-9F87-4BB3-8D0F-14469EDCB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108" y="45246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69" name="Freeform 2081">
              <a:extLst>
                <a:ext uri="{FF2B5EF4-FFF2-40B4-BE49-F238E27FC236}">
                  <a16:creationId xmlns:a16="http://schemas.microsoft.com/office/drawing/2014/main" id="{FCA2FBD8-2558-4E64-9AED-77C4411D1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108" y="45246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0" name="Freeform 2082">
              <a:extLst>
                <a:ext uri="{FF2B5EF4-FFF2-40B4-BE49-F238E27FC236}">
                  <a16:creationId xmlns:a16="http://schemas.microsoft.com/office/drawing/2014/main" id="{258EC797-291C-47C8-9034-72A14AB64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108" y="452464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1" name="Freeform 2083">
              <a:extLst>
                <a:ext uri="{FF2B5EF4-FFF2-40B4-BE49-F238E27FC236}">
                  <a16:creationId xmlns:a16="http://schemas.microsoft.com/office/drawing/2014/main" id="{8B62467F-76C9-4686-A7A8-1CD548856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476" y="4559396"/>
              <a:ext cx="111374" cy="132872"/>
            </a:xfrm>
            <a:custGeom>
              <a:avLst/>
              <a:gdLst>
                <a:gd name="T0" fmla="*/ 47 w 61"/>
                <a:gd name="T1" fmla="*/ 13 h 68"/>
                <a:gd name="T2" fmla="*/ 45 w 61"/>
                <a:gd name="T3" fmla="*/ 12 h 68"/>
                <a:gd name="T4" fmla="*/ 41 w 61"/>
                <a:gd name="T5" fmla="*/ 11 h 68"/>
                <a:gd name="T6" fmla="*/ 35 w 61"/>
                <a:gd name="T7" fmla="*/ 6 h 68"/>
                <a:gd name="T8" fmla="*/ 33 w 61"/>
                <a:gd name="T9" fmla="*/ 6 h 68"/>
                <a:gd name="T10" fmla="*/ 32 w 61"/>
                <a:gd name="T11" fmla="*/ 5 h 68"/>
                <a:gd name="T12" fmla="*/ 30 w 61"/>
                <a:gd name="T13" fmla="*/ 4 h 68"/>
                <a:gd name="T14" fmla="*/ 28 w 61"/>
                <a:gd name="T15" fmla="*/ 3 h 68"/>
                <a:gd name="T16" fmla="*/ 25 w 61"/>
                <a:gd name="T17" fmla="*/ 2 h 68"/>
                <a:gd name="T18" fmla="*/ 23 w 61"/>
                <a:gd name="T19" fmla="*/ 0 h 68"/>
                <a:gd name="T20" fmla="*/ 22 w 61"/>
                <a:gd name="T21" fmla="*/ 1 h 68"/>
                <a:gd name="T22" fmla="*/ 12 w 61"/>
                <a:gd name="T23" fmla="*/ 9 h 68"/>
                <a:gd name="T24" fmla="*/ 9 w 61"/>
                <a:gd name="T25" fmla="*/ 15 h 68"/>
                <a:gd name="T26" fmla="*/ 6 w 61"/>
                <a:gd name="T27" fmla="*/ 20 h 68"/>
                <a:gd name="T28" fmla="*/ 0 w 61"/>
                <a:gd name="T29" fmla="*/ 27 h 68"/>
                <a:gd name="T30" fmla="*/ 1 w 61"/>
                <a:gd name="T31" fmla="*/ 38 h 68"/>
                <a:gd name="T32" fmla="*/ 2 w 61"/>
                <a:gd name="T33" fmla="*/ 39 h 68"/>
                <a:gd name="T34" fmla="*/ 7 w 61"/>
                <a:gd name="T35" fmla="*/ 43 h 68"/>
                <a:gd name="T36" fmla="*/ 9 w 61"/>
                <a:gd name="T37" fmla="*/ 42 h 68"/>
                <a:gd name="T38" fmla="*/ 12 w 61"/>
                <a:gd name="T39" fmla="*/ 50 h 68"/>
                <a:gd name="T40" fmla="*/ 8 w 61"/>
                <a:gd name="T41" fmla="*/ 54 h 68"/>
                <a:gd name="T42" fmla="*/ 9 w 61"/>
                <a:gd name="T43" fmla="*/ 56 h 68"/>
                <a:gd name="T44" fmla="*/ 9 w 61"/>
                <a:gd name="T45" fmla="*/ 57 h 68"/>
                <a:gd name="T46" fmla="*/ 9 w 61"/>
                <a:gd name="T47" fmla="*/ 58 h 68"/>
                <a:gd name="T48" fmla="*/ 7 w 61"/>
                <a:gd name="T49" fmla="*/ 61 h 68"/>
                <a:gd name="T50" fmla="*/ 8 w 61"/>
                <a:gd name="T51" fmla="*/ 62 h 68"/>
                <a:gd name="T52" fmla="*/ 13 w 61"/>
                <a:gd name="T53" fmla="*/ 63 h 68"/>
                <a:gd name="T54" fmla="*/ 18 w 61"/>
                <a:gd name="T55" fmla="*/ 66 h 68"/>
                <a:gd name="T56" fmla="*/ 19 w 61"/>
                <a:gd name="T57" fmla="*/ 67 h 68"/>
                <a:gd name="T58" fmla="*/ 19 w 61"/>
                <a:gd name="T59" fmla="*/ 68 h 68"/>
                <a:gd name="T60" fmla="*/ 20 w 61"/>
                <a:gd name="T61" fmla="*/ 68 h 68"/>
                <a:gd name="T62" fmla="*/ 20 w 61"/>
                <a:gd name="T63" fmla="*/ 67 h 68"/>
                <a:gd name="T64" fmla="*/ 22 w 61"/>
                <a:gd name="T65" fmla="*/ 65 h 68"/>
                <a:gd name="T66" fmla="*/ 33 w 61"/>
                <a:gd name="T67" fmla="*/ 46 h 68"/>
                <a:gd name="T68" fmla="*/ 54 w 61"/>
                <a:gd name="T69" fmla="*/ 35 h 68"/>
                <a:gd name="T70" fmla="*/ 61 w 61"/>
                <a:gd name="T71" fmla="*/ 23 h 68"/>
                <a:gd name="T72" fmla="*/ 60 w 61"/>
                <a:gd name="T73" fmla="*/ 20 h 68"/>
                <a:gd name="T74" fmla="*/ 59 w 61"/>
                <a:gd name="T75" fmla="*/ 19 h 68"/>
                <a:gd name="T76" fmla="*/ 58 w 61"/>
                <a:gd name="T77" fmla="*/ 18 h 68"/>
                <a:gd name="T78" fmla="*/ 52 w 61"/>
                <a:gd name="T79" fmla="*/ 1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" h="68">
                  <a:moveTo>
                    <a:pt x="52" y="11"/>
                  </a:moveTo>
                  <a:cubicBezTo>
                    <a:pt x="51" y="12"/>
                    <a:pt x="49" y="13"/>
                    <a:pt x="47" y="13"/>
                  </a:cubicBezTo>
                  <a:cubicBezTo>
                    <a:pt x="46" y="13"/>
                    <a:pt x="46" y="12"/>
                    <a:pt x="46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4" y="12"/>
                    <a:pt x="44" y="12"/>
                    <a:pt x="43" y="12"/>
                  </a:cubicBezTo>
                  <a:cubicBezTo>
                    <a:pt x="43" y="12"/>
                    <a:pt x="42" y="12"/>
                    <a:pt x="41" y="11"/>
                  </a:cubicBezTo>
                  <a:cubicBezTo>
                    <a:pt x="40" y="10"/>
                    <a:pt x="38" y="9"/>
                    <a:pt x="37" y="8"/>
                  </a:cubicBezTo>
                  <a:cubicBezTo>
                    <a:pt x="37" y="7"/>
                    <a:pt x="36" y="6"/>
                    <a:pt x="35" y="6"/>
                  </a:cubicBezTo>
                  <a:cubicBezTo>
                    <a:pt x="35" y="6"/>
                    <a:pt x="34" y="6"/>
                    <a:pt x="34" y="6"/>
                  </a:cubicBezTo>
                  <a:cubicBezTo>
                    <a:pt x="34" y="6"/>
                    <a:pt x="33" y="6"/>
                    <a:pt x="33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5"/>
                    <a:pt x="30" y="4"/>
                    <a:pt x="30" y="4"/>
                  </a:cubicBezTo>
                  <a:cubicBezTo>
                    <a:pt x="29" y="4"/>
                    <a:pt x="28" y="4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6" y="2"/>
                    <a:pt x="26" y="2"/>
                  </a:cubicBezTo>
                  <a:cubicBezTo>
                    <a:pt x="26" y="2"/>
                    <a:pt x="25" y="2"/>
                    <a:pt x="25" y="2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4" y="1"/>
                    <a:pt x="23" y="1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2" y="1"/>
                    <a:pt x="22" y="1"/>
                  </a:cubicBezTo>
                  <a:cubicBezTo>
                    <a:pt x="20" y="3"/>
                    <a:pt x="15" y="4"/>
                    <a:pt x="14" y="4"/>
                  </a:cubicBezTo>
                  <a:cubicBezTo>
                    <a:pt x="12" y="4"/>
                    <a:pt x="12" y="5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3"/>
                    <a:pt x="10" y="14"/>
                    <a:pt x="9" y="15"/>
                  </a:cubicBezTo>
                  <a:cubicBezTo>
                    <a:pt x="8" y="16"/>
                    <a:pt x="7" y="17"/>
                    <a:pt x="6" y="18"/>
                  </a:cubicBezTo>
                  <a:cubicBezTo>
                    <a:pt x="6" y="19"/>
                    <a:pt x="6" y="19"/>
                    <a:pt x="6" y="20"/>
                  </a:cubicBezTo>
                  <a:cubicBezTo>
                    <a:pt x="6" y="22"/>
                    <a:pt x="5" y="23"/>
                    <a:pt x="3" y="25"/>
                  </a:cubicBezTo>
                  <a:cubicBezTo>
                    <a:pt x="1" y="25"/>
                    <a:pt x="0" y="26"/>
                    <a:pt x="0" y="27"/>
                  </a:cubicBezTo>
                  <a:cubicBezTo>
                    <a:pt x="0" y="28"/>
                    <a:pt x="0" y="29"/>
                    <a:pt x="1" y="30"/>
                  </a:cubicBezTo>
                  <a:cubicBezTo>
                    <a:pt x="3" y="33"/>
                    <a:pt x="2" y="36"/>
                    <a:pt x="1" y="38"/>
                  </a:cubicBezTo>
                  <a:cubicBezTo>
                    <a:pt x="1" y="38"/>
                    <a:pt x="1" y="38"/>
                    <a:pt x="0" y="38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3" y="40"/>
                    <a:pt x="5" y="41"/>
                    <a:pt x="6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8" y="43"/>
                    <a:pt x="8" y="43"/>
                  </a:cubicBezTo>
                  <a:cubicBezTo>
                    <a:pt x="8" y="43"/>
                    <a:pt x="9" y="42"/>
                    <a:pt x="9" y="42"/>
                  </a:cubicBezTo>
                  <a:cubicBezTo>
                    <a:pt x="11" y="42"/>
                    <a:pt x="11" y="43"/>
                    <a:pt x="12" y="44"/>
                  </a:cubicBezTo>
                  <a:cubicBezTo>
                    <a:pt x="13" y="46"/>
                    <a:pt x="13" y="48"/>
                    <a:pt x="12" y="50"/>
                  </a:cubicBezTo>
                  <a:cubicBezTo>
                    <a:pt x="11" y="52"/>
                    <a:pt x="10" y="53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9" y="55"/>
                    <a:pt x="9" y="55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9" y="56"/>
                    <a:pt x="9" y="57"/>
                    <a:pt x="9" y="57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8" y="59"/>
                    <a:pt x="8" y="59"/>
                  </a:cubicBezTo>
                  <a:cubicBezTo>
                    <a:pt x="8" y="60"/>
                    <a:pt x="7" y="60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2"/>
                    <a:pt x="8" y="62"/>
                  </a:cubicBezTo>
                  <a:cubicBezTo>
                    <a:pt x="9" y="63"/>
                    <a:pt x="10" y="63"/>
                    <a:pt x="11" y="63"/>
                  </a:cubicBezTo>
                  <a:cubicBezTo>
                    <a:pt x="11" y="63"/>
                    <a:pt x="12" y="63"/>
                    <a:pt x="13" y="63"/>
                  </a:cubicBezTo>
                  <a:cubicBezTo>
                    <a:pt x="14" y="63"/>
                    <a:pt x="16" y="63"/>
                    <a:pt x="17" y="65"/>
                  </a:cubicBezTo>
                  <a:cubicBezTo>
                    <a:pt x="17" y="66"/>
                    <a:pt x="18" y="66"/>
                    <a:pt x="18" y="6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9" y="67"/>
                    <a:pt x="19" y="67"/>
                  </a:cubicBezTo>
                  <a:cubicBezTo>
                    <a:pt x="19" y="67"/>
                    <a:pt x="19" y="67"/>
                    <a:pt x="19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0" y="68"/>
                    <a:pt x="20" y="68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1" y="67"/>
                    <a:pt x="21" y="67"/>
                    <a:pt x="21" y="66"/>
                  </a:cubicBezTo>
                  <a:cubicBezTo>
                    <a:pt x="21" y="66"/>
                    <a:pt x="21" y="66"/>
                    <a:pt x="22" y="65"/>
                  </a:cubicBezTo>
                  <a:cubicBezTo>
                    <a:pt x="22" y="63"/>
                    <a:pt x="23" y="62"/>
                    <a:pt x="23" y="60"/>
                  </a:cubicBezTo>
                  <a:cubicBezTo>
                    <a:pt x="26" y="54"/>
                    <a:pt x="28" y="47"/>
                    <a:pt x="33" y="46"/>
                  </a:cubicBezTo>
                  <a:cubicBezTo>
                    <a:pt x="34" y="46"/>
                    <a:pt x="34" y="45"/>
                    <a:pt x="35" y="45"/>
                  </a:cubicBezTo>
                  <a:cubicBezTo>
                    <a:pt x="41" y="44"/>
                    <a:pt x="49" y="41"/>
                    <a:pt x="54" y="35"/>
                  </a:cubicBezTo>
                  <a:cubicBezTo>
                    <a:pt x="57" y="30"/>
                    <a:pt x="58" y="28"/>
                    <a:pt x="58" y="27"/>
                  </a:cubicBezTo>
                  <a:cubicBezTo>
                    <a:pt x="58" y="25"/>
                    <a:pt x="59" y="24"/>
                    <a:pt x="61" y="23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2"/>
                    <a:pt x="61" y="21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0"/>
                    <a:pt x="60" y="20"/>
                    <a:pt x="59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5" y="15"/>
                    <a:pt x="53" y="12"/>
                    <a:pt x="5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2" name="Freeform 2084">
              <a:extLst>
                <a:ext uri="{FF2B5EF4-FFF2-40B4-BE49-F238E27FC236}">
                  <a16:creationId xmlns:a16="http://schemas.microsoft.com/office/drawing/2014/main" id="{B1A761FE-67FC-449B-91DC-6E6071F31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206" y="4581882"/>
              <a:ext cx="384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3" name="Freeform 2085">
              <a:extLst>
                <a:ext uri="{FF2B5EF4-FFF2-40B4-BE49-F238E27FC236}">
                  <a16:creationId xmlns:a16="http://schemas.microsoft.com/office/drawing/2014/main" id="{FAB33DBD-D547-4C94-A5A8-D699C6F1F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967" y="4579837"/>
              <a:ext cx="11521" cy="4088"/>
            </a:xfrm>
            <a:custGeom>
              <a:avLst/>
              <a:gdLst>
                <a:gd name="T0" fmla="*/ 6 w 6"/>
                <a:gd name="T1" fmla="*/ 0 h 2"/>
                <a:gd name="T2" fmla="*/ 0 w 6"/>
                <a:gd name="T3" fmla="*/ 1 h 2"/>
                <a:gd name="T4" fmla="*/ 1 w 6"/>
                <a:gd name="T5" fmla="*/ 2 h 2"/>
                <a:gd name="T6" fmla="*/ 6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4" y="1"/>
                    <a:pt x="2" y="2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3" y="2"/>
                    <a:pt x="5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4" name="Freeform 2086">
              <a:extLst>
                <a:ext uri="{FF2B5EF4-FFF2-40B4-BE49-F238E27FC236}">
                  <a16:creationId xmlns:a16="http://schemas.microsoft.com/office/drawing/2014/main" id="{FED64176-1F86-42F3-B188-1AC6A2C41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7924" y="4569617"/>
              <a:ext cx="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5" name="Freeform 2087">
              <a:extLst>
                <a:ext uri="{FF2B5EF4-FFF2-40B4-BE49-F238E27FC236}">
                  <a16:creationId xmlns:a16="http://schemas.microsoft.com/office/drawing/2014/main" id="{6F9C05C4-761A-4B17-9F6E-1E2DC14A4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163" y="4565528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6" name="Freeform 2088">
              <a:extLst>
                <a:ext uri="{FF2B5EF4-FFF2-40B4-BE49-F238E27FC236}">
                  <a16:creationId xmlns:a16="http://schemas.microsoft.com/office/drawing/2014/main" id="{4EBD1FB4-FDFE-42F7-B0AE-29E5620DE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004" y="45675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7" name="Freeform 2089">
              <a:extLst>
                <a:ext uri="{FF2B5EF4-FFF2-40B4-BE49-F238E27FC236}">
                  <a16:creationId xmlns:a16="http://schemas.microsoft.com/office/drawing/2014/main" id="{D6737F29-B9BA-47EF-B115-108F28F71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562" y="4561440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8" name="Freeform 2090">
              <a:extLst>
                <a:ext uri="{FF2B5EF4-FFF2-40B4-BE49-F238E27FC236}">
                  <a16:creationId xmlns:a16="http://schemas.microsoft.com/office/drawing/2014/main" id="{7FDDCD62-1185-419E-9335-FDBD3A78F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721" y="4559396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79" name="Freeform 2091">
              <a:extLst>
                <a:ext uri="{FF2B5EF4-FFF2-40B4-BE49-F238E27FC236}">
                  <a16:creationId xmlns:a16="http://schemas.microsoft.com/office/drawing/2014/main" id="{703C4882-D0C0-4052-8EDD-ADDEE2764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323" y="456348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0" name="Freeform 2092">
              <a:extLst>
                <a:ext uri="{FF2B5EF4-FFF2-40B4-BE49-F238E27FC236}">
                  <a16:creationId xmlns:a16="http://schemas.microsoft.com/office/drawing/2014/main" id="{932E82B9-8F47-4AFA-8BAE-3A299892F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758" y="466978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1" name="Freeform 2093">
              <a:extLst>
                <a:ext uri="{FF2B5EF4-FFF2-40B4-BE49-F238E27FC236}">
                  <a16:creationId xmlns:a16="http://schemas.microsoft.com/office/drawing/2014/main" id="{B92A654A-C77B-48DC-B555-30C93983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930" y="4598235"/>
              <a:ext cx="1920" cy="613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2 h 3"/>
                <a:gd name="T8" fmla="*/ 1 w 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2" name="Freeform 2094">
              <a:extLst>
                <a:ext uri="{FF2B5EF4-FFF2-40B4-BE49-F238E27FC236}">
                  <a16:creationId xmlns:a16="http://schemas.microsoft.com/office/drawing/2014/main" id="{24E9E372-DE34-4DF9-9D27-7090B3598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838" y="4663649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3" name="Freeform 2095">
              <a:extLst>
                <a:ext uri="{FF2B5EF4-FFF2-40B4-BE49-F238E27FC236}">
                  <a16:creationId xmlns:a16="http://schemas.microsoft.com/office/drawing/2014/main" id="{7D250239-AB49-43F3-A470-3FE1B7D3B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1040" y="4692267"/>
              <a:ext cx="192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4" name="Freeform 2096">
              <a:extLst>
                <a:ext uri="{FF2B5EF4-FFF2-40B4-BE49-F238E27FC236}">
                  <a16:creationId xmlns:a16="http://schemas.microsoft.com/office/drawing/2014/main" id="{295DEC46-5CA6-4148-B4FF-57B0DB073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961" y="46902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5" name="Freeform 2097">
              <a:extLst>
                <a:ext uri="{FF2B5EF4-FFF2-40B4-BE49-F238E27FC236}">
                  <a16:creationId xmlns:a16="http://schemas.microsoft.com/office/drawing/2014/main" id="{489505AF-EF60-4AFE-AC01-A545FD359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758" y="4667737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6" name="Freeform 2098">
              <a:extLst>
                <a:ext uri="{FF2B5EF4-FFF2-40B4-BE49-F238E27FC236}">
                  <a16:creationId xmlns:a16="http://schemas.microsoft.com/office/drawing/2014/main" id="{9763686B-A78D-49EA-84A9-E4AAC8E38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838" y="4671825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7" name="Freeform 2099">
              <a:extLst>
                <a:ext uri="{FF2B5EF4-FFF2-40B4-BE49-F238E27FC236}">
                  <a16:creationId xmlns:a16="http://schemas.microsoft.com/office/drawing/2014/main" id="{F9547643-DA29-437C-B0C5-C6A2A0CFC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010" y="4596191"/>
              <a:ext cx="1920" cy="204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8" name="Freeform 2100">
              <a:extLst>
                <a:ext uri="{FF2B5EF4-FFF2-40B4-BE49-F238E27FC236}">
                  <a16:creationId xmlns:a16="http://schemas.microsoft.com/office/drawing/2014/main" id="{17BBC58B-927B-47F0-98F6-E6D218E40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1040" y="46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89" name="Freeform 2101">
              <a:extLst>
                <a:ext uri="{FF2B5EF4-FFF2-40B4-BE49-F238E27FC236}">
                  <a16:creationId xmlns:a16="http://schemas.microsoft.com/office/drawing/2014/main" id="{CFD5D91B-9018-4918-9D1A-8638B20D0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120" y="4690223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0" name="Freeform 2102">
              <a:extLst>
                <a:ext uri="{FF2B5EF4-FFF2-40B4-BE49-F238E27FC236}">
                  <a16:creationId xmlns:a16="http://schemas.microsoft.com/office/drawing/2014/main" id="{649BA41E-9C10-4484-B60F-5B5B5292C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090" y="4590058"/>
              <a:ext cx="1920" cy="6133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1 h 3"/>
                <a:gd name="T4" fmla="*/ 0 w 2"/>
                <a:gd name="T5" fmla="*/ 0 h 3"/>
                <a:gd name="T6" fmla="*/ 1 w 2"/>
                <a:gd name="T7" fmla="*/ 2 h 3"/>
                <a:gd name="T8" fmla="*/ 2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1" name="Freeform 2103">
              <a:extLst>
                <a:ext uri="{FF2B5EF4-FFF2-40B4-BE49-F238E27FC236}">
                  <a16:creationId xmlns:a16="http://schemas.microsoft.com/office/drawing/2014/main" id="{FB172008-B725-43EF-9AE1-E79AE440F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200" y="4686135"/>
              <a:ext cx="1920" cy="2044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2" name="Freeform 2104">
              <a:extLst>
                <a:ext uri="{FF2B5EF4-FFF2-40B4-BE49-F238E27FC236}">
                  <a16:creationId xmlns:a16="http://schemas.microsoft.com/office/drawing/2014/main" id="{7EB009FB-4719-4D7F-A9F5-C4780E990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881" y="4686135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3" name="Freeform 2105">
              <a:extLst>
                <a:ext uri="{FF2B5EF4-FFF2-40B4-BE49-F238E27FC236}">
                  <a16:creationId xmlns:a16="http://schemas.microsoft.com/office/drawing/2014/main" id="{802C17D2-24B9-4FEC-8784-87CE57E51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28" y="4348845"/>
              <a:ext cx="11521" cy="8177"/>
            </a:xfrm>
            <a:custGeom>
              <a:avLst/>
              <a:gdLst>
                <a:gd name="T0" fmla="*/ 7 w 7"/>
                <a:gd name="T1" fmla="*/ 3 h 4"/>
                <a:gd name="T2" fmla="*/ 5 w 7"/>
                <a:gd name="T3" fmla="*/ 0 h 4"/>
                <a:gd name="T4" fmla="*/ 4 w 7"/>
                <a:gd name="T5" fmla="*/ 0 h 4"/>
                <a:gd name="T6" fmla="*/ 1 w 7"/>
                <a:gd name="T7" fmla="*/ 0 h 4"/>
                <a:gd name="T8" fmla="*/ 1 w 7"/>
                <a:gd name="T9" fmla="*/ 4 h 4"/>
                <a:gd name="T10" fmla="*/ 0 w 7"/>
                <a:gd name="T11" fmla="*/ 4 h 4"/>
                <a:gd name="T12" fmla="*/ 6 w 7"/>
                <a:gd name="T13" fmla="*/ 3 h 4"/>
                <a:gd name="T14" fmla="*/ 7 w 7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2"/>
                    <a:pt x="6" y="1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1" y="3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2" y="4"/>
                    <a:pt x="5" y="4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4" name="Freeform 2109">
              <a:extLst>
                <a:ext uri="{FF2B5EF4-FFF2-40B4-BE49-F238E27FC236}">
                  <a16:creationId xmlns:a16="http://schemas.microsoft.com/office/drawing/2014/main" id="{C0FCEEE4-1AE6-4F58-A8FA-4F7D71C5F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216" y="4254568"/>
              <a:ext cx="36485" cy="20442"/>
            </a:xfrm>
            <a:custGeom>
              <a:avLst/>
              <a:gdLst>
                <a:gd name="T0" fmla="*/ 4 w 20"/>
                <a:gd name="T1" fmla="*/ 1 h 11"/>
                <a:gd name="T2" fmla="*/ 4 w 20"/>
                <a:gd name="T3" fmla="*/ 1 h 11"/>
                <a:gd name="T4" fmla="*/ 2 w 20"/>
                <a:gd name="T5" fmla="*/ 2 h 11"/>
                <a:gd name="T6" fmla="*/ 2 w 20"/>
                <a:gd name="T7" fmla="*/ 2 h 11"/>
                <a:gd name="T8" fmla="*/ 1 w 20"/>
                <a:gd name="T9" fmla="*/ 3 h 11"/>
                <a:gd name="T10" fmla="*/ 1 w 20"/>
                <a:gd name="T11" fmla="*/ 3 h 11"/>
                <a:gd name="T12" fmla="*/ 0 w 20"/>
                <a:gd name="T13" fmla="*/ 5 h 11"/>
                <a:gd name="T14" fmla="*/ 0 w 20"/>
                <a:gd name="T15" fmla="*/ 5 h 11"/>
                <a:gd name="T16" fmla="*/ 18 w 20"/>
                <a:gd name="T17" fmla="*/ 11 h 11"/>
                <a:gd name="T18" fmla="*/ 20 w 20"/>
                <a:gd name="T19" fmla="*/ 10 h 11"/>
                <a:gd name="T20" fmla="*/ 20 w 20"/>
                <a:gd name="T21" fmla="*/ 10 h 11"/>
                <a:gd name="T22" fmla="*/ 20 w 20"/>
                <a:gd name="T23" fmla="*/ 9 h 11"/>
                <a:gd name="T24" fmla="*/ 20 w 20"/>
                <a:gd name="T25" fmla="*/ 8 h 11"/>
                <a:gd name="T26" fmla="*/ 20 w 20"/>
                <a:gd name="T27" fmla="*/ 8 h 11"/>
                <a:gd name="T28" fmla="*/ 20 w 20"/>
                <a:gd name="T29" fmla="*/ 7 h 11"/>
                <a:gd name="T30" fmla="*/ 20 w 20"/>
                <a:gd name="T31" fmla="*/ 7 h 11"/>
                <a:gd name="T32" fmla="*/ 20 w 20"/>
                <a:gd name="T33" fmla="*/ 6 h 11"/>
                <a:gd name="T34" fmla="*/ 20 w 20"/>
                <a:gd name="T35" fmla="*/ 6 h 11"/>
                <a:gd name="T36" fmla="*/ 20 w 20"/>
                <a:gd name="T37" fmla="*/ 6 h 11"/>
                <a:gd name="T38" fmla="*/ 20 w 20"/>
                <a:gd name="T39" fmla="*/ 5 h 11"/>
                <a:gd name="T40" fmla="*/ 20 w 20"/>
                <a:gd name="T41" fmla="*/ 5 h 11"/>
                <a:gd name="T42" fmla="*/ 20 w 20"/>
                <a:gd name="T43" fmla="*/ 5 h 11"/>
                <a:gd name="T44" fmla="*/ 20 w 20"/>
                <a:gd name="T45" fmla="*/ 5 h 11"/>
                <a:gd name="T46" fmla="*/ 20 w 20"/>
                <a:gd name="T47" fmla="*/ 5 h 11"/>
                <a:gd name="T48" fmla="*/ 20 w 20"/>
                <a:gd name="T49" fmla="*/ 5 h 11"/>
                <a:gd name="T50" fmla="*/ 18 w 20"/>
                <a:gd name="T51" fmla="*/ 5 h 11"/>
                <a:gd name="T52" fmla="*/ 17 w 20"/>
                <a:gd name="T53" fmla="*/ 5 h 11"/>
                <a:gd name="T54" fmla="*/ 8 w 20"/>
                <a:gd name="T55" fmla="*/ 2 h 11"/>
                <a:gd name="T56" fmla="*/ 7 w 20"/>
                <a:gd name="T57" fmla="*/ 1 h 11"/>
                <a:gd name="T58" fmla="*/ 6 w 20"/>
                <a:gd name="T59" fmla="*/ 1 h 11"/>
                <a:gd name="T60" fmla="*/ 5 w 20"/>
                <a:gd name="T61" fmla="*/ 0 h 11"/>
                <a:gd name="T62" fmla="*/ 4 w 20"/>
                <a:gd name="T63" fmla="*/ 1 h 11"/>
                <a:gd name="T64" fmla="*/ 4 w 20"/>
                <a:gd name="T6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" h="11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" y="8"/>
                    <a:pt x="15" y="11"/>
                    <a:pt x="18" y="11"/>
                  </a:cubicBezTo>
                  <a:cubicBezTo>
                    <a:pt x="19" y="11"/>
                    <a:pt x="19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5"/>
                    <a:pt x="12" y="5"/>
                    <a:pt x="8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5" name="Freeform 2110">
              <a:extLst>
                <a:ext uri="{FF2B5EF4-FFF2-40B4-BE49-F238E27FC236}">
                  <a16:creationId xmlns:a16="http://schemas.microsoft.com/office/drawing/2014/main" id="{09024E42-3FB7-426D-8C24-2FAA0822A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577" y="4217772"/>
              <a:ext cx="115215" cy="61326"/>
            </a:xfrm>
            <a:custGeom>
              <a:avLst/>
              <a:gdLst>
                <a:gd name="T0" fmla="*/ 60 w 63"/>
                <a:gd name="T1" fmla="*/ 7 h 32"/>
                <a:gd name="T2" fmla="*/ 52 w 63"/>
                <a:gd name="T3" fmla="*/ 3 h 32"/>
                <a:gd name="T4" fmla="*/ 43 w 63"/>
                <a:gd name="T5" fmla="*/ 0 h 32"/>
                <a:gd name="T6" fmla="*/ 30 w 63"/>
                <a:gd name="T7" fmla="*/ 3 h 32"/>
                <a:gd name="T8" fmla="*/ 20 w 63"/>
                <a:gd name="T9" fmla="*/ 3 h 32"/>
                <a:gd name="T10" fmla="*/ 9 w 63"/>
                <a:gd name="T11" fmla="*/ 4 h 32"/>
                <a:gd name="T12" fmla="*/ 7 w 63"/>
                <a:gd name="T13" fmla="*/ 6 h 32"/>
                <a:gd name="T14" fmla="*/ 6 w 63"/>
                <a:gd name="T15" fmla="*/ 7 h 32"/>
                <a:gd name="T16" fmla="*/ 3 w 63"/>
                <a:gd name="T17" fmla="*/ 10 h 32"/>
                <a:gd name="T18" fmla="*/ 0 w 63"/>
                <a:gd name="T19" fmla="*/ 15 h 32"/>
                <a:gd name="T20" fmla="*/ 0 w 63"/>
                <a:gd name="T21" fmla="*/ 16 h 32"/>
                <a:gd name="T22" fmla="*/ 0 w 63"/>
                <a:gd name="T23" fmla="*/ 17 h 32"/>
                <a:gd name="T24" fmla="*/ 1 w 63"/>
                <a:gd name="T25" fmla="*/ 17 h 32"/>
                <a:gd name="T26" fmla="*/ 3 w 63"/>
                <a:gd name="T27" fmla="*/ 18 h 32"/>
                <a:gd name="T28" fmla="*/ 9 w 63"/>
                <a:gd name="T29" fmla="*/ 20 h 32"/>
                <a:gd name="T30" fmla="*/ 10 w 63"/>
                <a:gd name="T31" fmla="*/ 20 h 32"/>
                <a:gd name="T32" fmla="*/ 16 w 63"/>
                <a:gd name="T33" fmla="*/ 22 h 32"/>
                <a:gd name="T34" fmla="*/ 16 w 63"/>
                <a:gd name="T35" fmla="*/ 22 h 32"/>
                <a:gd name="T36" fmla="*/ 16 w 63"/>
                <a:gd name="T37" fmla="*/ 23 h 32"/>
                <a:gd name="T38" fmla="*/ 16 w 63"/>
                <a:gd name="T39" fmla="*/ 23 h 32"/>
                <a:gd name="T40" fmla="*/ 16 w 63"/>
                <a:gd name="T41" fmla="*/ 24 h 32"/>
                <a:gd name="T42" fmla="*/ 16 w 63"/>
                <a:gd name="T43" fmla="*/ 25 h 32"/>
                <a:gd name="T44" fmla="*/ 16 w 63"/>
                <a:gd name="T45" fmla="*/ 25 h 32"/>
                <a:gd name="T46" fmla="*/ 16 w 63"/>
                <a:gd name="T47" fmla="*/ 27 h 32"/>
                <a:gd name="T48" fmla="*/ 16 w 63"/>
                <a:gd name="T49" fmla="*/ 27 h 32"/>
                <a:gd name="T50" fmla="*/ 18 w 63"/>
                <a:gd name="T51" fmla="*/ 29 h 32"/>
                <a:gd name="T52" fmla="*/ 20 w 63"/>
                <a:gd name="T53" fmla="*/ 32 h 32"/>
                <a:gd name="T54" fmla="*/ 21 w 63"/>
                <a:gd name="T55" fmla="*/ 32 h 32"/>
                <a:gd name="T56" fmla="*/ 24 w 63"/>
                <a:gd name="T57" fmla="*/ 30 h 32"/>
                <a:gd name="T58" fmla="*/ 24 w 63"/>
                <a:gd name="T59" fmla="*/ 29 h 32"/>
                <a:gd name="T60" fmla="*/ 24 w 63"/>
                <a:gd name="T61" fmla="*/ 24 h 32"/>
                <a:gd name="T62" fmla="*/ 29 w 63"/>
                <a:gd name="T63" fmla="*/ 21 h 32"/>
                <a:gd name="T64" fmla="*/ 40 w 63"/>
                <a:gd name="T65" fmla="*/ 18 h 32"/>
                <a:gd name="T66" fmla="*/ 47 w 63"/>
                <a:gd name="T67" fmla="*/ 13 h 32"/>
                <a:gd name="T68" fmla="*/ 50 w 63"/>
                <a:gd name="T69" fmla="*/ 13 h 32"/>
                <a:gd name="T70" fmla="*/ 52 w 63"/>
                <a:gd name="T71" fmla="*/ 14 h 32"/>
                <a:gd name="T72" fmla="*/ 54 w 63"/>
                <a:gd name="T73" fmla="*/ 12 h 32"/>
                <a:gd name="T74" fmla="*/ 56 w 63"/>
                <a:gd name="T75" fmla="*/ 11 h 32"/>
                <a:gd name="T76" fmla="*/ 56 w 63"/>
                <a:gd name="T77" fmla="*/ 11 h 32"/>
                <a:gd name="T78" fmla="*/ 58 w 63"/>
                <a:gd name="T79" fmla="*/ 10 h 32"/>
                <a:gd name="T80" fmla="*/ 58 w 63"/>
                <a:gd name="T81" fmla="*/ 10 h 32"/>
                <a:gd name="T82" fmla="*/ 60 w 63"/>
                <a:gd name="T83" fmla="*/ 9 h 32"/>
                <a:gd name="T84" fmla="*/ 61 w 63"/>
                <a:gd name="T85" fmla="*/ 9 h 32"/>
                <a:gd name="T86" fmla="*/ 63 w 63"/>
                <a:gd name="T87" fmla="*/ 9 h 32"/>
                <a:gd name="T88" fmla="*/ 63 w 63"/>
                <a:gd name="T89" fmla="*/ 9 h 32"/>
                <a:gd name="T90" fmla="*/ 60 w 63"/>
                <a:gd name="T91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" h="32">
                  <a:moveTo>
                    <a:pt x="60" y="7"/>
                  </a:moveTo>
                  <a:cubicBezTo>
                    <a:pt x="57" y="6"/>
                    <a:pt x="54" y="5"/>
                    <a:pt x="52" y="3"/>
                  </a:cubicBezTo>
                  <a:cubicBezTo>
                    <a:pt x="50" y="1"/>
                    <a:pt x="47" y="0"/>
                    <a:pt x="43" y="0"/>
                  </a:cubicBezTo>
                  <a:cubicBezTo>
                    <a:pt x="37" y="0"/>
                    <a:pt x="31" y="2"/>
                    <a:pt x="30" y="3"/>
                  </a:cubicBezTo>
                  <a:cubicBezTo>
                    <a:pt x="27" y="4"/>
                    <a:pt x="23" y="4"/>
                    <a:pt x="20" y="3"/>
                  </a:cubicBezTo>
                  <a:cubicBezTo>
                    <a:pt x="16" y="3"/>
                    <a:pt x="12" y="2"/>
                    <a:pt x="9" y="4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5" y="8"/>
                    <a:pt x="4" y="9"/>
                    <a:pt x="3" y="10"/>
                  </a:cubicBezTo>
                  <a:cubicBezTo>
                    <a:pt x="1" y="12"/>
                    <a:pt x="0" y="14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1" y="17"/>
                    <a:pt x="2" y="18"/>
                    <a:pt x="3" y="18"/>
                  </a:cubicBezTo>
                  <a:cubicBezTo>
                    <a:pt x="5" y="19"/>
                    <a:pt x="7" y="20"/>
                    <a:pt x="9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2" y="20"/>
                    <a:pt x="14" y="20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6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28"/>
                    <a:pt x="18" y="28"/>
                    <a:pt x="18" y="29"/>
                  </a:cubicBezTo>
                  <a:cubicBezTo>
                    <a:pt x="20" y="30"/>
                    <a:pt x="20" y="31"/>
                    <a:pt x="20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2" y="31"/>
                    <a:pt x="23" y="30"/>
                    <a:pt x="24" y="30"/>
                  </a:cubicBezTo>
                  <a:cubicBezTo>
                    <a:pt x="24" y="30"/>
                    <a:pt x="24" y="29"/>
                    <a:pt x="24" y="29"/>
                  </a:cubicBezTo>
                  <a:cubicBezTo>
                    <a:pt x="23" y="28"/>
                    <a:pt x="23" y="26"/>
                    <a:pt x="24" y="24"/>
                  </a:cubicBezTo>
                  <a:cubicBezTo>
                    <a:pt x="25" y="22"/>
                    <a:pt x="27" y="21"/>
                    <a:pt x="29" y="21"/>
                  </a:cubicBezTo>
                  <a:cubicBezTo>
                    <a:pt x="36" y="21"/>
                    <a:pt x="39" y="20"/>
                    <a:pt x="40" y="18"/>
                  </a:cubicBezTo>
                  <a:cubicBezTo>
                    <a:pt x="40" y="15"/>
                    <a:pt x="43" y="13"/>
                    <a:pt x="47" y="13"/>
                  </a:cubicBezTo>
                  <a:cubicBezTo>
                    <a:pt x="48" y="13"/>
                    <a:pt x="49" y="13"/>
                    <a:pt x="50" y="13"/>
                  </a:cubicBezTo>
                  <a:cubicBezTo>
                    <a:pt x="51" y="14"/>
                    <a:pt x="52" y="14"/>
                    <a:pt x="52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5" y="12"/>
                    <a:pt x="55" y="12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7" y="11"/>
                    <a:pt x="57" y="11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9"/>
                    <a:pt x="61" y="9"/>
                  </a:cubicBezTo>
                  <a:cubicBezTo>
                    <a:pt x="61" y="9"/>
                    <a:pt x="62" y="9"/>
                    <a:pt x="63" y="9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2" y="8"/>
                    <a:pt x="61" y="8"/>
                    <a:pt x="6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6" name="Freeform 2111">
              <a:extLst>
                <a:ext uri="{FF2B5EF4-FFF2-40B4-BE49-F238E27FC236}">
                  <a16:creationId xmlns:a16="http://schemas.microsoft.com/office/drawing/2014/main" id="{3670F386-59D7-46FE-BD28-F48AAE039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381" y="42607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7" name="Freeform 2112">
              <a:extLst>
                <a:ext uri="{FF2B5EF4-FFF2-40B4-BE49-F238E27FC236}">
                  <a16:creationId xmlns:a16="http://schemas.microsoft.com/office/drawing/2014/main" id="{AAC42244-E2CB-4987-B575-40E4FBCBB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381" y="4264788"/>
              <a:ext cx="0" cy="408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8" name="Freeform 2113">
              <a:extLst>
                <a:ext uri="{FF2B5EF4-FFF2-40B4-BE49-F238E27FC236}">
                  <a16:creationId xmlns:a16="http://schemas.microsoft.com/office/drawing/2014/main" id="{465C8183-427A-4EEC-B7C3-BC755E5E8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381" y="42607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99" name="Freeform 2114">
              <a:extLst>
                <a:ext uri="{FF2B5EF4-FFF2-40B4-BE49-F238E27FC236}">
                  <a16:creationId xmlns:a16="http://schemas.microsoft.com/office/drawing/2014/main" id="{66666C97-9387-446D-B622-F775D6C1F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381" y="426274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0" name="Freeform 2115">
              <a:extLst>
                <a:ext uri="{FF2B5EF4-FFF2-40B4-BE49-F238E27FC236}">
                  <a16:creationId xmlns:a16="http://schemas.microsoft.com/office/drawing/2014/main" id="{BA29D5B3-47EE-4CF7-BEA4-C07E74E13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577" y="4250479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1" name="Freeform 2116">
              <a:extLst>
                <a:ext uri="{FF2B5EF4-FFF2-40B4-BE49-F238E27FC236}">
                  <a16:creationId xmlns:a16="http://schemas.microsoft.com/office/drawing/2014/main" id="{040616A5-E8E7-44C3-97ED-57B6DB1ED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3503" y="3823246"/>
              <a:ext cx="620240" cy="408835"/>
            </a:xfrm>
            <a:custGeom>
              <a:avLst/>
              <a:gdLst>
                <a:gd name="T0" fmla="*/ 321 w 338"/>
                <a:gd name="T1" fmla="*/ 169 h 209"/>
                <a:gd name="T2" fmla="*/ 322 w 338"/>
                <a:gd name="T3" fmla="*/ 170 h 209"/>
                <a:gd name="T4" fmla="*/ 325 w 338"/>
                <a:gd name="T5" fmla="*/ 171 h 209"/>
                <a:gd name="T6" fmla="*/ 329 w 338"/>
                <a:gd name="T7" fmla="*/ 154 h 209"/>
                <a:gd name="T8" fmla="*/ 337 w 338"/>
                <a:gd name="T9" fmla="*/ 137 h 209"/>
                <a:gd name="T10" fmla="*/ 312 w 338"/>
                <a:gd name="T11" fmla="*/ 138 h 209"/>
                <a:gd name="T12" fmla="*/ 291 w 338"/>
                <a:gd name="T13" fmla="*/ 167 h 209"/>
                <a:gd name="T14" fmla="*/ 277 w 338"/>
                <a:gd name="T15" fmla="*/ 170 h 209"/>
                <a:gd name="T16" fmla="*/ 245 w 338"/>
                <a:gd name="T17" fmla="*/ 173 h 209"/>
                <a:gd name="T18" fmla="*/ 231 w 338"/>
                <a:gd name="T19" fmla="*/ 156 h 209"/>
                <a:gd name="T20" fmla="*/ 214 w 338"/>
                <a:gd name="T21" fmla="*/ 118 h 209"/>
                <a:gd name="T22" fmla="*/ 218 w 338"/>
                <a:gd name="T23" fmla="*/ 84 h 209"/>
                <a:gd name="T24" fmla="*/ 217 w 338"/>
                <a:gd name="T25" fmla="*/ 83 h 209"/>
                <a:gd name="T26" fmla="*/ 201 w 338"/>
                <a:gd name="T27" fmla="*/ 78 h 209"/>
                <a:gd name="T28" fmla="*/ 195 w 338"/>
                <a:gd name="T29" fmla="*/ 66 h 209"/>
                <a:gd name="T30" fmla="*/ 182 w 338"/>
                <a:gd name="T31" fmla="*/ 46 h 209"/>
                <a:gd name="T32" fmla="*/ 157 w 338"/>
                <a:gd name="T33" fmla="*/ 45 h 209"/>
                <a:gd name="T34" fmla="*/ 145 w 338"/>
                <a:gd name="T35" fmla="*/ 41 h 209"/>
                <a:gd name="T36" fmla="*/ 130 w 338"/>
                <a:gd name="T37" fmla="*/ 23 h 209"/>
                <a:gd name="T38" fmla="*/ 64 w 338"/>
                <a:gd name="T39" fmla="*/ 17 h 209"/>
                <a:gd name="T40" fmla="*/ 0 w 338"/>
                <a:gd name="T41" fmla="*/ 3 h 209"/>
                <a:gd name="T42" fmla="*/ 28 w 338"/>
                <a:gd name="T43" fmla="*/ 42 h 209"/>
                <a:gd name="T44" fmla="*/ 26 w 338"/>
                <a:gd name="T45" fmla="*/ 61 h 209"/>
                <a:gd name="T46" fmla="*/ 51 w 338"/>
                <a:gd name="T47" fmla="*/ 76 h 209"/>
                <a:gd name="T48" fmla="*/ 67 w 338"/>
                <a:gd name="T49" fmla="*/ 102 h 209"/>
                <a:gd name="T50" fmla="*/ 79 w 338"/>
                <a:gd name="T51" fmla="*/ 105 h 209"/>
                <a:gd name="T52" fmla="*/ 67 w 338"/>
                <a:gd name="T53" fmla="*/ 93 h 209"/>
                <a:gd name="T54" fmla="*/ 39 w 338"/>
                <a:gd name="T55" fmla="*/ 48 h 209"/>
                <a:gd name="T56" fmla="*/ 36 w 338"/>
                <a:gd name="T57" fmla="*/ 40 h 209"/>
                <a:gd name="T58" fmla="*/ 20 w 338"/>
                <a:gd name="T59" fmla="*/ 8 h 209"/>
                <a:gd name="T60" fmla="*/ 32 w 338"/>
                <a:gd name="T61" fmla="*/ 9 h 209"/>
                <a:gd name="T62" fmla="*/ 45 w 338"/>
                <a:gd name="T63" fmla="*/ 18 h 209"/>
                <a:gd name="T64" fmla="*/ 50 w 338"/>
                <a:gd name="T65" fmla="*/ 45 h 209"/>
                <a:gd name="T66" fmla="*/ 68 w 338"/>
                <a:gd name="T67" fmla="*/ 54 h 209"/>
                <a:gd name="T68" fmla="*/ 84 w 338"/>
                <a:gd name="T69" fmla="*/ 70 h 209"/>
                <a:gd name="T70" fmla="*/ 93 w 338"/>
                <a:gd name="T71" fmla="*/ 86 h 209"/>
                <a:gd name="T72" fmla="*/ 133 w 338"/>
                <a:gd name="T73" fmla="*/ 133 h 209"/>
                <a:gd name="T74" fmla="*/ 133 w 338"/>
                <a:gd name="T75" fmla="*/ 146 h 209"/>
                <a:gd name="T76" fmla="*/ 151 w 338"/>
                <a:gd name="T77" fmla="*/ 169 h 209"/>
                <a:gd name="T78" fmla="*/ 180 w 338"/>
                <a:gd name="T79" fmla="*/ 181 h 209"/>
                <a:gd name="T80" fmla="*/ 248 w 338"/>
                <a:gd name="T81" fmla="*/ 196 h 209"/>
                <a:gd name="T82" fmla="*/ 276 w 338"/>
                <a:gd name="T83" fmla="*/ 205 h 209"/>
                <a:gd name="T84" fmla="*/ 278 w 338"/>
                <a:gd name="T85" fmla="*/ 203 h 209"/>
                <a:gd name="T86" fmla="*/ 279 w 338"/>
                <a:gd name="T87" fmla="*/ 201 h 209"/>
                <a:gd name="T88" fmla="*/ 280 w 338"/>
                <a:gd name="T89" fmla="*/ 199 h 209"/>
                <a:gd name="T90" fmla="*/ 281 w 338"/>
                <a:gd name="T91" fmla="*/ 198 h 209"/>
                <a:gd name="T92" fmla="*/ 282 w 338"/>
                <a:gd name="T93" fmla="*/ 198 h 209"/>
                <a:gd name="T94" fmla="*/ 282 w 338"/>
                <a:gd name="T95" fmla="*/ 198 h 209"/>
                <a:gd name="T96" fmla="*/ 286 w 338"/>
                <a:gd name="T97" fmla="*/ 197 h 209"/>
                <a:gd name="T98" fmla="*/ 292 w 338"/>
                <a:gd name="T99" fmla="*/ 193 h 209"/>
                <a:gd name="T100" fmla="*/ 288 w 338"/>
                <a:gd name="T101" fmla="*/ 185 h 209"/>
                <a:gd name="T102" fmla="*/ 296 w 338"/>
                <a:gd name="T103" fmla="*/ 176 h 209"/>
                <a:gd name="T104" fmla="*/ 308 w 338"/>
                <a:gd name="T105" fmla="*/ 17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8" h="209">
                  <a:moveTo>
                    <a:pt x="312" y="177"/>
                  </a:moveTo>
                  <a:cubicBezTo>
                    <a:pt x="313" y="177"/>
                    <a:pt x="313" y="177"/>
                    <a:pt x="313" y="177"/>
                  </a:cubicBezTo>
                  <a:cubicBezTo>
                    <a:pt x="313" y="176"/>
                    <a:pt x="314" y="176"/>
                    <a:pt x="314" y="175"/>
                  </a:cubicBezTo>
                  <a:cubicBezTo>
                    <a:pt x="316" y="173"/>
                    <a:pt x="318" y="170"/>
                    <a:pt x="321" y="169"/>
                  </a:cubicBezTo>
                  <a:cubicBezTo>
                    <a:pt x="321" y="169"/>
                    <a:pt x="321" y="169"/>
                    <a:pt x="321" y="169"/>
                  </a:cubicBezTo>
                  <a:cubicBezTo>
                    <a:pt x="321" y="169"/>
                    <a:pt x="321" y="169"/>
                    <a:pt x="321" y="169"/>
                  </a:cubicBezTo>
                  <a:cubicBezTo>
                    <a:pt x="321" y="169"/>
                    <a:pt x="321" y="169"/>
                    <a:pt x="321" y="169"/>
                  </a:cubicBezTo>
                  <a:cubicBezTo>
                    <a:pt x="321" y="169"/>
                    <a:pt x="322" y="170"/>
                    <a:pt x="322" y="170"/>
                  </a:cubicBezTo>
                  <a:cubicBezTo>
                    <a:pt x="323" y="170"/>
                    <a:pt x="323" y="170"/>
                    <a:pt x="323" y="170"/>
                  </a:cubicBezTo>
                  <a:cubicBezTo>
                    <a:pt x="323" y="170"/>
                    <a:pt x="323" y="170"/>
                    <a:pt x="324" y="170"/>
                  </a:cubicBezTo>
                  <a:cubicBezTo>
                    <a:pt x="324" y="170"/>
                    <a:pt x="324" y="170"/>
                    <a:pt x="324" y="171"/>
                  </a:cubicBezTo>
                  <a:cubicBezTo>
                    <a:pt x="325" y="171"/>
                    <a:pt x="325" y="171"/>
                    <a:pt x="325" y="171"/>
                  </a:cubicBezTo>
                  <a:cubicBezTo>
                    <a:pt x="326" y="171"/>
                    <a:pt x="326" y="172"/>
                    <a:pt x="326" y="172"/>
                  </a:cubicBezTo>
                  <a:cubicBezTo>
                    <a:pt x="326" y="172"/>
                    <a:pt x="326" y="172"/>
                    <a:pt x="326" y="172"/>
                  </a:cubicBezTo>
                  <a:cubicBezTo>
                    <a:pt x="328" y="169"/>
                    <a:pt x="329" y="163"/>
                    <a:pt x="329" y="159"/>
                  </a:cubicBezTo>
                  <a:cubicBezTo>
                    <a:pt x="330" y="157"/>
                    <a:pt x="330" y="155"/>
                    <a:pt x="329" y="154"/>
                  </a:cubicBezTo>
                  <a:cubicBezTo>
                    <a:pt x="329" y="151"/>
                    <a:pt x="329" y="148"/>
                    <a:pt x="332" y="145"/>
                  </a:cubicBezTo>
                  <a:cubicBezTo>
                    <a:pt x="333" y="144"/>
                    <a:pt x="334" y="143"/>
                    <a:pt x="335" y="142"/>
                  </a:cubicBezTo>
                  <a:cubicBezTo>
                    <a:pt x="337" y="141"/>
                    <a:pt x="338" y="140"/>
                    <a:pt x="338" y="138"/>
                  </a:cubicBezTo>
                  <a:cubicBezTo>
                    <a:pt x="338" y="137"/>
                    <a:pt x="337" y="137"/>
                    <a:pt x="337" y="137"/>
                  </a:cubicBezTo>
                  <a:cubicBezTo>
                    <a:pt x="337" y="137"/>
                    <a:pt x="336" y="137"/>
                    <a:pt x="336" y="137"/>
                  </a:cubicBezTo>
                  <a:cubicBezTo>
                    <a:pt x="334" y="138"/>
                    <a:pt x="331" y="138"/>
                    <a:pt x="329" y="137"/>
                  </a:cubicBezTo>
                  <a:cubicBezTo>
                    <a:pt x="327" y="135"/>
                    <a:pt x="324" y="136"/>
                    <a:pt x="319" y="137"/>
                  </a:cubicBezTo>
                  <a:cubicBezTo>
                    <a:pt x="317" y="137"/>
                    <a:pt x="315" y="137"/>
                    <a:pt x="312" y="138"/>
                  </a:cubicBezTo>
                  <a:cubicBezTo>
                    <a:pt x="300" y="139"/>
                    <a:pt x="299" y="145"/>
                    <a:pt x="300" y="149"/>
                  </a:cubicBezTo>
                  <a:cubicBezTo>
                    <a:pt x="300" y="153"/>
                    <a:pt x="299" y="154"/>
                    <a:pt x="297" y="156"/>
                  </a:cubicBezTo>
                  <a:cubicBezTo>
                    <a:pt x="297" y="156"/>
                    <a:pt x="296" y="157"/>
                    <a:pt x="296" y="159"/>
                  </a:cubicBezTo>
                  <a:cubicBezTo>
                    <a:pt x="297" y="163"/>
                    <a:pt x="293" y="166"/>
                    <a:pt x="291" y="167"/>
                  </a:cubicBezTo>
                  <a:cubicBezTo>
                    <a:pt x="290" y="168"/>
                    <a:pt x="289" y="168"/>
                    <a:pt x="289" y="169"/>
                  </a:cubicBezTo>
                  <a:cubicBezTo>
                    <a:pt x="289" y="170"/>
                    <a:pt x="289" y="171"/>
                    <a:pt x="288" y="172"/>
                  </a:cubicBezTo>
                  <a:cubicBezTo>
                    <a:pt x="288" y="172"/>
                    <a:pt x="287" y="173"/>
                    <a:pt x="286" y="173"/>
                  </a:cubicBezTo>
                  <a:cubicBezTo>
                    <a:pt x="283" y="173"/>
                    <a:pt x="278" y="170"/>
                    <a:pt x="277" y="170"/>
                  </a:cubicBezTo>
                  <a:cubicBezTo>
                    <a:pt x="275" y="170"/>
                    <a:pt x="265" y="172"/>
                    <a:pt x="259" y="174"/>
                  </a:cubicBezTo>
                  <a:cubicBezTo>
                    <a:pt x="255" y="175"/>
                    <a:pt x="253" y="175"/>
                    <a:pt x="252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0" y="176"/>
                    <a:pt x="248" y="174"/>
                    <a:pt x="245" y="173"/>
                  </a:cubicBezTo>
                  <a:cubicBezTo>
                    <a:pt x="243" y="171"/>
                    <a:pt x="241" y="170"/>
                    <a:pt x="239" y="170"/>
                  </a:cubicBezTo>
                  <a:cubicBezTo>
                    <a:pt x="239" y="168"/>
                    <a:pt x="239" y="168"/>
                    <a:pt x="239" y="168"/>
                  </a:cubicBezTo>
                  <a:cubicBezTo>
                    <a:pt x="239" y="170"/>
                    <a:pt x="239" y="170"/>
                    <a:pt x="239" y="170"/>
                  </a:cubicBezTo>
                  <a:cubicBezTo>
                    <a:pt x="234" y="170"/>
                    <a:pt x="231" y="165"/>
                    <a:pt x="231" y="156"/>
                  </a:cubicBezTo>
                  <a:cubicBezTo>
                    <a:pt x="230" y="154"/>
                    <a:pt x="227" y="151"/>
                    <a:pt x="224" y="148"/>
                  </a:cubicBezTo>
                  <a:cubicBezTo>
                    <a:pt x="222" y="146"/>
                    <a:pt x="220" y="144"/>
                    <a:pt x="219" y="143"/>
                  </a:cubicBezTo>
                  <a:cubicBezTo>
                    <a:pt x="215" y="137"/>
                    <a:pt x="215" y="126"/>
                    <a:pt x="214" y="119"/>
                  </a:cubicBezTo>
                  <a:cubicBezTo>
                    <a:pt x="214" y="118"/>
                    <a:pt x="214" y="118"/>
                    <a:pt x="214" y="118"/>
                  </a:cubicBezTo>
                  <a:cubicBezTo>
                    <a:pt x="214" y="112"/>
                    <a:pt x="214" y="100"/>
                    <a:pt x="218" y="87"/>
                  </a:cubicBezTo>
                  <a:cubicBezTo>
                    <a:pt x="219" y="86"/>
                    <a:pt x="219" y="85"/>
                    <a:pt x="219" y="84"/>
                  </a:cubicBezTo>
                  <a:cubicBezTo>
                    <a:pt x="219" y="84"/>
                    <a:pt x="219" y="84"/>
                    <a:pt x="219" y="84"/>
                  </a:cubicBezTo>
                  <a:cubicBezTo>
                    <a:pt x="219" y="84"/>
                    <a:pt x="219" y="84"/>
                    <a:pt x="218" y="84"/>
                  </a:cubicBezTo>
                  <a:cubicBezTo>
                    <a:pt x="218" y="84"/>
                    <a:pt x="218" y="84"/>
                    <a:pt x="218" y="84"/>
                  </a:cubicBezTo>
                  <a:cubicBezTo>
                    <a:pt x="218" y="84"/>
                    <a:pt x="218" y="84"/>
                    <a:pt x="218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7" y="84"/>
                    <a:pt x="217" y="84"/>
                    <a:pt x="217" y="83"/>
                  </a:cubicBezTo>
                  <a:cubicBezTo>
                    <a:pt x="217" y="83"/>
                    <a:pt x="217" y="83"/>
                    <a:pt x="217" y="83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13" y="83"/>
                    <a:pt x="208" y="81"/>
                    <a:pt x="205" y="80"/>
                  </a:cubicBezTo>
                  <a:cubicBezTo>
                    <a:pt x="203" y="79"/>
                    <a:pt x="201" y="78"/>
                    <a:pt x="201" y="78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198" y="78"/>
                    <a:pt x="197" y="75"/>
                    <a:pt x="197" y="73"/>
                  </a:cubicBezTo>
                  <a:cubicBezTo>
                    <a:pt x="197" y="72"/>
                    <a:pt x="196" y="71"/>
                    <a:pt x="196" y="70"/>
                  </a:cubicBezTo>
                  <a:cubicBezTo>
                    <a:pt x="195" y="69"/>
                    <a:pt x="195" y="68"/>
                    <a:pt x="195" y="66"/>
                  </a:cubicBezTo>
                  <a:cubicBezTo>
                    <a:pt x="195" y="66"/>
                    <a:pt x="194" y="65"/>
                    <a:pt x="194" y="65"/>
                  </a:cubicBezTo>
                  <a:cubicBezTo>
                    <a:pt x="194" y="64"/>
                    <a:pt x="194" y="62"/>
                    <a:pt x="194" y="62"/>
                  </a:cubicBezTo>
                  <a:cubicBezTo>
                    <a:pt x="193" y="62"/>
                    <a:pt x="193" y="61"/>
                    <a:pt x="193" y="61"/>
                  </a:cubicBezTo>
                  <a:cubicBezTo>
                    <a:pt x="190" y="59"/>
                    <a:pt x="184" y="53"/>
                    <a:pt x="182" y="46"/>
                  </a:cubicBezTo>
                  <a:cubicBezTo>
                    <a:pt x="180" y="39"/>
                    <a:pt x="168" y="36"/>
                    <a:pt x="164" y="36"/>
                  </a:cubicBezTo>
                  <a:cubicBezTo>
                    <a:pt x="163" y="36"/>
                    <a:pt x="163" y="36"/>
                    <a:pt x="162" y="37"/>
                  </a:cubicBezTo>
                  <a:cubicBezTo>
                    <a:pt x="161" y="39"/>
                    <a:pt x="160" y="41"/>
                    <a:pt x="159" y="42"/>
                  </a:cubicBezTo>
                  <a:cubicBezTo>
                    <a:pt x="158" y="44"/>
                    <a:pt x="158" y="45"/>
                    <a:pt x="157" y="45"/>
                  </a:cubicBezTo>
                  <a:cubicBezTo>
                    <a:pt x="157" y="46"/>
                    <a:pt x="156" y="46"/>
                    <a:pt x="156" y="46"/>
                  </a:cubicBezTo>
                  <a:cubicBezTo>
                    <a:pt x="155" y="46"/>
                    <a:pt x="155" y="46"/>
                    <a:pt x="155" y="46"/>
                  </a:cubicBezTo>
                  <a:cubicBezTo>
                    <a:pt x="155" y="46"/>
                    <a:pt x="154" y="46"/>
                    <a:pt x="153" y="45"/>
                  </a:cubicBezTo>
                  <a:cubicBezTo>
                    <a:pt x="151" y="45"/>
                    <a:pt x="149" y="43"/>
                    <a:pt x="145" y="41"/>
                  </a:cubicBezTo>
                  <a:cubicBezTo>
                    <a:pt x="144" y="41"/>
                    <a:pt x="144" y="41"/>
                    <a:pt x="144" y="40"/>
                  </a:cubicBezTo>
                  <a:cubicBezTo>
                    <a:pt x="143" y="40"/>
                    <a:pt x="142" y="39"/>
                    <a:pt x="141" y="39"/>
                  </a:cubicBezTo>
                  <a:cubicBezTo>
                    <a:pt x="138" y="38"/>
                    <a:pt x="136" y="34"/>
                    <a:pt x="136" y="30"/>
                  </a:cubicBezTo>
                  <a:cubicBezTo>
                    <a:pt x="136" y="28"/>
                    <a:pt x="132" y="24"/>
                    <a:pt x="130" y="23"/>
                  </a:cubicBezTo>
                  <a:cubicBezTo>
                    <a:pt x="129" y="23"/>
                    <a:pt x="125" y="19"/>
                    <a:pt x="117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56" y="14"/>
                    <a:pt x="39" y="8"/>
                    <a:pt x="35" y="7"/>
                  </a:cubicBezTo>
                  <a:cubicBezTo>
                    <a:pt x="31" y="6"/>
                    <a:pt x="25" y="2"/>
                    <a:pt x="2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10" y="16"/>
                    <a:pt x="14" y="28"/>
                    <a:pt x="15" y="33"/>
                  </a:cubicBezTo>
                  <a:cubicBezTo>
                    <a:pt x="15" y="35"/>
                    <a:pt x="19" y="38"/>
                    <a:pt x="23" y="40"/>
                  </a:cubicBezTo>
                  <a:cubicBezTo>
                    <a:pt x="25" y="41"/>
                    <a:pt x="26" y="42"/>
                    <a:pt x="28" y="42"/>
                  </a:cubicBezTo>
                  <a:cubicBezTo>
                    <a:pt x="35" y="47"/>
                    <a:pt x="35" y="57"/>
                    <a:pt x="34" y="60"/>
                  </a:cubicBezTo>
                  <a:cubicBezTo>
                    <a:pt x="34" y="61"/>
                    <a:pt x="33" y="62"/>
                    <a:pt x="31" y="62"/>
                  </a:cubicBezTo>
                  <a:cubicBezTo>
                    <a:pt x="29" y="62"/>
                    <a:pt x="28" y="62"/>
                    <a:pt x="27" y="62"/>
                  </a:cubicBezTo>
                  <a:cubicBezTo>
                    <a:pt x="27" y="61"/>
                    <a:pt x="26" y="61"/>
                    <a:pt x="26" y="61"/>
                  </a:cubicBezTo>
                  <a:cubicBezTo>
                    <a:pt x="28" y="64"/>
                    <a:pt x="34" y="68"/>
                    <a:pt x="37" y="68"/>
                  </a:cubicBezTo>
                  <a:cubicBezTo>
                    <a:pt x="37" y="68"/>
                    <a:pt x="38" y="68"/>
                    <a:pt x="38" y="68"/>
                  </a:cubicBezTo>
                  <a:cubicBezTo>
                    <a:pt x="42" y="68"/>
                    <a:pt x="44" y="70"/>
                    <a:pt x="48" y="74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4" y="80"/>
                    <a:pt x="56" y="84"/>
                    <a:pt x="56" y="88"/>
                  </a:cubicBezTo>
                  <a:cubicBezTo>
                    <a:pt x="56" y="90"/>
                    <a:pt x="56" y="92"/>
                    <a:pt x="54" y="93"/>
                  </a:cubicBezTo>
                  <a:cubicBezTo>
                    <a:pt x="56" y="95"/>
                    <a:pt x="60" y="97"/>
                    <a:pt x="63" y="100"/>
                  </a:cubicBezTo>
                  <a:cubicBezTo>
                    <a:pt x="67" y="102"/>
                    <a:pt x="67" y="102"/>
                    <a:pt x="67" y="102"/>
                  </a:cubicBezTo>
                  <a:cubicBezTo>
                    <a:pt x="76" y="108"/>
                    <a:pt x="79" y="115"/>
                    <a:pt x="79" y="117"/>
                  </a:cubicBezTo>
                  <a:cubicBezTo>
                    <a:pt x="80" y="116"/>
                    <a:pt x="81" y="115"/>
                    <a:pt x="81" y="114"/>
                  </a:cubicBezTo>
                  <a:cubicBezTo>
                    <a:pt x="82" y="113"/>
                    <a:pt x="81" y="112"/>
                    <a:pt x="81" y="111"/>
                  </a:cubicBezTo>
                  <a:cubicBezTo>
                    <a:pt x="80" y="110"/>
                    <a:pt x="79" y="108"/>
                    <a:pt x="79" y="105"/>
                  </a:cubicBezTo>
                  <a:cubicBezTo>
                    <a:pt x="79" y="104"/>
                    <a:pt x="77" y="104"/>
                    <a:pt x="73" y="104"/>
                  </a:cubicBezTo>
                  <a:cubicBezTo>
                    <a:pt x="72" y="104"/>
                    <a:pt x="72" y="104"/>
                    <a:pt x="71" y="103"/>
                  </a:cubicBezTo>
                  <a:cubicBezTo>
                    <a:pt x="68" y="103"/>
                    <a:pt x="68" y="100"/>
                    <a:pt x="68" y="97"/>
                  </a:cubicBezTo>
                  <a:cubicBezTo>
                    <a:pt x="68" y="96"/>
                    <a:pt x="68" y="94"/>
                    <a:pt x="67" y="93"/>
                  </a:cubicBezTo>
                  <a:cubicBezTo>
                    <a:pt x="63" y="89"/>
                    <a:pt x="60" y="79"/>
                    <a:pt x="59" y="76"/>
                  </a:cubicBezTo>
                  <a:cubicBezTo>
                    <a:pt x="59" y="73"/>
                    <a:pt x="56" y="70"/>
                    <a:pt x="53" y="67"/>
                  </a:cubicBezTo>
                  <a:cubicBezTo>
                    <a:pt x="51" y="65"/>
                    <a:pt x="48" y="62"/>
                    <a:pt x="47" y="59"/>
                  </a:cubicBezTo>
                  <a:cubicBezTo>
                    <a:pt x="43" y="53"/>
                    <a:pt x="40" y="49"/>
                    <a:pt x="39" y="48"/>
                  </a:cubicBezTo>
                  <a:cubicBezTo>
                    <a:pt x="38" y="47"/>
                    <a:pt x="37" y="46"/>
                    <a:pt x="37" y="46"/>
                  </a:cubicBezTo>
                  <a:cubicBezTo>
                    <a:pt x="37" y="44"/>
                    <a:pt x="38" y="43"/>
                    <a:pt x="39" y="42"/>
                  </a:cubicBezTo>
                  <a:cubicBezTo>
                    <a:pt x="39" y="42"/>
                    <a:pt x="39" y="41"/>
                    <a:pt x="39" y="41"/>
                  </a:cubicBezTo>
                  <a:cubicBezTo>
                    <a:pt x="39" y="41"/>
                    <a:pt x="38" y="40"/>
                    <a:pt x="36" y="40"/>
                  </a:cubicBezTo>
                  <a:cubicBezTo>
                    <a:pt x="34" y="39"/>
                    <a:pt x="33" y="39"/>
                    <a:pt x="31" y="38"/>
                  </a:cubicBezTo>
                  <a:cubicBezTo>
                    <a:pt x="27" y="36"/>
                    <a:pt x="24" y="32"/>
                    <a:pt x="24" y="28"/>
                  </a:cubicBezTo>
                  <a:cubicBezTo>
                    <a:pt x="24" y="24"/>
                    <a:pt x="22" y="15"/>
                    <a:pt x="20" y="12"/>
                  </a:cubicBezTo>
                  <a:cubicBezTo>
                    <a:pt x="20" y="10"/>
                    <a:pt x="20" y="9"/>
                    <a:pt x="20" y="8"/>
                  </a:cubicBezTo>
                  <a:cubicBezTo>
                    <a:pt x="22" y="6"/>
                    <a:pt x="26" y="6"/>
                    <a:pt x="28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9" y="10"/>
                    <a:pt x="29" y="10"/>
                  </a:cubicBezTo>
                  <a:cubicBezTo>
                    <a:pt x="30" y="9"/>
                    <a:pt x="31" y="9"/>
                    <a:pt x="32" y="9"/>
                  </a:cubicBezTo>
                  <a:cubicBezTo>
                    <a:pt x="34" y="9"/>
                    <a:pt x="37" y="11"/>
                    <a:pt x="38" y="13"/>
                  </a:cubicBezTo>
                  <a:cubicBezTo>
                    <a:pt x="38" y="14"/>
                    <a:pt x="39" y="14"/>
                    <a:pt x="40" y="13"/>
                  </a:cubicBezTo>
                  <a:cubicBezTo>
                    <a:pt x="42" y="13"/>
                    <a:pt x="44" y="13"/>
                    <a:pt x="45" y="14"/>
                  </a:cubicBezTo>
                  <a:cubicBezTo>
                    <a:pt x="46" y="15"/>
                    <a:pt x="46" y="16"/>
                    <a:pt x="45" y="18"/>
                  </a:cubicBezTo>
                  <a:cubicBezTo>
                    <a:pt x="45" y="19"/>
                    <a:pt x="43" y="22"/>
                    <a:pt x="47" y="29"/>
                  </a:cubicBezTo>
                  <a:cubicBezTo>
                    <a:pt x="51" y="36"/>
                    <a:pt x="52" y="37"/>
                    <a:pt x="50" y="39"/>
                  </a:cubicBezTo>
                  <a:cubicBezTo>
                    <a:pt x="50" y="40"/>
                    <a:pt x="50" y="40"/>
                    <a:pt x="50" y="43"/>
                  </a:cubicBezTo>
                  <a:cubicBezTo>
                    <a:pt x="50" y="44"/>
                    <a:pt x="50" y="45"/>
                    <a:pt x="50" y="45"/>
                  </a:cubicBezTo>
                  <a:cubicBezTo>
                    <a:pt x="50" y="45"/>
                    <a:pt x="51" y="45"/>
                    <a:pt x="51" y="44"/>
                  </a:cubicBezTo>
                  <a:cubicBezTo>
                    <a:pt x="52" y="44"/>
                    <a:pt x="53" y="43"/>
                    <a:pt x="54" y="43"/>
                  </a:cubicBezTo>
                  <a:cubicBezTo>
                    <a:pt x="55" y="43"/>
                    <a:pt x="57" y="45"/>
                    <a:pt x="62" y="51"/>
                  </a:cubicBezTo>
                  <a:cubicBezTo>
                    <a:pt x="64" y="53"/>
                    <a:pt x="66" y="54"/>
                    <a:pt x="68" y="54"/>
                  </a:cubicBezTo>
                  <a:cubicBezTo>
                    <a:pt x="70" y="55"/>
                    <a:pt x="72" y="56"/>
                    <a:pt x="72" y="59"/>
                  </a:cubicBezTo>
                  <a:cubicBezTo>
                    <a:pt x="72" y="60"/>
                    <a:pt x="73" y="64"/>
                    <a:pt x="76" y="64"/>
                  </a:cubicBezTo>
                  <a:cubicBezTo>
                    <a:pt x="79" y="65"/>
                    <a:pt x="81" y="67"/>
                    <a:pt x="82" y="68"/>
                  </a:cubicBezTo>
                  <a:cubicBezTo>
                    <a:pt x="83" y="69"/>
                    <a:pt x="84" y="70"/>
                    <a:pt x="84" y="70"/>
                  </a:cubicBezTo>
                  <a:cubicBezTo>
                    <a:pt x="86" y="70"/>
                    <a:pt x="87" y="71"/>
                    <a:pt x="88" y="73"/>
                  </a:cubicBezTo>
                  <a:cubicBezTo>
                    <a:pt x="89" y="75"/>
                    <a:pt x="88" y="77"/>
                    <a:pt x="87" y="80"/>
                  </a:cubicBezTo>
                  <a:cubicBezTo>
                    <a:pt x="87" y="81"/>
                    <a:pt x="87" y="81"/>
                    <a:pt x="87" y="82"/>
                  </a:cubicBezTo>
                  <a:cubicBezTo>
                    <a:pt x="87" y="83"/>
                    <a:pt x="89" y="84"/>
                    <a:pt x="93" y="86"/>
                  </a:cubicBezTo>
                  <a:cubicBezTo>
                    <a:pt x="98" y="88"/>
                    <a:pt x="98" y="89"/>
                    <a:pt x="100" y="91"/>
                  </a:cubicBezTo>
                  <a:cubicBezTo>
                    <a:pt x="100" y="92"/>
                    <a:pt x="101" y="93"/>
                    <a:pt x="103" y="95"/>
                  </a:cubicBezTo>
                  <a:cubicBezTo>
                    <a:pt x="108" y="100"/>
                    <a:pt x="124" y="117"/>
                    <a:pt x="128" y="122"/>
                  </a:cubicBezTo>
                  <a:cubicBezTo>
                    <a:pt x="130" y="126"/>
                    <a:pt x="132" y="130"/>
                    <a:pt x="133" y="133"/>
                  </a:cubicBezTo>
                  <a:cubicBezTo>
                    <a:pt x="133" y="135"/>
                    <a:pt x="133" y="135"/>
                    <a:pt x="133" y="135"/>
                  </a:cubicBezTo>
                  <a:cubicBezTo>
                    <a:pt x="134" y="137"/>
                    <a:pt x="133" y="139"/>
                    <a:pt x="133" y="140"/>
                  </a:cubicBezTo>
                  <a:cubicBezTo>
                    <a:pt x="132" y="142"/>
                    <a:pt x="132" y="142"/>
                    <a:pt x="133" y="143"/>
                  </a:cubicBezTo>
                  <a:cubicBezTo>
                    <a:pt x="133" y="144"/>
                    <a:pt x="134" y="145"/>
                    <a:pt x="133" y="146"/>
                  </a:cubicBezTo>
                  <a:cubicBezTo>
                    <a:pt x="133" y="147"/>
                    <a:pt x="131" y="148"/>
                    <a:pt x="130" y="148"/>
                  </a:cubicBezTo>
                  <a:cubicBezTo>
                    <a:pt x="130" y="148"/>
                    <a:pt x="130" y="148"/>
                    <a:pt x="130" y="148"/>
                  </a:cubicBezTo>
                  <a:cubicBezTo>
                    <a:pt x="130" y="151"/>
                    <a:pt x="133" y="159"/>
                    <a:pt x="137" y="160"/>
                  </a:cubicBezTo>
                  <a:cubicBezTo>
                    <a:pt x="142" y="160"/>
                    <a:pt x="147" y="165"/>
                    <a:pt x="151" y="169"/>
                  </a:cubicBezTo>
                  <a:cubicBezTo>
                    <a:pt x="152" y="170"/>
                    <a:pt x="153" y="170"/>
                    <a:pt x="154" y="171"/>
                  </a:cubicBezTo>
                  <a:cubicBezTo>
                    <a:pt x="156" y="173"/>
                    <a:pt x="159" y="174"/>
                    <a:pt x="163" y="174"/>
                  </a:cubicBezTo>
                  <a:cubicBezTo>
                    <a:pt x="166" y="175"/>
                    <a:pt x="168" y="175"/>
                    <a:pt x="171" y="176"/>
                  </a:cubicBezTo>
                  <a:cubicBezTo>
                    <a:pt x="174" y="177"/>
                    <a:pt x="177" y="179"/>
                    <a:pt x="180" y="181"/>
                  </a:cubicBezTo>
                  <a:cubicBezTo>
                    <a:pt x="184" y="183"/>
                    <a:pt x="188" y="186"/>
                    <a:pt x="193" y="187"/>
                  </a:cubicBezTo>
                  <a:cubicBezTo>
                    <a:pt x="203" y="190"/>
                    <a:pt x="213" y="194"/>
                    <a:pt x="219" y="199"/>
                  </a:cubicBezTo>
                  <a:cubicBezTo>
                    <a:pt x="224" y="202"/>
                    <a:pt x="230" y="201"/>
                    <a:pt x="240" y="197"/>
                  </a:cubicBezTo>
                  <a:cubicBezTo>
                    <a:pt x="243" y="196"/>
                    <a:pt x="245" y="196"/>
                    <a:pt x="248" y="196"/>
                  </a:cubicBezTo>
                  <a:cubicBezTo>
                    <a:pt x="253" y="196"/>
                    <a:pt x="257" y="198"/>
                    <a:pt x="260" y="199"/>
                  </a:cubicBezTo>
                  <a:cubicBezTo>
                    <a:pt x="261" y="200"/>
                    <a:pt x="262" y="200"/>
                    <a:pt x="262" y="200"/>
                  </a:cubicBezTo>
                  <a:cubicBezTo>
                    <a:pt x="265" y="201"/>
                    <a:pt x="269" y="204"/>
                    <a:pt x="273" y="209"/>
                  </a:cubicBezTo>
                  <a:cubicBezTo>
                    <a:pt x="274" y="207"/>
                    <a:pt x="275" y="206"/>
                    <a:pt x="276" y="205"/>
                  </a:cubicBezTo>
                  <a:cubicBezTo>
                    <a:pt x="276" y="205"/>
                    <a:pt x="276" y="205"/>
                    <a:pt x="276" y="205"/>
                  </a:cubicBezTo>
                  <a:cubicBezTo>
                    <a:pt x="276" y="205"/>
                    <a:pt x="277" y="204"/>
                    <a:pt x="277" y="204"/>
                  </a:cubicBezTo>
                  <a:cubicBezTo>
                    <a:pt x="277" y="204"/>
                    <a:pt x="277" y="204"/>
                    <a:pt x="277" y="204"/>
                  </a:cubicBezTo>
                  <a:cubicBezTo>
                    <a:pt x="277" y="203"/>
                    <a:pt x="278" y="203"/>
                    <a:pt x="278" y="203"/>
                  </a:cubicBezTo>
                  <a:cubicBezTo>
                    <a:pt x="278" y="202"/>
                    <a:pt x="278" y="202"/>
                    <a:pt x="278" y="202"/>
                  </a:cubicBezTo>
                  <a:cubicBezTo>
                    <a:pt x="278" y="202"/>
                    <a:pt x="278" y="202"/>
                    <a:pt x="279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0"/>
                    <a:pt x="279" y="200"/>
                    <a:pt x="280" y="200"/>
                  </a:cubicBezTo>
                  <a:cubicBezTo>
                    <a:pt x="280" y="200"/>
                    <a:pt x="280" y="200"/>
                    <a:pt x="280" y="200"/>
                  </a:cubicBezTo>
                  <a:cubicBezTo>
                    <a:pt x="280" y="200"/>
                    <a:pt x="280" y="200"/>
                    <a:pt x="280" y="200"/>
                  </a:cubicBezTo>
                  <a:cubicBezTo>
                    <a:pt x="280" y="199"/>
                    <a:pt x="280" y="199"/>
                    <a:pt x="280" y="199"/>
                  </a:cubicBezTo>
                  <a:cubicBezTo>
                    <a:pt x="281" y="199"/>
                    <a:pt x="281" y="199"/>
                    <a:pt x="281" y="199"/>
                  </a:cubicBezTo>
                  <a:cubicBezTo>
                    <a:pt x="281" y="199"/>
                    <a:pt x="281" y="199"/>
                    <a:pt x="281" y="199"/>
                  </a:cubicBezTo>
                  <a:cubicBezTo>
                    <a:pt x="281" y="199"/>
                    <a:pt x="281" y="199"/>
                    <a:pt x="281" y="198"/>
                  </a:cubicBezTo>
                  <a:cubicBezTo>
                    <a:pt x="281" y="198"/>
                    <a:pt x="281" y="198"/>
                    <a:pt x="281" y="198"/>
                  </a:cubicBezTo>
                  <a:cubicBezTo>
                    <a:pt x="281" y="198"/>
                    <a:pt x="281" y="198"/>
                    <a:pt x="281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7"/>
                    <a:pt x="283" y="197"/>
                    <a:pt x="283" y="197"/>
                  </a:cubicBezTo>
                  <a:cubicBezTo>
                    <a:pt x="283" y="197"/>
                    <a:pt x="284" y="197"/>
                    <a:pt x="286" y="197"/>
                  </a:cubicBezTo>
                  <a:cubicBezTo>
                    <a:pt x="287" y="198"/>
                    <a:pt x="289" y="198"/>
                    <a:pt x="291" y="198"/>
                  </a:cubicBezTo>
                  <a:cubicBezTo>
                    <a:pt x="294" y="198"/>
                    <a:pt x="295" y="197"/>
                    <a:pt x="296" y="197"/>
                  </a:cubicBezTo>
                  <a:cubicBezTo>
                    <a:pt x="296" y="197"/>
                    <a:pt x="296" y="197"/>
                    <a:pt x="296" y="197"/>
                  </a:cubicBezTo>
                  <a:cubicBezTo>
                    <a:pt x="296" y="196"/>
                    <a:pt x="294" y="194"/>
                    <a:pt x="292" y="193"/>
                  </a:cubicBezTo>
                  <a:cubicBezTo>
                    <a:pt x="292" y="192"/>
                    <a:pt x="291" y="192"/>
                    <a:pt x="291" y="192"/>
                  </a:cubicBezTo>
                  <a:cubicBezTo>
                    <a:pt x="289" y="189"/>
                    <a:pt x="288" y="188"/>
                    <a:pt x="288" y="187"/>
                  </a:cubicBezTo>
                  <a:cubicBezTo>
                    <a:pt x="288" y="186"/>
                    <a:pt x="288" y="186"/>
                    <a:pt x="288" y="186"/>
                  </a:cubicBezTo>
                  <a:cubicBezTo>
                    <a:pt x="288" y="185"/>
                    <a:pt x="288" y="185"/>
                    <a:pt x="288" y="185"/>
                  </a:cubicBezTo>
                  <a:cubicBezTo>
                    <a:pt x="289" y="185"/>
                    <a:pt x="289" y="184"/>
                    <a:pt x="289" y="183"/>
                  </a:cubicBezTo>
                  <a:cubicBezTo>
                    <a:pt x="290" y="180"/>
                    <a:pt x="291" y="176"/>
                    <a:pt x="293" y="176"/>
                  </a:cubicBezTo>
                  <a:cubicBezTo>
                    <a:pt x="294" y="176"/>
                    <a:pt x="294" y="176"/>
                    <a:pt x="294" y="176"/>
                  </a:cubicBezTo>
                  <a:cubicBezTo>
                    <a:pt x="295" y="176"/>
                    <a:pt x="295" y="176"/>
                    <a:pt x="296" y="176"/>
                  </a:cubicBezTo>
                  <a:cubicBezTo>
                    <a:pt x="298" y="177"/>
                    <a:pt x="300" y="177"/>
                    <a:pt x="302" y="177"/>
                  </a:cubicBezTo>
                  <a:cubicBezTo>
                    <a:pt x="303" y="177"/>
                    <a:pt x="304" y="177"/>
                    <a:pt x="306" y="177"/>
                  </a:cubicBezTo>
                  <a:cubicBezTo>
                    <a:pt x="306" y="177"/>
                    <a:pt x="306" y="177"/>
                    <a:pt x="306" y="177"/>
                  </a:cubicBezTo>
                  <a:cubicBezTo>
                    <a:pt x="307" y="177"/>
                    <a:pt x="307" y="177"/>
                    <a:pt x="308" y="177"/>
                  </a:cubicBezTo>
                  <a:cubicBezTo>
                    <a:pt x="308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cubicBezTo>
                    <a:pt x="310" y="177"/>
                    <a:pt x="311" y="177"/>
                    <a:pt x="312" y="1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2" name="Freeform 2117">
              <a:extLst>
                <a:ext uri="{FF2B5EF4-FFF2-40B4-BE49-F238E27FC236}">
                  <a16:creationId xmlns:a16="http://schemas.microsoft.com/office/drawing/2014/main" id="{6E1673AD-3558-489E-B05A-9E5C064F1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8528" y="4174845"/>
              <a:ext cx="74889" cy="85855"/>
            </a:xfrm>
            <a:custGeom>
              <a:avLst/>
              <a:gdLst>
                <a:gd name="T0" fmla="*/ 30 w 41"/>
                <a:gd name="T1" fmla="*/ 39 h 43"/>
                <a:gd name="T2" fmla="*/ 31 w 41"/>
                <a:gd name="T3" fmla="*/ 38 h 43"/>
                <a:gd name="T4" fmla="*/ 31 w 41"/>
                <a:gd name="T5" fmla="*/ 38 h 43"/>
                <a:gd name="T6" fmla="*/ 32 w 41"/>
                <a:gd name="T7" fmla="*/ 38 h 43"/>
                <a:gd name="T8" fmla="*/ 32 w 41"/>
                <a:gd name="T9" fmla="*/ 37 h 43"/>
                <a:gd name="T10" fmla="*/ 33 w 41"/>
                <a:gd name="T11" fmla="*/ 37 h 43"/>
                <a:gd name="T12" fmla="*/ 33 w 41"/>
                <a:gd name="T13" fmla="*/ 37 h 43"/>
                <a:gd name="T14" fmla="*/ 33 w 41"/>
                <a:gd name="T15" fmla="*/ 37 h 43"/>
                <a:gd name="T16" fmla="*/ 33 w 41"/>
                <a:gd name="T17" fmla="*/ 37 h 43"/>
                <a:gd name="T18" fmla="*/ 33 w 41"/>
                <a:gd name="T19" fmla="*/ 37 h 43"/>
                <a:gd name="T20" fmla="*/ 34 w 41"/>
                <a:gd name="T21" fmla="*/ 37 h 43"/>
                <a:gd name="T22" fmla="*/ 34 w 41"/>
                <a:gd name="T23" fmla="*/ 35 h 43"/>
                <a:gd name="T24" fmla="*/ 39 w 41"/>
                <a:gd name="T25" fmla="*/ 28 h 43"/>
                <a:gd name="T26" fmla="*/ 41 w 41"/>
                <a:gd name="T27" fmla="*/ 26 h 43"/>
                <a:gd name="T28" fmla="*/ 40 w 41"/>
                <a:gd name="T29" fmla="*/ 25 h 43"/>
                <a:gd name="T30" fmla="*/ 39 w 41"/>
                <a:gd name="T31" fmla="*/ 23 h 43"/>
                <a:gd name="T32" fmla="*/ 34 w 41"/>
                <a:gd name="T33" fmla="*/ 24 h 43"/>
                <a:gd name="T34" fmla="*/ 34 w 41"/>
                <a:gd name="T35" fmla="*/ 1 h 43"/>
                <a:gd name="T36" fmla="*/ 33 w 41"/>
                <a:gd name="T37" fmla="*/ 1 h 43"/>
                <a:gd name="T38" fmla="*/ 32 w 41"/>
                <a:gd name="T39" fmla="*/ 1 h 43"/>
                <a:gd name="T40" fmla="*/ 20 w 41"/>
                <a:gd name="T41" fmla="*/ 0 h 43"/>
                <a:gd name="T42" fmla="*/ 18 w 41"/>
                <a:gd name="T43" fmla="*/ 0 h 43"/>
                <a:gd name="T44" fmla="*/ 17 w 41"/>
                <a:gd name="T45" fmla="*/ 4 h 43"/>
                <a:gd name="T46" fmla="*/ 16 w 41"/>
                <a:gd name="T47" fmla="*/ 7 h 43"/>
                <a:gd name="T48" fmla="*/ 18 w 41"/>
                <a:gd name="T49" fmla="*/ 9 h 43"/>
                <a:gd name="T50" fmla="*/ 24 w 41"/>
                <a:gd name="T51" fmla="*/ 18 h 43"/>
                <a:gd name="T52" fmla="*/ 14 w 41"/>
                <a:gd name="T53" fmla="*/ 22 h 43"/>
                <a:gd name="T54" fmla="*/ 9 w 41"/>
                <a:gd name="T55" fmla="*/ 21 h 43"/>
                <a:gd name="T56" fmla="*/ 8 w 41"/>
                <a:gd name="T57" fmla="*/ 21 h 43"/>
                <a:gd name="T58" fmla="*/ 7 w 41"/>
                <a:gd name="T59" fmla="*/ 23 h 43"/>
                <a:gd name="T60" fmla="*/ 7 w 41"/>
                <a:gd name="T61" fmla="*/ 23 h 43"/>
                <a:gd name="T62" fmla="*/ 5 w 41"/>
                <a:gd name="T63" fmla="*/ 24 h 43"/>
                <a:gd name="T64" fmla="*/ 5 w 41"/>
                <a:gd name="T65" fmla="*/ 25 h 43"/>
                <a:gd name="T66" fmla="*/ 3 w 41"/>
                <a:gd name="T67" fmla="*/ 27 h 43"/>
                <a:gd name="T68" fmla="*/ 3 w 41"/>
                <a:gd name="T69" fmla="*/ 28 h 43"/>
                <a:gd name="T70" fmla="*/ 1 w 41"/>
                <a:gd name="T71" fmla="*/ 31 h 43"/>
                <a:gd name="T72" fmla="*/ 0 w 41"/>
                <a:gd name="T73" fmla="*/ 31 h 43"/>
                <a:gd name="T74" fmla="*/ 2 w 41"/>
                <a:gd name="T75" fmla="*/ 33 h 43"/>
                <a:gd name="T76" fmla="*/ 11 w 41"/>
                <a:gd name="T77" fmla="*/ 40 h 43"/>
                <a:gd name="T78" fmla="*/ 17 w 41"/>
                <a:gd name="T79" fmla="*/ 42 h 43"/>
                <a:gd name="T80" fmla="*/ 20 w 41"/>
                <a:gd name="T81" fmla="*/ 42 h 43"/>
                <a:gd name="T82" fmla="*/ 26 w 41"/>
                <a:gd name="T83" fmla="*/ 43 h 43"/>
                <a:gd name="T84" fmla="*/ 27 w 41"/>
                <a:gd name="T85" fmla="*/ 42 h 43"/>
                <a:gd name="T86" fmla="*/ 27 w 41"/>
                <a:gd name="T87" fmla="*/ 41 h 43"/>
                <a:gd name="T88" fmla="*/ 28 w 41"/>
                <a:gd name="T89" fmla="*/ 40 h 43"/>
                <a:gd name="T90" fmla="*/ 29 w 41"/>
                <a:gd name="T91" fmla="*/ 40 h 43"/>
                <a:gd name="T92" fmla="*/ 30 w 41"/>
                <a:gd name="T93" fmla="*/ 39 h 43"/>
                <a:gd name="T94" fmla="*/ 30 w 41"/>
                <a:gd name="T95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" h="43">
                  <a:moveTo>
                    <a:pt x="30" y="39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6"/>
                    <a:pt x="34" y="36"/>
                    <a:pt x="34" y="35"/>
                  </a:cubicBezTo>
                  <a:cubicBezTo>
                    <a:pt x="34" y="34"/>
                    <a:pt x="35" y="31"/>
                    <a:pt x="39" y="28"/>
                  </a:cubicBezTo>
                  <a:cubicBezTo>
                    <a:pt x="39" y="27"/>
                    <a:pt x="40" y="27"/>
                    <a:pt x="41" y="26"/>
                  </a:cubicBezTo>
                  <a:cubicBezTo>
                    <a:pt x="41" y="25"/>
                    <a:pt x="40" y="25"/>
                    <a:pt x="40" y="25"/>
                  </a:cubicBezTo>
                  <a:cubicBezTo>
                    <a:pt x="40" y="24"/>
                    <a:pt x="39" y="24"/>
                    <a:pt x="39" y="23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3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8" y="1"/>
                    <a:pt x="24" y="1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1"/>
                    <a:pt x="17" y="3"/>
                    <a:pt x="17" y="4"/>
                  </a:cubicBezTo>
                  <a:cubicBezTo>
                    <a:pt x="17" y="5"/>
                    <a:pt x="16" y="6"/>
                    <a:pt x="16" y="7"/>
                  </a:cubicBezTo>
                  <a:cubicBezTo>
                    <a:pt x="17" y="7"/>
                    <a:pt x="17" y="8"/>
                    <a:pt x="18" y="9"/>
                  </a:cubicBezTo>
                  <a:cubicBezTo>
                    <a:pt x="21" y="12"/>
                    <a:pt x="25" y="15"/>
                    <a:pt x="24" y="18"/>
                  </a:cubicBezTo>
                  <a:cubicBezTo>
                    <a:pt x="23" y="21"/>
                    <a:pt x="18" y="22"/>
                    <a:pt x="14" y="22"/>
                  </a:cubicBezTo>
                  <a:cubicBezTo>
                    <a:pt x="13" y="22"/>
                    <a:pt x="11" y="22"/>
                    <a:pt x="9" y="21"/>
                  </a:cubicBezTo>
                  <a:cubicBezTo>
                    <a:pt x="9" y="21"/>
                    <a:pt x="8" y="21"/>
                    <a:pt x="8" y="21"/>
                  </a:cubicBezTo>
                  <a:cubicBezTo>
                    <a:pt x="8" y="22"/>
                    <a:pt x="7" y="22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3"/>
                    <a:pt x="6" y="24"/>
                    <a:pt x="5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6"/>
                    <a:pt x="4" y="26"/>
                    <a:pt x="3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" y="30"/>
                    <a:pt x="1" y="31"/>
                  </a:cubicBezTo>
                  <a:cubicBezTo>
                    <a:pt x="1" y="31"/>
                    <a:pt x="1" y="31"/>
                    <a:pt x="0" y="31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6" y="36"/>
                    <a:pt x="9" y="39"/>
                    <a:pt x="11" y="40"/>
                  </a:cubicBezTo>
                  <a:cubicBezTo>
                    <a:pt x="13" y="41"/>
                    <a:pt x="15" y="42"/>
                    <a:pt x="17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2" y="42"/>
                    <a:pt x="24" y="42"/>
                    <a:pt x="26" y="43"/>
                  </a:cubicBezTo>
                  <a:cubicBezTo>
                    <a:pt x="26" y="42"/>
                    <a:pt x="26" y="42"/>
                    <a:pt x="27" y="42"/>
                  </a:cubicBezTo>
                  <a:cubicBezTo>
                    <a:pt x="27" y="42"/>
                    <a:pt x="27" y="42"/>
                    <a:pt x="27" y="41"/>
                  </a:cubicBezTo>
                  <a:cubicBezTo>
                    <a:pt x="28" y="41"/>
                    <a:pt x="28" y="41"/>
                    <a:pt x="28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3" name="Freeform 2118">
              <a:extLst>
                <a:ext uri="{FF2B5EF4-FFF2-40B4-BE49-F238E27FC236}">
                  <a16:creationId xmlns:a16="http://schemas.microsoft.com/office/drawing/2014/main" id="{6B00D903-73C8-4293-AB85-8AB9935F9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9976" y="42484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4" name="Freeform 2119">
              <a:extLst>
                <a:ext uri="{FF2B5EF4-FFF2-40B4-BE49-F238E27FC236}">
                  <a16:creationId xmlns:a16="http://schemas.microsoft.com/office/drawing/2014/main" id="{5C734B35-1270-4E8B-860D-B7C73EE41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0375" y="4254568"/>
              <a:ext cx="192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5" name="Freeform 2120">
              <a:extLst>
                <a:ext uri="{FF2B5EF4-FFF2-40B4-BE49-F238E27FC236}">
                  <a16:creationId xmlns:a16="http://schemas.microsoft.com/office/drawing/2014/main" id="{BBAE79E3-60B5-47E7-B726-DFDB2D0EA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216" y="42525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6" name="Freeform 2121">
              <a:extLst>
                <a:ext uri="{FF2B5EF4-FFF2-40B4-BE49-F238E27FC236}">
                  <a16:creationId xmlns:a16="http://schemas.microsoft.com/office/drawing/2014/main" id="{953DA751-054E-490D-893C-4EF1922C3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9976" y="42484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7" name="Freeform 2122">
              <a:extLst>
                <a:ext uri="{FF2B5EF4-FFF2-40B4-BE49-F238E27FC236}">
                  <a16:creationId xmlns:a16="http://schemas.microsoft.com/office/drawing/2014/main" id="{A0432C25-8AE5-4AD5-816A-2D28DC192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056" y="424843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8" name="Freeform 2123">
              <a:extLst>
                <a:ext uri="{FF2B5EF4-FFF2-40B4-BE49-F238E27FC236}">
                  <a16:creationId xmlns:a16="http://schemas.microsoft.com/office/drawing/2014/main" id="{C89BE6F2-EB6E-4477-8CC5-A383318B5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135" y="4250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09" name="Freeform 2124">
              <a:extLst>
                <a:ext uri="{FF2B5EF4-FFF2-40B4-BE49-F238E27FC236}">
                  <a16:creationId xmlns:a16="http://schemas.microsoft.com/office/drawing/2014/main" id="{4924C5D4-E8D4-46B6-895D-CE5D09F11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455" y="4256611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0" name="Freeform 2125">
              <a:extLst>
                <a:ext uri="{FF2B5EF4-FFF2-40B4-BE49-F238E27FC236}">
                  <a16:creationId xmlns:a16="http://schemas.microsoft.com/office/drawing/2014/main" id="{BBAAA92A-BC75-41A0-96F5-17760DCFB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9976" y="4225949"/>
              <a:ext cx="13442" cy="22486"/>
            </a:xfrm>
            <a:custGeom>
              <a:avLst/>
              <a:gdLst>
                <a:gd name="T0" fmla="*/ 1 w 8"/>
                <a:gd name="T1" fmla="*/ 9 h 11"/>
                <a:gd name="T2" fmla="*/ 1 w 8"/>
                <a:gd name="T3" fmla="*/ 11 h 11"/>
                <a:gd name="T4" fmla="*/ 0 w 8"/>
                <a:gd name="T5" fmla="*/ 11 h 11"/>
                <a:gd name="T6" fmla="*/ 1 w 8"/>
                <a:gd name="T7" fmla="*/ 11 h 11"/>
                <a:gd name="T8" fmla="*/ 1 w 8"/>
                <a:gd name="T9" fmla="*/ 9 h 11"/>
                <a:gd name="T10" fmla="*/ 6 w 8"/>
                <a:gd name="T11" fmla="*/ 2 h 11"/>
                <a:gd name="T12" fmla="*/ 8 w 8"/>
                <a:gd name="T13" fmla="*/ 0 h 11"/>
                <a:gd name="T14" fmla="*/ 8 w 8"/>
                <a:gd name="T15" fmla="*/ 0 h 11"/>
                <a:gd name="T16" fmla="*/ 6 w 8"/>
                <a:gd name="T17" fmla="*/ 2 h 11"/>
                <a:gd name="T18" fmla="*/ 1 w 8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1">
                  <a:moveTo>
                    <a:pt x="1" y="9"/>
                  </a:moveTo>
                  <a:cubicBezTo>
                    <a:pt x="1" y="10"/>
                    <a:pt x="1" y="10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1" y="8"/>
                    <a:pt x="2" y="5"/>
                    <a:pt x="6" y="2"/>
                  </a:cubicBezTo>
                  <a:cubicBezTo>
                    <a:pt x="6" y="1"/>
                    <a:pt x="7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6" y="2"/>
                  </a:cubicBezTo>
                  <a:cubicBezTo>
                    <a:pt x="2" y="5"/>
                    <a:pt x="1" y="8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1" name="Freeform 2126">
              <a:extLst>
                <a:ext uri="{FF2B5EF4-FFF2-40B4-BE49-F238E27FC236}">
                  <a16:creationId xmlns:a16="http://schemas.microsoft.com/office/drawing/2014/main" id="{C70E08F3-362D-4749-A29C-0D11ABE7D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216" y="4250479"/>
              <a:ext cx="1920" cy="2044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2" name="Freeform 2127">
              <a:extLst>
                <a:ext uri="{FF2B5EF4-FFF2-40B4-BE49-F238E27FC236}">
                  <a16:creationId xmlns:a16="http://schemas.microsoft.com/office/drawing/2014/main" id="{21BF56EF-70DA-49D3-8691-0796FBC59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135" y="4250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3" name="Freeform 2128">
              <a:extLst>
                <a:ext uri="{FF2B5EF4-FFF2-40B4-BE49-F238E27FC236}">
                  <a16:creationId xmlns:a16="http://schemas.microsoft.com/office/drawing/2014/main" id="{AAA09102-6C38-4D83-9BFE-C52BDD3DE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216" y="42525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4" name="Freeform 2129">
              <a:extLst>
                <a:ext uri="{FF2B5EF4-FFF2-40B4-BE49-F238E27FC236}">
                  <a16:creationId xmlns:a16="http://schemas.microsoft.com/office/drawing/2014/main" id="{95D7901C-1024-4347-A2B0-CA2CE791F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129" y="422186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5" name="Freeform 2130">
              <a:extLst>
                <a:ext uri="{FF2B5EF4-FFF2-40B4-BE49-F238E27FC236}">
                  <a16:creationId xmlns:a16="http://schemas.microsoft.com/office/drawing/2014/main" id="{F23886E5-BDFB-493B-A4E5-EFB11C51F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056" y="4176889"/>
              <a:ext cx="3841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1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6" name="Freeform 2131">
              <a:extLst>
                <a:ext uri="{FF2B5EF4-FFF2-40B4-BE49-F238E27FC236}">
                  <a16:creationId xmlns:a16="http://schemas.microsoft.com/office/drawing/2014/main" id="{8DAF9343-0693-4C92-8F28-0861D60EE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8528" y="4236170"/>
              <a:ext cx="192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7" name="Freeform 2132">
              <a:extLst>
                <a:ext uri="{FF2B5EF4-FFF2-40B4-BE49-F238E27FC236}">
                  <a16:creationId xmlns:a16="http://schemas.microsoft.com/office/drawing/2014/main" id="{14BAE65F-B9D0-4293-8299-3D07BFEAD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412" y="4211639"/>
              <a:ext cx="17283" cy="6132"/>
            </a:xfrm>
            <a:custGeom>
              <a:avLst/>
              <a:gdLst>
                <a:gd name="T0" fmla="*/ 10 w 10"/>
                <a:gd name="T1" fmla="*/ 0 h 4"/>
                <a:gd name="T2" fmla="*/ 0 w 10"/>
                <a:gd name="T3" fmla="*/ 4 h 4"/>
                <a:gd name="T4" fmla="*/ 10 w 10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cubicBezTo>
                    <a:pt x="9" y="3"/>
                    <a:pt x="4" y="4"/>
                    <a:pt x="0" y="4"/>
                  </a:cubicBezTo>
                  <a:cubicBezTo>
                    <a:pt x="4" y="4"/>
                    <a:pt x="9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8" name="Freeform 2133">
              <a:extLst>
                <a:ext uri="{FF2B5EF4-FFF2-40B4-BE49-F238E27FC236}">
                  <a16:creationId xmlns:a16="http://schemas.microsoft.com/office/drawing/2014/main" id="{CD3991FD-B3EB-4958-8C31-61FAC12B0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4289" y="422799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19" name="Freeform 2134">
              <a:extLst>
                <a:ext uri="{FF2B5EF4-FFF2-40B4-BE49-F238E27FC236}">
                  <a16:creationId xmlns:a16="http://schemas.microsoft.com/office/drawing/2014/main" id="{71C4B9FD-2D22-40C0-9398-FB18C93A0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970" y="42198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0" name="Freeform 2135">
              <a:extLst>
                <a:ext uri="{FF2B5EF4-FFF2-40B4-BE49-F238E27FC236}">
                  <a16:creationId xmlns:a16="http://schemas.microsoft.com/office/drawing/2014/main" id="{814F8E2D-9951-4EBC-B901-66B31E194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577" y="4162580"/>
              <a:ext cx="15362" cy="51104"/>
            </a:xfrm>
            <a:custGeom>
              <a:avLst/>
              <a:gdLst>
                <a:gd name="T0" fmla="*/ 2 w 9"/>
                <a:gd name="T1" fmla="*/ 26 h 26"/>
                <a:gd name="T2" fmla="*/ 6 w 9"/>
                <a:gd name="T3" fmla="*/ 20 h 26"/>
                <a:gd name="T4" fmla="*/ 6 w 9"/>
                <a:gd name="T5" fmla="*/ 12 h 26"/>
                <a:gd name="T6" fmla="*/ 9 w 9"/>
                <a:gd name="T7" fmla="*/ 1 h 26"/>
                <a:gd name="T8" fmla="*/ 9 w 9"/>
                <a:gd name="T9" fmla="*/ 1 h 26"/>
                <a:gd name="T10" fmla="*/ 8 w 9"/>
                <a:gd name="T11" fmla="*/ 1 h 26"/>
                <a:gd name="T12" fmla="*/ 8 w 9"/>
                <a:gd name="T13" fmla="*/ 1 h 26"/>
                <a:gd name="T14" fmla="*/ 8 w 9"/>
                <a:gd name="T15" fmla="*/ 1 h 26"/>
                <a:gd name="T16" fmla="*/ 8 w 9"/>
                <a:gd name="T17" fmla="*/ 1 h 26"/>
                <a:gd name="T18" fmla="*/ 7 w 9"/>
                <a:gd name="T19" fmla="*/ 0 h 26"/>
                <a:gd name="T20" fmla="*/ 7 w 9"/>
                <a:gd name="T21" fmla="*/ 0 h 26"/>
                <a:gd name="T22" fmla="*/ 7 w 9"/>
                <a:gd name="T23" fmla="*/ 0 h 26"/>
                <a:gd name="T24" fmla="*/ 7 w 9"/>
                <a:gd name="T25" fmla="*/ 0 h 26"/>
                <a:gd name="T26" fmla="*/ 4 w 9"/>
                <a:gd name="T27" fmla="*/ 4 h 26"/>
                <a:gd name="T28" fmla="*/ 3 w 9"/>
                <a:gd name="T29" fmla="*/ 5 h 26"/>
                <a:gd name="T30" fmla="*/ 1 w 9"/>
                <a:gd name="T31" fmla="*/ 7 h 26"/>
                <a:gd name="T32" fmla="*/ 0 w 9"/>
                <a:gd name="T33" fmla="*/ 7 h 26"/>
                <a:gd name="T34" fmla="*/ 0 w 9"/>
                <a:gd name="T35" fmla="*/ 26 h 26"/>
                <a:gd name="T36" fmla="*/ 2 w 9"/>
                <a:gd name="T3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26">
                  <a:moveTo>
                    <a:pt x="2" y="26"/>
                  </a:moveTo>
                  <a:cubicBezTo>
                    <a:pt x="3" y="24"/>
                    <a:pt x="4" y="22"/>
                    <a:pt x="6" y="20"/>
                  </a:cubicBezTo>
                  <a:cubicBezTo>
                    <a:pt x="7" y="19"/>
                    <a:pt x="7" y="15"/>
                    <a:pt x="6" y="12"/>
                  </a:cubicBezTo>
                  <a:cubicBezTo>
                    <a:pt x="6" y="8"/>
                    <a:pt x="5" y="3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5" y="2"/>
                    <a:pt x="4" y="4"/>
                  </a:cubicBezTo>
                  <a:cubicBezTo>
                    <a:pt x="4" y="4"/>
                    <a:pt x="3" y="4"/>
                    <a:pt x="3" y="5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1" y="7"/>
                    <a:pt x="1" y="7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1" name="Freeform 2136">
              <a:extLst>
                <a:ext uri="{FF2B5EF4-FFF2-40B4-BE49-F238E27FC236}">
                  <a16:creationId xmlns:a16="http://schemas.microsoft.com/office/drawing/2014/main" id="{E64BE614-111D-49DD-BB9A-EC69A539A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019" y="41646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2" name="Freeform 2137">
              <a:extLst>
                <a:ext uri="{FF2B5EF4-FFF2-40B4-BE49-F238E27FC236}">
                  <a16:creationId xmlns:a16="http://schemas.microsoft.com/office/drawing/2014/main" id="{856A550C-EE3B-4983-9724-354D57646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099" y="41625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3" name="Freeform 2138">
              <a:extLst>
                <a:ext uri="{FF2B5EF4-FFF2-40B4-BE49-F238E27FC236}">
                  <a16:creationId xmlns:a16="http://schemas.microsoft.com/office/drawing/2014/main" id="{06ED731A-19B9-421A-91E2-060C0C4D6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019" y="41646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4" name="Freeform 2139">
              <a:extLst>
                <a:ext uri="{FF2B5EF4-FFF2-40B4-BE49-F238E27FC236}">
                  <a16:creationId xmlns:a16="http://schemas.microsoft.com/office/drawing/2014/main" id="{AA53A875-34F5-48F7-AC9A-F75D89B0D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577" y="4174845"/>
              <a:ext cx="192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5" name="Freeform 2140">
              <a:extLst>
                <a:ext uri="{FF2B5EF4-FFF2-40B4-BE49-F238E27FC236}">
                  <a16:creationId xmlns:a16="http://schemas.microsoft.com/office/drawing/2014/main" id="{D1443B3B-3E73-4F86-B216-A60CA5598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39" y="41646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6" name="Rectangle 2141">
              <a:extLst>
                <a:ext uri="{FF2B5EF4-FFF2-40B4-BE49-F238E27FC236}">
                  <a16:creationId xmlns:a16="http://schemas.microsoft.com/office/drawing/2014/main" id="{3CE17FE4-3C0A-44F0-A351-CC7F10BE4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1099" y="4162580"/>
              <a:ext cx="1920" cy="20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7" name="Freeform 2142">
              <a:extLst>
                <a:ext uri="{FF2B5EF4-FFF2-40B4-BE49-F238E27FC236}">
                  <a16:creationId xmlns:a16="http://schemas.microsoft.com/office/drawing/2014/main" id="{D66E220A-4A9E-4240-A0AE-8E1BCDF38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577" y="4213684"/>
              <a:ext cx="3841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8" name="Freeform 2143">
              <a:extLst>
                <a:ext uri="{FF2B5EF4-FFF2-40B4-BE49-F238E27FC236}">
                  <a16:creationId xmlns:a16="http://schemas.microsoft.com/office/drawing/2014/main" id="{C8DEB666-B9E7-44FA-9EFC-C19326F19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4897" y="4123740"/>
              <a:ext cx="51847" cy="40884"/>
            </a:xfrm>
            <a:custGeom>
              <a:avLst/>
              <a:gdLst>
                <a:gd name="T0" fmla="*/ 24 w 28"/>
                <a:gd name="T1" fmla="*/ 3 h 21"/>
                <a:gd name="T2" fmla="*/ 13 w 28"/>
                <a:gd name="T3" fmla="*/ 1 h 21"/>
                <a:gd name="T4" fmla="*/ 13 w 28"/>
                <a:gd name="T5" fmla="*/ 1 h 21"/>
                <a:gd name="T6" fmla="*/ 17 w 28"/>
                <a:gd name="T7" fmla="*/ 7 h 21"/>
                <a:gd name="T8" fmla="*/ 21 w 28"/>
                <a:gd name="T9" fmla="*/ 15 h 21"/>
                <a:gd name="T10" fmla="*/ 13 w 28"/>
                <a:gd name="T11" fmla="*/ 19 h 21"/>
                <a:gd name="T12" fmla="*/ 9 w 28"/>
                <a:gd name="T13" fmla="*/ 19 h 21"/>
                <a:gd name="T14" fmla="*/ 5 w 28"/>
                <a:gd name="T15" fmla="*/ 19 h 21"/>
                <a:gd name="T16" fmla="*/ 0 w 28"/>
                <a:gd name="T17" fmla="*/ 19 h 21"/>
                <a:gd name="T18" fmla="*/ 6 w 28"/>
                <a:gd name="T19" fmla="*/ 21 h 21"/>
                <a:gd name="T20" fmla="*/ 11 w 28"/>
                <a:gd name="T21" fmla="*/ 21 h 21"/>
                <a:gd name="T22" fmla="*/ 17 w 28"/>
                <a:gd name="T23" fmla="*/ 19 h 21"/>
                <a:gd name="T24" fmla="*/ 26 w 28"/>
                <a:gd name="T25" fmla="*/ 21 h 21"/>
                <a:gd name="T26" fmla="*/ 26 w 28"/>
                <a:gd name="T27" fmla="*/ 21 h 21"/>
                <a:gd name="T28" fmla="*/ 26 w 28"/>
                <a:gd name="T29" fmla="*/ 18 h 21"/>
                <a:gd name="T30" fmla="*/ 26 w 28"/>
                <a:gd name="T31" fmla="*/ 16 h 21"/>
                <a:gd name="T32" fmla="*/ 27 w 28"/>
                <a:gd name="T33" fmla="*/ 13 h 21"/>
                <a:gd name="T34" fmla="*/ 27 w 28"/>
                <a:gd name="T35" fmla="*/ 12 h 21"/>
                <a:gd name="T36" fmla="*/ 27 w 28"/>
                <a:gd name="T37" fmla="*/ 8 h 21"/>
                <a:gd name="T38" fmla="*/ 27 w 28"/>
                <a:gd name="T39" fmla="*/ 8 h 21"/>
                <a:gd name="T40" fmla="*/ 28 w 28"/>
                <a:gd name="T41" fmla="*/ 4 h 21"/>
                <a:gd name="T42" fmla="*/ 28 w 28"/>
                <a:gd name="T43" fmla="*/ 4 h 21"/>
                <a:gd name="T44" fmla="*/ 24 w 28"/>
                <a:gd name="T4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21">
                  <a:moveTo>
                    <a:pt x="24" y="3"/>
                  </a:moveTo>
                  <a:cubicBezTo>
                    <a:pt x="19" y="1"/>
                    <a:pt x="15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3"/>
                    <a:pt x="15" y="5"/>
                    <a:pt x="17" y="7"/>
                  </a:cubicBezTo>
                  <a:cubicBezTo>
                    <a:pt x="19" y="10"/>
                    <a:pt x="21" y="12"/>
                    <a:pt x="21" y="15"/>
                  </a:cubicBezTo>
                  <a:cubicBezTo>
                    <a:pt x="21" y="19"/>
                    <a:pt x="16" y="19"/>
                    <a:pt x="13" y="19"/>
                  </a:cubicBezTo>
                  <a:cubicBezTo>
                    <a:pt x="12" y="19"/>
                    <a:pt x="11" y="19"/>
                    <a:pt x="9" y="19"/>
                  </a:cubicBezTo>
                  <a:cubicBezTo>
                    <a:pt x="8" y="19"/>
                    <a:pt x="7" y="19"/>
                    <a:pt x="5" y="19"/>
                  </a:cubicBezTo>
                  <a:cubicBezTo>
                    <a:pt x="2" y="19"/>
                    <a:pt x="0" y="19"/>
                    <a:pt x="0" y="19"/>
                  </a:cubicBezTo>
                  <a:cubicBezTo>
                    <a:pt x="0" y="20"/>
                    <a:pt x="3" y="21"/>
                    <a:pt x="6" y="21"/>
                  </a:cubicBezTo>
                  <a:cubicBezTo>
                    <a:pt x="8" y="21"/>
                    <a:pt x="10" y="21"/>
                    <a:pt x="11" y="21"/>
                  </a:cubicBezTo>
                  <a:cubicBezTo>
                    <a:pt x="13" y="20"/>
                    <a:pt x="15" y="19"/>
                    <a:pt x="17" y="19"/>
                  </a:cubicBezTo>
                  <a:cubicBezTo>
                    <a:pt x="21" y="19"/>
                    <a:pt x="23" y="20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19"/>
                    <a:pt x="26" y="18"/>
                  </a:cubicBezTo>
                  <a:cubicBezTo>
                    <a:pt x="26" y="17"/>
                    <a:pt x="26" y="17"/>
                    <a:pt x="26" y="16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1"/>
                    <a:pt x="27" y="10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6" y="4"/>
                    <a:pt x="25" y="3"/>
                    <a:pt x="2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9" name="Freeform 2144">
              <a:extLst>
                <a:ext uri="{FF2B5EF4-FFF2-40B4-BE49-F238E27FC236}">
                  <a16:creationId xmlns:a16="http://schemas.microsoft.com/office/drawing/2014/main" id="{B9D1A594-3D85-40DA-82E4-229A162B6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584" y="4131916"/>
              <a:ext cx="61448" cy="38839"/>
            </a:xfrm>
            <a:custGeom>
              <a:avLst/>
              <a:gdLst>
                <a:gd name="T0" fmla="*/ 3 w 34"/>
                <a:gd name="T1" fmla="*/ 17 h 19"/>
                <a:gd name="T2" fmla="*/ 12 w 34"/>
                <a:gd name="T3" fmla="*/ 13 h 19"/>
                <a:gd name="T4" fmla="*/ 20 w 34"/>
                <a:gd name="T5" fmla="*/ 12 h 19"/>
                <a:gd name="T6" fmla="*/ 25 w 34"/>
                <a:gd name="T7" fmla="*/ 12 h 19"/>
                <a:gd name="T8" fmla="*/ 29 w 34"/>
                <a:gd name="T9" fmla="*/ 12 h 19"/>
                <a:gd name="T10" fmla="*/ 34 w 34"/>
                <a:gd name="T11" fmla="*/ 10 h 19"/>
                <a:gd name="T12" fmla="*/ 9 w 34"/>
                <a:gd name="T13" fmla="*/ 0 h 19"/>
                <a:gd name="T14" fmla="*/ 7 w 34"/>
                <a:gd name="T15" fmla="*/ 0 h 19"/>
                <a:gd name="T16" fmla="*/ 1 w 34"/>
                <a:gd name="T17" fmla="*/ 0 h 19"/>
                <a:gd name="T18" fmla="*/ 1 w 34"/>
                <a:gd name="T19" fmla="*/ 0 h 19"/>
                <a:gd name="T20" fmla="*/ 1 w 34"/>
                <a:gd name="T21" fmla="*/ 4 h 19"/>
                <a:gd name="T22" fmla="*/ 1 w 34"/>
                <a:gd name="T23" fmla="*/ 5 h 19"/>
                <a:gd name="T24" fmla="*/ 1 w 34"/>
                <a:gd name="T25" fmla="*/ 9 h 19"/>
                <a:gd name="T26" fmla="*/ 0 w 34"/>
                <a:gd name="T27" fmla="*/ 9 h 19"/>
                <a:gd name="T28" fmla="*/ 0 w 34"/>
                <a:gd name="T29" fmla="*/ 13 h 19"/>
                <a:gd name="T30" fmla="*/ 0 w 34"/>
                <a:gd name="T31" fmla="*/ 14 h 19"/>
                <a:gd name="T32" fmla="*/ 0 w 34"/>
                <a:gd name="T33" fmla="*/ 18 h 19"/>
                <a:gd name="T34" fmla="*/ 0 w 34"/>
                <a:gd name="T35" fmla="*/ 18 h 19"/>
                <a:gd name="T36" fmla="*/ 3 w 34"/>
                <a:gd name="T3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19">
                  <a:moveTo>
                    <a:pt x="3" y="17"/>
                  </a:moveTo>
                  <a:cubicBezTo>
                    <a:pt x="5" y="16"/>
                    <a:pt x="8" y="14"/>
                    <a:pt x="12" y="13"/>
                  </a:cubicBezTo>
                  <a:cubicBezTo>
                    <a:pt x="14" y="12"/>
                    <a:pt x="17" y="12"/>
                    <a:pt x="20" y="12"/>
                  </a:cubicBezTo>
                  <a:cubicBezTo>
                    <a:pt x="22" y="12"/>
                    <a:pt x="23" y="12"/>
                    <a:pt x="25" y="12"/>
                  </a:cubicBezTo>
                  <a:cubicBezTo>
                    <a:pt x="26" y="12"/>
                    <a:pt x="28" y="12"/>
                    <a:pt x="29" y="12"/>
                  </a:cubicBezTo>
                  <a:cubicBezTo>
                    <a:pt x="34" y="12"/>
                    <a:pt x="34" y="11"/>
                    <a:pt x="34" y="10"/>
                  </a:cubicBezTo>
                  <a:cubicBezTo>
                    <a:pt x="34" y="6"/>
                    <a:pt x="18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6"/>
                    <a:pt x="1" y="7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2" y="18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0" name="Freeform 2145">
              <a:extLst>
                <a:ext uri="{FF2B5EF4-FFF2-40B4-BE49-F238E27FC236}">
                  <a16:creationId xmlns:a16="http://schemas.microsoft.com/office/drawing/2014/main" id="{FDEB0E23-EC23-4ED6-9132-999956FCB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2505" y="4140093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1" name="Freeform 2146">
              <a:extLst>
                <a:ext uri="{FF2B5EF4-FFF2-40B4-BE49-F238E27FC236}">
                  <a16:creationId xmlns:a16="http://schemas.microsoft.com/office/drawing/2014/main" id="{CF0558B7-C1F6-4585-B6A9-D83FA63CE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584" y="4150315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2" name="Freeform 2147">
              <a:extLst>
                <a:ext uri="{FF2B5EF4-FFF2-40B4-BE49-F238E27FC236}">
                  <a16:creationId xmlns:a16="http://schemas.microsoft.com/office/drawing/2014/main" id="{BFBFBDBA-249E-4B52-B9B1-F8B5E8824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2505" y="41319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3" name="Freeform 2148">
              <a:extLst>
                <a:ext uri="{FF2B5EF4-FFF2-40B4-BE49-F238E27FC236}">
                  <a16:creationId xmlns:a16="http://schemas.microsoft.com/office/drawing/2014/main" id="{4ADA8314-0A2F-49E6-9A5B-03CD46C10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584" y="41687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4" name="Freeform 2149">
              <a:extLst>
                <a:ext uri="{FF2B5EF4-FFF2-40B4-BE49-F238E27FC236}">
                  <a16:creationId xmlns:a16="http://schemas.microsoft.com/office/drawing/2014/main" id="{7E1A22BF-7D2D-4319-944B-C4FDC9E5B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584" y="4158491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5" name="Freeform 2150">
              <a:extLst>
                <a:ext uri="{FF2B5EF4-FFF2-40B4-BE49-F238E27FC236}">
                  <a16:creationId xmlns:a16="http://schemas.microsoft.com/office/drawing/2014/main" id="{EF6F9F6E-FF6A-4465-A911-ABCBDB0AF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6063" y="4242303"/>
              <a:ext cx="78730" cy="85855"/>
            </a:xfrm>
            <a:custGeom>
              <a:avLst/>
              <a:gdLst>
                <a:gd name="T0" fmla="*/ 39 w 43"/>
                <a:gd name="T1" fmla="*/ 32 h 44"/>
                <a:gd name="T2" fmla="*/ 40 w 43"/>
                <a:gd name="T3" fmla="*/ 29 h 44"/>
                <a:gd name="T4" fmla="*/ 40 w 43"/>
                <a:gd name="T5" fmla="*/ 21 h 44"/>
                <a:gd name="T6" fmla="*/ 42 w 43"/>
                <a:gd name="T7" fmla="*/ 9 h 44"/>
                <a:gd name="T8" fmla="*/ 43 w 43"/>
                <a:gd name="T9" fmla="*/ 4 h 44"/>
                <a:gd name="T10" fmla="*/ 43 w 43"/>
                <a:gd name="T11" fmla="*/ 0 h 44"/>
                <a:gd name="T12" fmla="*/ 43 w 43"/>
                <a:gd name="T13" fmla="*/ 0 h 44"/>
                <a:gd name="T14" fmla="*/ 43 w 43"/>
                <a:gd name="T15" fmla="*/ 0 h 44"/>
                <a:gd name="T16" fmla="*/ 41 w 43"/>
                <a:gd name="T17" fmla="*/ 0 h 44"/>
                <a:gd name="T18" fmla="*/ 40 w 43"/>
                <a:gd name="T19" fmla="*/ 1 h 44"/>
                <a:gd name="T20" fmla="*/ 39 w 43"/>
                <a:gd name="T21" fmla="*/ 1 h 44"/>
                <a:gd name="T22" fmla="*/ 38 w 43"/>
                <a:gd name="T23" fmla="*/ 2 h 44"/>
                <a:gd name="T24" fmla="*/ 36 w 43"/>
                <a:gd name="T25" fmla="*/ 3 h 44"/>
                <a:gd name="T26" fmla="*/ 33 w 43"/>
                <a:gd name="T27" fmla="*/ 5 h 44"/>
                <a:gd name="T28" fmla="*/ 30 w 43"/>
                <a:gd name="T29" fmla="*/ 4 h 44"/>
                <a:gd name="T30" fmla="*/ 27 w 43"/>
                <a:gd name="T31" fmla="*/ 4 h 44"/>
                <a:gd name="T32" fmla="*/ 24 w 43"/>
                <a:gd name="T33" fmla="*/ 5 h 44"/>
                <a:gd name="T34" fmla="*/ 9 w 43"/>
                <a:gd name="T35" fmla="*/ 12 h 44"/>
                <a:gd name="T36" fmla="*/ 7 w 43"/>
                <a:gd name="T37" fmla="*/ 13 h 44"/>
                <a:gd name="T38" fmla="*/ 8 w 43"/>
                <a:gd name="T39" fmla="*/ 15 h 44"/>
                <a:gd name="T40" fmla="*/ 8 w 43"/>
                <a:gd name="T41" fmla="*/ 18 h 44"/>
                <a:gd name="T42" fmla="*/ 4 w 43"/>
                <a:gd name="T43" fmla="*/ 22 h 44"/>
                <a:gd name="T44" fmla="*/ 3 w 43"/>
                <a:gd name="T45" fmla="*/ 22 h 44"/>
                <a:gd name="T46" fmla="*/ 0 w 43"/>
                <a:gd name="T47" fmla="*/ 23 h 44"/>
                <a:gd name="T48" fmla="*/ 1 w 43"/>
                <a:gd name="T49" fmla="*/ 24 h 44"/>
                <a:gd name="T50" fmla="*/ 8 w 43"/>
                <a:gd name="T51" fmla="*/ 31 h 44"/>
                <a:gd name="T52" fmla="*/ 15 w 43"/>
                <a:gd name="T53" fmla="*/ 37 h 44"/>
                <a:gd name="T54" fmla="*/ 19 w 43"/>
                <a:gd name="T55" fmla="*/ 41 h 44"/>
                <a:gd name="T56" fmla="*/ 20 w 43"/>
                <a:gd name="T57" fmla="*/ 41 h 44"/>
                <a:gd name="T58" fmla="*/ 21 w 43"/>
                <a:gd name="T59" fmla="*/ 41 h 44"/>
                <a:gd name="T60" fmla="*/ 22 w 43"/>
                <a:gd name="T61" fmla="*/ 41 h 44"/>
                <a:gd name="T62" fmla="*/ 23 w 43"/>
                <a:gd name="T63" fmla="*/ 42 h 44"/>
                <a:gd name="T64" fmla="*/ 25 w 43"/>
                <a:gd name="T65" fmla="*/ 42 h 44"/>
                <a:gd name="T66" fmla="*/ 29 w 43"/>
                <a:gd name="T67" fmla="*/ 43 h 44"/>
                <a:gd name="T68" fmla="*/ 36 w 43"/>
                <a:gd name="T69" fmla="*/ 44 h 44"/>
                <a:gd name="T70" fmla="*/ 36 w 43"/>
                <a:gd name="T71" fmla="*/ 44 h 44"/>
                <a:gd name="T72" fmla="*/ 36 w 43"/>
                <a:gd name="T73" fmla="*/ 44 h 44"/>
                <a:gd name="T74" fmla="*/ 37 w 43"/>
                <a:gd name="T75" fmla="*/ 44 h 44"/>
                <a:gd name="T76" fmla="*/ 37 w 43"/>
                <a:gd name="T77" fmla="*/ 44 h 44"/>
                <a:gd name="T78" fmla="*/ 39 w 43"/>
                <a:gd name="T79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44">
                  <a:moveTo>
                    <a:pt x="39" y="32"/>
                  </a:moveTo>
                  <a:cubicBezTo>
                    <a:pt x="39" y="31"/>
                    <a:pt x="39" y="30"/>
                    <a:pt x="40" y="29"/>
                  </a:cubicBezTo>
                  <a:cubicBezTo>
                    <a:pt x="40" y="27"/>
                    <a:pt x="40" y="24"/>
                    <a:pt x="40" y="21"/>
                  </a:cubicBezTo>
                  <a:cubicBezTo>
                    <a:pt x="40" y="16"/>
                    <a:pt x="40" y="11"/>
                    <a:pt x="42" y="9"/>
                  </a:cubicBezTo>
                  <a:cubicBezTo>
                    <a:pt x="43" y="7"/>
                    <a:pt x="43" y="7"/>
                    <a:pt x="43" y="4"/>
                  </a:cubicBezTo>
                  <a:cubicBezTo>
                    <a:pt x="43" y="3"/>
                    <a:pt x="43" y="2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41" y="0"/>
                    <a:pt x="41" y="1"/>
                    <a:pt x="40" y="1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2"/>
                    <a:pt x="38" y="2"/>
                    <a:pt x="38" y="2"/>
                  </a:cubicBezTo>
                  <a:cubicBezTo>
                    <a:pt x="38" y="2"/>
                    <a:pt x="37" y="2"/>
                    <a:pt x="36" y="3"/>
                  </a:cubicBezTo>
                  <a:cubicBezTo>
                    <a:pt x="35" y="4"/>
                    <a:pt x="34" y="4"/>
                    <a:pt x="33" y="5"/>
                  </a:cubicBezTo>
                  <a:cubicBezTo>
                    <a:pt x="32" y="5"/>
                    <a:pt x="31" y="5"/>
                    <a:pt x="30" y="4"/>
                  </a:cubicBezTo>
                  <a:cubicBezTo>
                    <a:pt x="29" y="4"/>
                    <a:pt x="28" y="4"/>
                    <a:pt x="27" y="4"/>
                  </a:cubicBezTo>
                  <a:cubicBezTo>
                    <a:pt x="26" y="4"/>
                    <a:pt x="24" y="5"/>
                    <a:pt x="24" y="5"/>
                  </a:cubicBezTo>
                  <a:cubicBezTo>
                    <a:pt x="22" y="11"/>
                    <a:pt x="15" y="12"/>
                    <a:pt x="9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3"/>
                    <a:pt x="7" y="15"/>
                    <a:pt x="8" y="15"/>
                  </a:cubicBezTo>
                  <a:cubicBezTo>
                    <a:pt x="8" y="16"/>
                    <a:pt x="8" y="17"/>
                    <a:pt x="8" y="18"/>
                  </a:cubicBezTo>
                  <a:cubicBezTo>
                    <a:pt x="7" y="19"/>
                    <a:pt x="5" y="21"/>
                    <a:pt x="4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4"/>
                    <a:pt x="1" y="24"/>
                  </a:cubicBezTo>
                  <a:cubicBezTo>
                    <a:pt x="3" y="25"/>
                    <a:pt x="5" y="28"/>
                    <a:pt x="8" y="31"/>
                  </a:cubicBezTo>
                  <a:cubicBezTo>
                    <a:pt x="10" y="33"/>
                    <a:pt x="13" y="36"/>
                    <a:pt x="15" y="37"/>
                  </a:cubicBezTo>
                  <a:cubicBezTo>
                    <a:pt x="16" y="38"/>
                    <a:pt x="18" y="40"/>
                    <a:pt x="19" y="41"/>
                  </a:cubicBezTo>
                  <a:cubicBezTo>
                    <a:pt x="19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2" y="41"/>
                    <a:pt x="22" y="41"/>
                  </a:cubicBezTo>
                  <a:cubicBezTo>
                    <a:pt x="22" y="41"/>
                    <a:pt x="23" y="42"/>
                    <a:pt x="23" y="42"/>
                  </a:cubicBezTo>
                  <a:cubicBezTo>
                    <a:pt x="24" y="42"/>
                    <a:pt x="24" y="42"/>
                    <a:pt x="25" y="42"/>
                  </a:cubicBezTo>
                  <a:cubicBezTo>
                    <a:pt x="25" y="42"/>
                    <a:pt x="27" y="42"/>
                    <a:pt x="29" y="43"/>
                  </a:cubicBezTo>
                  <a:cubicBezTo>
                    <a:pt x="31" y="43"/>
                    <a:pt x="34" y="43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5" y="41"/>
                    <a:pt x="37" y="36"/>
                    <a:pt x="39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6" name="Freeform 2151">
              <a:extLst>
                <a:ext uri="{FF2B5EF4-FFF2-40B4-BE49-F238E27FC236}">
                  <a16:creationId xmlns:a16="http://schemas.microsoft.com/office/drawing/2014/main" id="{0DE3F99C-E4CD-46F9-AE3C-737F0897C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7111" y="4244346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7" name="Freeform 2152">
              <a:extLst>
                <a:ext uri="{FF2B5EF4-FFF2-40B4-BE49-F238E27FC236}">
                  <a16:creationId xmlns:a16="http://schemas.microsoft.com/office/drawing/2014/main" id="{61ADA378-9E88-449F-A93B-B660A38EB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351" y="4246391"/>
              <a:ext cx="3841" cy="2044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8" name="Freeform 2153">
              <a:extLst>
                <a:ext uri="{FF2B5EF4-FFF2-40B4-BE49-F238E27FC236}">
                  <a16:creationId xmlns:a16="http://schemas.microsoft.com/office/drawing/2014/main" id="{FE252034-07BE-4C1D-AE9D-472A8730A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6063" y="4285230"/>
              <a:ext cx="5761" cy="2044"/>
            </a:xfrm>
            <a:custGeom>
              <a:avLst/>
              <a:gdLst>
                <a:gd name="T0" fmla="*/ 0 w 3"/>
                <a:gd name="T1" fmla="*/ 1 h 1"/>
                <a:gd name="T2" fmla="*/ 0 w 3"/>
                <a:gd name="T3" fmla="*/ 1 h 1"/>
                <a:gd name="T4" fmla="*/ 3 w 3"/>
                <a:gd name="T5" fmla="*/ 0 h 1"/>
                <a:gd name="T6" fmla="*/ 0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9" name="Freeform 2154">
              <a:extLst>
                <a:ext uri="{FF2B5EF4-FFF2-40B4-BE49-F238E27FC236}">
                  <a16:creationId xmlns:a16="http://schemas.microsoft.com/office/drawing/2014/main" id="{FE235D4F-6B94-4854-91CF-56B3882C7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793" y="42423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0" name="Freeform 2155">
              <a:extLst>
                <a:ext uri="{FF2B5EF4-FFF2-40B4-BE49-F238E27FC236}">
                  <a16:creationId xmlns:a16="http://schemas.microsoft.com/office/drawing/2014/main" id="{D8F42DE1-B7D3-4F9F-844D-A1BCB134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952" y="4242303"/>
              <a:ext cx="3841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1" name="Freeform 2156">
              <a:extLst>
                <a:ext uri="{FF2B5EF4-FFF2-40B4-BE49-F238E27FC236}">
                  <a16:creationId xmlns:a16="http://schemas.microsoft.com/office/drawing/2014/main" id="{FA0DABFA-747A-4974-B224-A218975F1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786" y="4330202"/>
              <a:ext cx="57608" cy="51104"/>
            </a:xfrm>
            <a:custGeom>
              <a:avLst/>
              <a:gdLst>
                <a:gd name="T0" fmla="*/ 23 w 32"/>
                <a:gd name="T1" fmla="*/ 3 h 26"/>
                <a:gd name="T2" fmla="*/ 22 w 32"/>
                <a:gd name="T3" fmla="*/ 3 h 26"/>
                <a:gd name="T4" fmla="*/ 21 w 32"/>
                <a:gd name="T5" fmla="*/ 4 h 26"/>
                <a:gd name="T6" fmla="*/ 21 w 32"/>
                <a:gd name="T7" fmla="*/ 3 h 26"/>
                <a:gd name="T8" fmla="*/ 19 w 32"/>
                <a:gd name="T9" fmla="*/ 3 h 26"/>
                <a:gd name="T10" fmla="*/ 18 w 32"/>
                <a:gd name="T11" fmla="*/ 3 h 26"/>
                <a:gd name="T12" fmla="*/ 17 w 32"/>
                <a:gd name="T13" fmla="*/ 2 h 26"/>
                <a:gd name="T14" fmla="*/ 12 w 32"/>
                <a:gd name="T15" fmla="*/ 2 h 26"/>
                <a:gd name="T16" fmla="*/ 6 w 32"/>
                <a:gd name="T17" fmla="*/ 1 h 26"/>
                <a:gd name="T18" fmla="*/ 4 w 32"/>
                <a:gd name="T19" fmla="*/ 0 h 26"/>
                <a:gd name="T20" fmla="*/ 4 w 32"/>
                <a:gd name="T21" fmla="*/ 0 h 26"/>
                <a:gd name="T22" fmla="*/ 3 w 32"/>
                <a:gd name="T23" fmla="*/ 0 h 26"/>
                <a:gd name="T24" fmla="*/ 3 w 32"/>
                <a:gd name="T25" fmla="*/ 0 h 26"/>
                <a:gd name="T26" fmla="*/ 1 w 32"/>
                <a:gd name="T27" fmla="*/ 5 h 26"/>
                <a:gd name="T28" fmla="*/ 0 w 32"/>
                <a:gd name="T29" fmla="*/ 7 h 26"/>
                <a:gd name="T30" fmla="*/ 3 w 32"/>
                <a:gd name="T31" fmla="*/ 11 h 26"/>
                <a:gd name="T32" fmla="*/ 6 w 32"/>
                <a:gd name="T33" fmla="*/ 11 h 26"/>
                <a:gd name="T34" fmla="*/ 9 w 32"/>
                <a:gd name="T35" fmla="*/ 9 h 26"/>
                <a:gd name="T36" fmla="*/ 14 w 32"/>
                <a:gd name="T37" fmla="*/ 13 h 26"/>
                <a:gd name="T38" fmla="*/ 14 w 32"/>
                <a:gd name="T39" fmla="*/ 14 h 26"/>
                <a:gd name="T40" fmla="*/ 14 w 32"/>
                <a:gd name="T41" fmla="*/ 14 h 26"/>
                <a:gd name="T42" fmla="*/ 22 w 32"/>
                <a:gd name="T43" fmla="*/ 17 h 26"/>
                <a:gd name="T44" fmla="*/ 24 w 32"/>
                <a:gd name="T45" fmla="*/ 23 h 26"/>
                <a:gd name="T46" fmla="*/ 25 w 32"/>
                <a:gd name="T47" fmla="*/ 25 h 26"/>
                <a:gd name="T48" fmla="*/ 30 w 32"/>
                <a:gd name="T49" fmla="*/ 26 h 26"/>
                <a:gd name="T50" fmla="*/ 30 w 32"/>
                <a:gd name="T51" fmla="*/ 26 h 26"/>
                <a:gd name="T52" fmla="*/ 31 w 32"/>
                <a:gd name="T53" fmla="*/ 23 h 26"/>
                <a:gd name="T54" fmla="*/ 31 w 32"/>
                <a:gd name="T55" fmla="*/ 21 h 26"/>
                <a:gd name="T56" fmla="*/ 31 w 32"/>
                <a:gd name="T57" fmla="*/ 21 h 26"/>
                <a:gd name="T58" fmla="*/ 31 w 32"/>
                <a:gd name="T59" fmla="*/ 19 h 26"/>
                <a:gd name="T60" fmla="*/ 31 w 32"/>
                <a:gd name="T61" fmla="*/ 18 h 26"/>
                <a:gd name="T62" fmla="*/ 32 w 32"/>
                <a:gd name="T63" fmla="*/ 17 h 26"/>
                <a:gd name="T64" fmla="*/ 32 w 32"/>
                <a:gd name="T65" fmla="*/ 16 h 26"/>
                <a:gd name="T66" fmla="*/ 32 w 32"/>
                <a:gd name="T67" fmla="*/ 15 h 26"/>
                <a:gd name="T68" fmla="*/ 23 w 32"/>
                <a:gd name="T6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" h="26">
                  <a:moveTo>
                    <a:pt x="23" y="3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21" y="4"/>
                    <a:pt x="21" y="3"/>
                    <a:pt x="21" y="3"/>
                  </a:cubicBezTo>
                  <a:cubicBezTo>
                    <a:pt x="20" y="3"/>
                    <a:pt x="19" y="3"/>
                    <a:pt x="19" y="3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6" y="2"/>
                    <a:pt x="13" y="2"/>
                    <a:pt x="12" y="2"/>
                  </a:cubicBezTo>
                  <a:cubicBezTo>
                    <a:pt x="9" y="1"/>
                    <a:pt x="7" y="1"/>
                    <a:pt x="6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4"/>
                    <a:pt x="1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8"/>
                    <a:pt x="1" y="10"/>
                    <a:pt x="3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7" y="9"/>
                    <a:pt x="9" y="9"/>
                  </a:cubicBezTo>
                  <a:cubicBezTo>
                    <a:pt x="12" y="9"/>
                    <a:pt x="13" y="11"/>
                    <a:pt x="14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6" y="14"/>
                    <a:pt x="20" y="15"/>
                    <a:pt x="22" y="17"/>
                  </a:cubicBezTo>
                  <a:cubicBezTo>
                    <a:pt x="24" y="19"/>
                    <a:pt x="24" y="21"/>
                    <a:pt x="24" y="23"/>
                  </a:cubicBezTo>
                  <a:cubicBezTo>
                    <a:pt x="24" y="24"/>
                    <a:pt x="24" y="25"/>
                    <a:pt x="25" y="25"/>
                  </a:cubicBezTo>
                  <a:cubicBezTo>
                    <a:pt x="26" y="26"/>
                    <a:pt x="27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5"/>
                    <a:pt x="31" y="23"/>
                    <a:pt x="31" y="23"/>
                  </a:cubicBezTo>
                  <a:cubicBezTo>
                    <a:pt x="31" y="23"/>
                    <a:pt x="31" y="22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0"/>
                    <a:pt x="31" y="20"/>
                    <a:pt x="31" y="19"/>
                  </a:cubicBezTo>
                  <a:cubicBezTo>
                    <a:pt x="31" y="19"/>
                    <a:pt x="31" y="19"/>
                    <a:pt x="31" y="18"/>
                  </a:cubicBezTo>
                  <a:cubicBezTo>
                    <a:pt x="31" y="18"/>
                    <a:pt x="31" y="17"/>
                    <a:pt x="32" y="17"/>
                  </a:cubicBezTo>
                  <a:cubicBezTo>
                    <a:pt x="32" y="17"/>
                    <a:pt x="32" y="16"/>
                    <a:pt x="32" y="16"/>
                  </a:cubicBezTo>
                  <a:cubicBezTo>
                    <a:pt x="32" y="16"/>
                    <a:pt x="32" y="16"/>
                    <a:pt x="32" y="15"/>
                  </a:cubicBezTo>
                  <a:cubicBezTo>
                    <a:pt x="29" y="12"/>
                    <a:pt x="25" y="7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2" name="Freeform 2157">
              <a:extLst>
                <a:ext uri="{FF2B5EF4-FFF2-40B4-BE49-F238E27FC236}">
                  <a16:creationId xmlns:a16="http://schemas.microsoft.com/office/drawing/2014/main" id="{67FBE419-7EEF-448B-9419-C50722BF2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9431" y="4336334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3" name="Freeform 2158">
              <a:extLst>
                <a:ext uri="{FF2B5EF4-FFF2-40B4-BE49-F238E27FC236}">
                  <a16:creationId xmlns:a16="http://schemas.microsoft.com/office/drawing/2014/main" id="{09B4856C-DFBE-49DE-B2BB-F2E15883C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547" y="43302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4" name="Freeform 2159">
              <a:extLst>
                <a:ext uri="{FF2B5EF4-FFF2-40B4-BE49-F238E27FC236}">
                  <a16:creationId xmlns:a16="http://schemas.microsoft.com/office/drawing/2014/main" id="{81EC14BF-DAEF-48D4-BE87-C9F2B6774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467" y="43302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5" name="Freeform 2160">
              <a:extLst>
                <a:ext uri="{FF2B5EF4-FFF2-40B4-BE49-F238E27FC236}">
                  <a16:creationId xmlns:a16="http://schemas.microsoft.com/office/drawing/2014/main" id="{F332E756-A8A0-4FD9-85DD-DA6EFBE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191" y="4336334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6" name="Freeform 2161">
              <a:extLst>
                <a:ext uri="{FF2B5EF4-FFF2-40B4-BE49-F238E27FC236}">
                  <a16:creationId xmlns:a16="http://schemas.microsoft.com/office/drawing/2014/main" id="{61AA22DC-1D96-40C3-ABD0-DA0114658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8235" y="4358820"/>
              <a:ext cx="113294" cy="49061"/>
            </a:xfrm>
            <a:custGeom>
              <a:avLst/>
              <a:gdLst>
                <a:gd name="T0" fmla="*/ 54 w 61"/>
                <a:gd name="T1" fmla="*/ 9 h 25"/>
                <a:gd name="T2" fmla="*/ 45 w 61"/>
                <a:gd name="T3" fmla="*/ 3 h 25"/>
                <a:gd name="T4" fmla="*/ 40 w 61"/>
                <a:gd name="T5" fmla="*/ 2 h 25"/>
                <a:gd name="T6" fmla="*/ 26 w 61"/>
                <a:gd name="T7" fmla="*/ 7 h 25"/>
                <a:gd name="T8" fmla="*/ 17 w 61"/>
                <a:gd name="T9" fmla="*/ 11 h 25"/>
                <a:gd name="T10" fmla="*/ 5 w 61"/>
                <a:gd name="T11" fmla="*/ 7 h 25"/>
                <a:gd name="T12" fmla="*/ 1 w 61"/>
                <a:gd name="T13" fmla="*/ 4 h 25"/>
                <a:gd name="T14" fmla="*/ 1 w 61"/>
                <a:gd name="T15" fmla="*/ 5 h 25"/>
                <a:gd name="T16" fmla="*/ 1 w 61"/>
                <a:gd name="T17" fmla="*/ 5 h 25"/>
                <a:gd name="T18" fmla="*/ 1 w 61"/>
                <a:gd name="T19" fmla="*/ 6 h 25"/>
                <a:gd name="T20" fmla="*/ 1 w 61"/>
                <a:gd name="T21" fmla="*/ 6 h 25"/>
                <a:gd name="T22" fmla="*/ 1 w 61"/>
                <a:gd name="T23" fmla="*/ 7 h 25"/>
                <a:gd name="T24" fmla="*/ 0 w 61"/>
                <a:gd name="T25" fmla="*/ 12 h 25"/>
                <a:gd name="T26" fmla="*/ 0 w 61"/>
                <a:gd name="T27" fmla="*/ 12 h 25"/>
                <a:gd name="T28" fmla="*/ 13 w 61"/>
                <a:gd name="T29" fmla="*/ 19 h 25"/>
                <a:gd name="T30" fmla="*/ 17 w 61"/>
                <a:gd name="T31" fmla="*/ 21 h 25"/>
                <a:gd name="T32" fmla="*/ 22 w 61"/>
                <a:gd name="T33" fmla="*/ 25 h 25"/>
                <a:gd name="T34" fmla="*/ 23 w 61"/>
                <a:gd name="T35" fmla="*/ 25 h 25"/>
                <a:gd name="T36" fmla="*/ 27 w 61"/>
                <a:gd name="T37" fmla="*/ 23 h 25"/>
                <a:gd name="T38" fmla="*/ 26 w 61"/>
                <a:gd name="T39" fmla="*/ 21 h 25"/>
                <a:gd name="T40" fmla="*/ 24 w 61"/>
                <a:gd name="T41" fmla="*/ 18 h 25"/>
                <a:gd name="T42" fmla="*/ 27 w 61"/>
                <a:gd name="T43" fmla="*/ 13 h 25"/>
                <a:gd name="T44" fmla="*/ 30 w 61"/>
                <a:gd name="T45" fmla="*/ 11 h 25"/>
                <a:gd name="T46" fmla="*/ 45 w 61"/>
                <a:gd name="T47" fmla="*/ 6 h 25"/>
                <a:gd name="T48" fmla="*/ 51 w 61"/>
                <a:gd name="T49" fmla="*/ 11 h 25"/>
                <a:gd name="T50" fmla="*/ 49 w 61"/>
                <a:gd name="T51" fmla="*/ 17 h 25"/>
                <a:gd name="T52" fmla="*/ 54 w 61"/>
                <a:gd name="T53" fmla="*/ 24 h 25"/>
                <a:gd name="T54" fmla="*/ 55 w 61"/>
                <a:gd name="T55" fmla="*/ 24 h 25"/>
                <a:gd name="T56" fmla="*/ 56 w 61"/>
                <a:gd name="T57" fmla="*/ 23 h 25"/>
                <a:gd name="T58" fmla="*/ 57 w 61"/>
                <a:gd name="T59" fmla="*/ 21 h 25"/>
                <a:gd name="T60" fmla="*/ 58 w 61"/>
                <a:gd name="T61" fmla="*/ 21 h 25"/>
                <a:gd name="T62" fmla="*/ 59 w 61"/>
                <a:gd name="T63" fmla="*/ 20 h 25"/>
                <a:gd name="T64" fmla="*/ 59 w 61"/>
                <a:gd name="T65" fmla="*/ 19 h 25"/>
                <a:gd name="T66" fmla="*/ 60 w 61"/>
                <a:gd name="T67" fmla="*/ 18 h 25"/>
                <a:gd name="T68" fmla="*/ 61 w 61"/>
                <a:gd name="T69" fmla="*/ 18 h 25"/>
                <a:gd name="T70" fmla="*/ 61 w 61"/>
                <a:gd name="T71" fmla="*/ 18 h 25"/>
                <a:gd name="T72" fmla="*/ 61 w 61"/>
                <a:gd name="T73" fmla="*/ 18 h 25"/>
                <a:gd name="T74" fmla="*/ 61 w 61"/>
                <a:gd name="T75" fmla="*/ 18 h 25"/>
                <a:gd name="T76" fmla="*/ 61 w 61"/>
                <a:gd name="T77" fmla="*/ 17 h 25"/>
                <a:gd name="T78" fmla="*/ 55 w 61"/>
                <a:gd name="T79" fmla="*/ 10 h 25"/>
                <a:gd name="T80" fmla="*/ 54 w 61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1" h="25">
                  <a:moveTo>
                    <a:pt x="54" y="9"/>
                  </a:moveTo>
                  <a:cubicBezTo>
                    <a:pt x="52" y="5"/>
                    <a:pt x="48" y="4"/>
                    <a:pt x="45" y="3"/>
                  </a:cubicBezTo>
                  <a:cubicBezTo>
                    <a:pt x="43" y="3"/>
                    <a:pt x="41" y="2"/>
                    <a:pt x="40" y="2"/>
                  </a:cubicBezTo>
                  <a:cubicBezTo>
                    <a:pt x="36" y="0"/>
                    <a:pt x="31" y="2"/>
                    <a:pt x="26" y="7"/>
                  </a:cubicBezTo>
                  <a:cubicBezTo>
                    <a:pt x="23" y="10"/>
                    <a:pt x="20" y="11"/>
                    <a:pt x="17" y="11"/>
                  </a:cubicBezTo>
                  <a:cubicBezTo>
                    <a:pt x="13" y="11"/>
                    <a:pt x="8" y="9"/>
                    <a:pt x="5" y="7"/>
                  </a:cubicBezTo>
                  <a:cubicBezTo>
                    <a:pt x="4" y="7"/>
                    <a:pt x="3" y="5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8"/>
                    <a:pt x="1" y="10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3"/>
                    <a:pt x="10" y="15"/>
                    <a:pt x="13" y="19"/>
                  </a:cubicBezTo>
                  <a:cubicBezTo>
                    <a:pt x="15" y="21"/>
                    <a:pt x="16" y="21"/>
                    <a:pt x="17" y="21"/>
                  </a:cubicBezTo>
                  <a:cubicBezTo>
                    <a:pt x="19" y="22"/>
                    <a:pt x="20" y="22"/>
                    <a:pt x="22" y="25"/>
                  </a:cubicBezTo>
                  <a:cubicBezTo>
                    <a:pt x="22" y="25"/>
                    <a:pt x="23" y="25"/>
                    <a:pt x="23" y="25"/>
                  </a:cubicBezTo>
                  <a:cubicBezTo>
                    <a:pt x="24" y="25"/>
                    <a:pt x="27" y="24"/>
                    <a:pt x="27" y="23"/>
                  </a:cubicBezTo>
                  <a:cubicBezTo>
                    <a:pt x="27" y="22"/>
                    <a:pt x="27" y="22"/>
                    <a:pt x="26" y="21"/>
                  </a:cubicBezTo>
                  <a:cubicBezTo>
                    <a:pt x="25" y="21"/>
                    <a:pt x="24" y="19"/>
                    <a:pt x="24" y="18"/>
                  </a:cubicBezTo>
                  <a:cubicBezTo>
                    <a:pt x="23" y="15"/>
                    <a:pt x="26" y="14"/>
                    <a:pt x="27" y="13"/>
                  </a:cubicBezTo>
                  <a:cubicBezTo>
                    <a:pt x="29" y="12"/>
                    <a:pt x="29" y="12"/>
                    <a:pt x="30" y="11"/>
                  </a:cubicBezTo>
                  <a:cubicBezTo>
                    <a:pt x="31" y="6"/>
                    <a:pt x="41" y="4"/>
                    <a:pt x="45" y="6"/>
                  </a:cubicBezTo>
                  <a:cubicBezTo>
                    <a:pt x="48" y="7"/>
                    <a:pt x="50" y="9"/>
                    <a:pt x="51" y="11"/>
                  </a:cubicBezTo>
                  <a:cubicBezTo>
                    <a:pt x="51" y="13"/>
                    <a:pt x="51" y="15"/>
                    <a:pt x="49" y="17"/>
                  </a:cubicBezTo>
                  <a:cubicBezTo>
                    <a:pt x="48" y="17"/>
                    <a:pt x="49" y="19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3"/>
                    <a:pt x="55" y="23"/>
                    <a:pt x="56" y="23"/>
                  </a:cubicBezTo>
                  <a:cubicBezTo>
                    <a:pt x="56" y="22"/>
                    <a:pt x="57" y="22"/>
                    <a:pt x="57" y="21"/>
                  </a:cubicBezTo>
                  <a:cubicBezTo>
                    <a:pt x="57" y="21"/>
                    <a:pt x="57" y="21"/>
                    <a:pt x="58" y="21"/>
                  </a:cubicBezTo>
                  <a:cubicBezTo>
                    <a:pt x="58" y="20"/>
                    <a:pt x="58" y="20"/>
                    <a:pt x="59" y="20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19"/>
                    <a:pt x="60" y="18"/>
                    <a:pt x="60" y="18"/>
                  </a:cubicBezTo>
                  <a:cubicBezTo>
                    <a:pt x="60" y="18"/>
                    <a:pt x="60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7"/>
                    <a:pt x="61" y="17"/>
                  </a:cubicBezTo>
                  <a:cubicBezTo>
                    <a:pt x="59" y="16"/>
                    <a:pt x="57" y="13"/>
                    <a:pt x="55" y="10"/>
                  </a:cubicBezTo>
                  <a:lnTo>
                    <a:pt x="5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7" name="Freeform 2162">
              <a:extLst>
                <a:ext uri="{FF2B5EF4-FFF2-40B4-BE49-F238E27FC236}">
                  <a16:creationId xmlns:a16="http://schemas.microsoft.com/office/drawing/2014/main" id="{FD84F93C-6371-46AE-BF85-60F875E93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154" y="4366997"/>
              <a:ext cx="0" cy="2044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8" name="Freeform 2163">
              <a:extLst>
                <a:ext uri="{FF2B5EF4-FFF2-40B4-BE49-F238E27FC236}">
                  <a16:creationId xmlns:a16="http://schemas.microsoft.com/office/drawing/2014/main" id="{B6BC4DAA-13AB-45FD-8172-21A2182DB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154" y="4371085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9" name="Freeform 2164">
              <a:extLst>
                <a:ext uri="{FF2B5EF4-FFF2-40B4-BE49-F238E27FC236}">
                  <a16:creationId xmlns:a16="http://schemas.microsoft.com/office/drawing/2014/main" id="{FC7CFE1E-03BA-406B-81F1-FC838C490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154" y="4369042"/>
              <a:ext cx="0" cy="204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0" name="Freeform 2165">
              <a:extLst>
                <a:ext uri="{FF2B5EF4-FFF2-40B4-BE49-F238E27FC236}">
                  <a16:creationId xmlns:a16="http://schemas.microsoft.com/office/drawing/2014/main" id="{68839D19-84DD-4BB6-AB5C-55F0E2E6B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8235" y="43833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1" name="Freeform 2166">
              <a:extLst>
                <a:ext uri="{FF2B5EF4-FFF2-40B4-BE49-F238E27FC236}">
                  <a16:creationId xmlns:a16="http://schemas.microsoft.com/office/drawing/2014/main" id="{C1DA1193-A972-40A9-A741-EDA3500F9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768" y="4407881"/>
              <a:ext cx="192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2" name="Freeform 2167">
              <a:extLst>
                <a:ext uri="{FF2B5EF4-FFF2-40B4-BE49-F238E27FC236}">
                  <a16:creationId xmlns:a16="http://schemas.microsoft.com/office/drawing/2014/main" id="{A6A7BA0C-4658-480C-9144-2BCAD0915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449" y="44017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3" name="Freeform 2168">
              <a:extLst>
                <a:ext uri="{FF2B5EF4-FFF2-40B4-BE49-F238E27FC236}">
                  <a16:creationId xmlns:a16="http://schemas.microsoft.com/office/drawing/2014/main" id="{8A92BA5E-538D-45D8-A541-81C6CFDE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609" y="4405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4" name="Freeform 2169">
              <a:extLst>
                <a:ext uri="{FF2B5EF4-FFF2-40B4-BE49-F238E27FC236}">
                  <a16:creationId xmlns:a16="http://schemas.microsoft.com/office/drawing/2014/main" id="{77A851F5-63B4-4132-AF52-75F505BA5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289" y="4395615"/>
              <a:ext cx="0" cy="20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5" name="Freeform 2170">
              <a:extLst>
                <a:ext uri="{FF2B5EF4-FFF2-40B4-BE49-F238E27FC236}">
                  <a16:creationId xmlns:a16="http://schemas.microsoft.com/office/drawing/2014/main" id="{02585912-2DFD-49CC-9953-02A0ABDD8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370" y="4397660"/>
              <a:ext cx="1920" cy="204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6" name="Freeform 2171">
              <a:extLst>
                <a:ext uri="{FF2B5EF4-FFF2-40B4-BE49-F238E27FC236}">
                  <a16:creationId xmlns:a16="http://schemas.microsoft.com/office/drawing/2014/main" id="{661DFCDB-30B9-4639-A457-47BC44FB3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47" y="44119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7" name="Freeform 2172">
              <a:extLst>
                <a:ext uri="{FF2B5EF4-FFF2-40B4-BE49-F238E27FC236}">
                  <a16:creationId xmlns:a16="http://schemas.microsoft.com/office/drawing/2014/main" id="{84A7C53A-A975-4A4E-8838-BD0C86C1B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915" y="4052193"/>
              <a:ext cx="163221" cy="67458"/>
            </a:xfrm>
            <a:custGeom>
              <a:avLst/>
              <a:gdLst>
                <a:gd name="T0" fmla="*/ 70 w 89"/>
                <a:gd name="T1" fmla="*/ 23 h 34"/>
                <a:gd name="T2" fmla="*/ 52 w 89"/>
                <a:gd name="T3" fmla="*/ 16 h 34"/>
                <a:gd name="T4" fmla="*/ 15 w 89"/>
                <a:gd name="T5" fmla="*/ 1 h 34"/>
                <a:gd name="T6" fmla="*/ 0 w 89"/>
                <a:gd name="T7" fmla="*/ 1 h 34"/>
                <a:gd name="T8" fmla="*/ 8 w 89"/>
                <a:gd name="T9" fmla="*/ 9 h 34"/>
                <a:gd name="T10" fmla="*/ 25 w 89"/>
                <a:gd name="T11" fmla="*/ 11 h 34"/>
                <a:gd name="T12" fmla="*/ 40 w 89"/>
                <a:gd name="T13" fmla="*/ 18 h 34"/>
                <a:gd name="T14" fmla="*/ 50 w 89"/>
                <a:gd name="T15" fmla="*/ 24 h 34"/>
                <a:gd name="T16" fmla="*/ 56 w 89"/>
                <a:gd name="T17" fmla="*/ 28 h 34"/>
                <a:gd name="T18" fmla="*/ 56 w 89"/>
                <a:gd name="T19" fmla="*/ 32 h 34"/>
                <a:gd name="T20" fmla="*/ 55 w 89"/>
                <a:gd name="T21" fmla="*/ 33 h 34"/>
                <a:gd name="T22" fmla="*/ 56 w 89"/>
                <a:gd name="T23" fmla="*/ 33 h 34"/>
                <a:gd name="T24" fmla="*/ 70 w 89"/>
                <a:gd name="T25" fmla="*/ 34 h 34"/>
                <a:gd name="T26" fmla="*/ 89 w 89"/>
                <a:gd name="T27" fmla="*/ 33 h 34"/>
                <a:gd name="T28" fmla="*/ 70 w 89"/>
                <a:gd name="T29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34">
                  <a:moveTo>
                    <a:pt x="70" y="23"/>
                  </a:moveTo>
                  <a:cubicBezTo>
                    <a:pt x="67" y="23"/>
                    <a:pt x="60" y="20"/>
                    <a:pt x="52" y="16"/>
                  </a:cubicBezTo>
                  <a:cubicBezTo>
                    <a:pt x="41" y="11"/>
                    <a:pt x="28" y="4"/>
                    <a:pt x="15" y="1"/>
                  </a:cubicBezTo>
                  <a:cubicBezTo>
                    <a:pt x="10" y="0"/>
                    <a:pt x="5" y="0"/>
                    <a:pt x="0" y="1"/>
                  </a:cubicBezTo>
                  <a:cubicBezTo>
                    <a:pt x="5" y="2"/>
                    <a:pt x="8" y="6"/>
                    <a:pt x="8" y="9"/>
                  </a:cubicBezTo>
                  <a:cubicBezTo>
                    <a:pt x="8" y="9"/>
                    <a:pt x="10" y="11"/>
                    <a:pt x="25" y="11"/>
                  </a:cubicBezTo>
                  <a:cubicBezTo>
                    <a:pt x="32" y="12"/>
                    <a:pt x="36" y="15"/>
                    <a:pt x="40" y="18"/>
                  </a:cubicBezTo>
                  <a:cubicBezTo>
                    <a:pt x="43" y="21"/>
                    <a:pt x="45" y="23"/>
                    <a:pt x="50" y="24"/>
                  </a:cubicBezTo>
                  <a:cubicBezTo>
                    <a:pt x="53" y="25"/>
                    <a:pt x="55" y="26"/>
                    <a:pt x="56" y="28"/>
                  </a:cubicBezTo>
                  <a:cubicBezTo>
                    <a:pt x="57" y="29"/>
                    <a:pt x="56" y="31"/>
                    <a:pt x="56" y="32"/>
                  </a:cubicBezTo>
                  <a:cubicBezTo>
                    <a:pt x="56" y="32"/>
                    <a:pt x="55" y="33"/>
                    <a:pt x="55" y="33"/>
                  </a:cubicBezTo>
                  <a:cubicBezTo>
                    <a:pt x="55" y="33"/>
                    <a:pt x="55" y="33"/>
                    <a:pt x="56" y="33"/>
                  </a:cubicBezTo>
                  <a:cubicBezTo>
                    <a:pt x="57" y="34"/>
                    <a:pt x="63" y="34"/>
                    <a:pt x="70" y="34"/>
                  </a:cubicBezTo>
                  <a:cubicBezTo>
                    <a:pt x="80" y="34"/>
                    <a:pt x="87" y="33"/>
                    <a:pt x="89" y="33"/>
                  </a:cubicBezTo>
                  <a:cubicBezTo>
                    <a:pt x="87" y="30"/>
                    <a:pt x="76" y="23"/>
                    <a:pt x="7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8" name="Freeform 2173">
              <a:extLst>
                <a:ext uri="{FF2B5EF4-FFF2-40B4-BE49-F238E27FC236}">
                  <a16:creationId xmlns:a16="http://schemas.microsoft.com/office/drawing/2014/main" id="{8572AE91-8797-4EA6-91D0-A4FF0864E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590" y="4056282"/>
              <a:ext cx="30724" cy="20442"/>
            </a:xfrm>
            <a:custGeom>
              <a:avLst/>
              <a:gdLst>
                <a:gd name="T0" fmla="*/ 0 w 17"/>
                <a:gd name="T1" fmla="*/ 10 h 10"/>
                <a:gd name="T2" fmla="*/ 0 w 17"/>
                <a:gd name="T3" fmla="*/ 10 h 10"/>
                <a:gd name="T4" fmla="*/ 14 w 17"/>
                <a:gd name="T5" fmla="*/ 2 h 10"/>
                <a:gd name="T6" fmla="*/ 16 w 17"/>
                <a:gd name="T7" fmla="*/ 1 h 10"/>
                <a:gd name="T8" fmla="*/ 17 w 17"/>
                <a:gd name="T9" fmla="*/ 0 h 10"/>
                <a:gd name="T10" fmla="*/ 0 w 17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"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10" y="5"/>
                    <a:pt x="14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7" y="0"/>
                    <a:pt x="17" y="0"/>
                  </a:cubicBezTo>
                  <a:cubicBezTo>
                    <a:pt x="8" y="3"/>
                    <a:pt x="1" y="8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9" name="Freeform 2174">
              <a:extLst>
                <a:ext uri="{FF2B5EF4-FFF2-40B4-BE49-F238E27FC236}">
                  <a16:creationId xmlns:a16="http://schemas.microsoft.com/office/drawing/2014/main" id="{6CE0CDD0-DE73-4DE1-9039-1A6A6503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246" y="4162580"/>
              <a:ext cx="32645" cy="8177"/>
            </a:xfrm>
            <a:custGeom>
              <a:avLst/>
              <a:gdLst>
                <a:gd name="T0" fmla="*/ 18 w 18"/>
                <a:gd name="T1" fmla="*/ 3 h 4"/>
                <a:gd name="T2" fmla="*/ 1 w 18"/>
                <a:gd name="T3" fmla="*/ 0 h 4"/>
                <a:gd name="T4" fmla="*/ 0 w 18"/>
                <a:gd name="T5" fmla="*/ 0 h 4"/>
                <a:gd name="T6" fmla="*/ 15 w 18"/>
                <a:gd name="T7" fmla="*/ 4 h 4"/>
                <a:gd name="T8" fmla="*/ 18 w 18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8" y="3"/>
                  </a:moveTo>
                  <a:cubicBezTo>
                    <a:pt x="15" y="2"/>
                    <a:pt x="8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3" y="2"/>
                    <a:pt x="10" y="4"/>
                    <a:pt x="15" y="4"/>
                  </a:cubicBezTo>
                  <a:cubicBezTo>
                    <a:pt x="16" y="4"/>
                    <a:pt x="17" y="4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0" name="Freeform 2175">
              <a:extLst>
                <a:ext uri="{FF2B5EF4-FFF2-40B4-BE49-F238E27FC236}">
                  <a16:creationId xmlns:a16="http://schemas.microsoft.com/office/drawing/2014/main" id="{2E602DFA-6AC1-476D-B357-07EE028AE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596" y="4158491"/>
              <a:ext cx="28804" cy="10220"/>
            </a:xfrm>
            <a:custGeom>
              <a:avLst/>
              <a:gdLst>
                <a:gd name="T0" fmla="*/ 0 w 15"/>
                <a:gd name="T1" fmla="*/ 1 h 5"/>
                <a:gd name="T2" fmla="*/ 0 w 15"/>
                <a:gd name="T3" fmla="*/ 2 h 5"/>
                <a:gd name="T4" fmla="*/ 7 w 15"/>
                <a:gd name="T5" fmla="*/ 5 h 5"/>
                <a:gd name="T6" fmla="*/ 15 w 15"/>
                <a:gd name="T7" fmla="*/ 2 h 5"/>
                <a:gd name="T8" fmla="*/ 5 w 15"/>
                <a:gd name="T9" fmla="*/ 0 h 5"/>
                <a:gd name="T10" fmla="*/ 0 w 15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5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2" y="4"/>
                    <a:pt x="5" y="5"/>
                    <a:pt x="7" y="5"/>
                  </a:cubicBezTo>
                  <a:cubicBezTo>
                    <a:pt x="10" y="5"/>
                    <a:pt x="14" y="3"/>
                    <a:pt x="15" y="2"/>
                  </a:cubicBezTo>
                  <a:cubicBezTo>
                    <a:pt x="14" y="2"/>
                    <a:pt x="10" y="0"/>
                    <a:pt x="5" y="0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1" name="Freeform 2178">
              <a:extLst>
                <a:ext uri="{FF2B5EF4-FFF2-40B4-BE49-F238E27FC236}">
                  <a16:creationId xmlns:a16="http://schemas.microsoft.com/office/drawing/2014/main" id="{071C73F0-D1DC-4087-A770-E1E4B91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7712" y="3334688"/>
              <a:ext cx="119056" cy="69503"/>
            </a:xfrm>
            <a:custGeom>
              <a:avLst/>
              <a:gdLst>
                <a:gd name="T0" fmla="*/ 62 w 65"/>
                <a:gd name="T1" fmla="*/ 35 h 36"/>
                <a:gd name="T2" fmla="*/ 63 w 65"/>
                <a:gd name="T3" fmla="*/ 35 h 36"/>
                <a:gd name="T4" fmla="*/ 63 w 65"/>
                <a:gd name="T5" fmla="*/ 32 h 36"/>
                <a:gd name="T6" fmla="*/ 56 w 65"/>
                <a:gd name="T7" fmla="*/ 28 h 36"/>
                <a:gd name="T8" fmla="*/ 43 w 65"/>
                <a:gd name="T9" fmla="*/ 22 h 36"/>
                <a:gd name="T10" fmla="*/ 30 w 65"/>
                <a:gd name="T11" fmla="*/ 7 h 36"/>
                <a:gd name="T12" fmla="*/ 15 w 65"/>
                <a:gd name="T13" fmla="*/ 4 h 36"/>
                <a:gd name="T14" fmla="*/ 4 w 65"/>
                <a:gd name="T15" fmla="*/ 2 h 36"/>
                <a:gd name="T16" fmla="*/ 7 w 65"/>
                <a:gd name="T17" fmla="*/ 7 h 36"/>
                <a:gd name="T18" fmla="*/ 12 w 65"/>
                <a:gd name="T19" fmla="*/ 11 h 36"/>
                <a:gd name="T20" fmla="*/ 20 w 65"/>
                <a:gd name="T21" fmla="*/ 17 h 36"/>
                <a:gd name="T22" fmla="*/ 28 w 65"/>
                <a:gd name="T23" fmla="*/ 22 h 36"/>
                <a:gd name="T24" fmla="*/ 34 w 65"/>
                <a:gd name="T25" fmla="*/ 28 h 36"/>
                <a:gd name="T26" fmla="*/ 39 w 65"/>
                <a:gd name="T27" fmla="*/ 30 h 36"/>
                <a:gd name="T28" fmla="*/ 43 w 65"/>
                <a:gd name="T29" fmla="*/ 35 h 36"/>
                <a:gd name="T30" fmla="*/ 45 w 65"/>
                <a:gd name="T31" fmla="*/ 35 h 36"/>
                <a:gd name="T32" fmla="*/ 62 w 65"/>
                <a:gd name="T3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36">
                  <a:moveTo>
                    <a:pt x="62" y="35"/>
                  </a:moveTo>
                  <a:cubicBezTo>
                    <a:pt x="63" y="35"/>
                    <a:pt x="63" y="35"/>
                    <a:pt x="63" y="35"/>
                  </a:cubicBezTo>
                  <a:cubicBezTo>
                    <a:pt x="63" y="34"/>
                    <a:pt x="63" y="33"/>
                    <a:pt x="63" y="32"/>
                  </a:cubicBezTo>
                  <a:cubicBezTo>
                    <a:pt x="65" y="29"/>
                    <a:pt x="60" y="31"/>
                    <a:pt x="56" y="28"/>
                  </a:cubicBezTo>
                  <a:cubicBezTo>
                    <a:pt x="53" y="24"/>
                    <a:pt x="45" y="25"/>
                    <a:pt x="43" y="22"/>
                  </a:cubicBezTo>
                  <a:cubicBezTo>
                    <a:pt x="42" y="18"/>
                    <a:pt x="34" y="7"/>
                    <a:pt x="30" y="7"/>
                  </a:cubicBezTo>
                  <a:cubicBezTo>
                    <a:pt x="26" y="7"/>
                    <a:pt x="20" y="7"/>
                    <a:pt x="15" y="4"/>
                  </a:cubicBezTo>
                  <a:cubicBezTo>
                    <a:pt x="10" y="0"/>
                    <a:pt x="7" y="0"/>
                    <a:pt x="4" y="2"/>
                  </a:cubicBezTo>
                  <a:cubicBezTo>
                    <a:pt x="0" y="4"/>
                    <a:pt x="7" y="5"/>
                    <a:pt x="7" y="7"/>
                  </a:cubicBezTo>
                  <a:cubicBezTo>
                    <a:pt x="7" y="10"/>
                    <a:pt x="9" y="11"/>
                    <a:pt x="12" y="11"/>
                  </a:cubicBezTo>
                  <a:cubicBezTo>
                    <a:pt x="15" y="10"/>
                    <a:pt x="17" y="16"/>
                    <a:pt x="20" y="17"/>
                  </a:cubicBezTo>
                  <a:cubicBezTo>
                    <a:pt x="23" y="17"/>
                    <a:pt x="24" y="22"/>
                    <a:pt x="28" y="22"/>
                  </a:cubicBezTo>
                  <a:cubicBezTo>
                    <a:pt x="31" y="22"/>
                    <a:pt x="32" y="26"/>
                    <a:pt x="34" y="28"/>
                  </a:cubicBezTo>
                  <a:cubicBezTo>
                    <a:pt x="35" y="30"/>
                    <a:pt x="39" y="28"/>
                    <a:pt x="39" y="30"/>
                  </a:cubicBezTo>
                  <a:cubicBezTo>
                    <a:pt x="39" y="32"/>
                    <a:pt x="41" y="33"/>
                    <a:pt x="43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52" y="36"/>
                    <a:pt x="58" y="36"/>
                    <a:pt x="62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2" name="Freeform 2179">
              <a:extLst>
                <a:ext uri="{FF2B5EF4-FFF2-40B4-BE49-F238E27FC236}">
                  <a16:creationId xmlns:a16="http://schemas.microsoft.com/office/drawing/2014/main" id="{D1FB804E-F1BF-49C1-A908-B23C10F10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135" y="2386189"/>
              <a:ext cx="161301" cy="98120"/>
            </a:xfrm>
            <a:custGeom>
              <a:avLst/>
              <a:gdLst>
                <a:gd name="T0" fmla="*/ 69 w 88"/>
                <a:gd name="T1" fmla="*/ 8 h 50"/>
                <a:gd name="T2" fmla="*/ 48 w 88"/>
                <a:gd name="T3" fmla="*/ 4 h 50"/>
                <a:gd name="T4" fmla="*/ 52 w 88"/>
                <a:gd name="T5" fmla="*/ 17 h 50"/>
                <a:gd name="T6" fmla="*/ 39 w 88"/>
                <a:gd name="T7" fmla="*/ 13 h 50"/>
                <a:gd name="T8" fmla="*/ 35 w 88"/>
                <a:gd name="T9" fmla="*/ 21 h 50"/>
                <a:gd name="T10" fmla="*/ 28 w 88"/>
                <a:gd name="T11" fmla="*/ 22 h 50"/>
                <a:gd name="T12" fmla="*/ 9 w 88"/>
                <a:gd name="T13" fmla="*/ 5 h 50"/>
                <a:gd name="T14" fmla="*/ 8 w 88"/>
                <a:gd name="T15" fmla="*/ 19 h 50"/>
                <a:gd name="T16" fmla="*/ 26 w 88"/>
                <a:gd name="T17" fmla="*/ 31 h 50"/>
                <a:gd name="T18" fmla="*/ 53 w 88"/>
                <a:gd name="T19" fmla="*/ 31 h 50"/>
                <a:gd name="T20" fmla="*/ 50 w 88"/>
                <a:gd name="T21" fmla="*/ 45 h 50"/>
                <a:gd name="T22" fmla="*/ 74 w 88"/>
                <a:gd name="T23" fmla="*/ 46 h 50"/>
                <a:gd name="T24" fmla="*/ 83 w 88"/>
                <a:gd name="T25" fmla="*/ 37 h 50"/>
                <a:gd name="T26" fmla="*/ 82 w 88"/>
                <a:gd name="T27" fmla="*/ 25 h 50"/>
                <a:gd name="T28" fmla="*/ 69 w 88"/>
                <a:gd name="T2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50">
                  <a:moveTo>
                    <a:pt x="69" y="8"/>
                  </a:moveTo>
                  <a:cubicBezTo>
                    <a:pt x="69" y="13"/>
                    <a:pt x="57" y="7"/>
                    <a:pt x="48" y="4"/>
                  </a:cubicBezTo>
                  <a:cubicBezTo>
                    <a:pt x="39" y="0"/>
                    <a:pt x="45" y="11"/>
                    <a:pt x="52" y="17"/>
                  </a:cubicBezTo>
                  <a:cubicBezTo>
                    <a:pt x="59" y="23"/>
                    <a:pt x="48" y="20"/>
                    <a:pt x="39" y="13"/>
                  </a:cubicBezTo>
                  <a:cubicBezTo>
                    <a:pt x="29" y="7"/>
                    <a:pt x="30" y="18"/>
                    <a:pt x="35" y="21"/>
                  </a:cubicBezTo>
                  <a:cubicBezTo>
                    <a:pt x="39" y="25"/>
                    <a:pt x="34" y="30"/>
                    <a:pt x="28" y="22"/>
                  </a:cubicBezTo>
                  <a:cubicBezTo>
                    <a:pt x="22" y="14"/>
                    <a:pt x="19" y="5"/>
                    <a:pt x="9" y="5"/>
                  </a:cubicBezTo>
                  <a:cubicBezTo>
                    <a:pt x="0" y="4"/>
                    <a:pt x="4" y="14"/>
                    <a:pt x="8" y="19"/>
                  </a:cubicBezTo>
                  <a:cubicBezTo>
                    <a:pt x="13" y="25"/>
                    <a:pt x="18" y="27"/>
                    <a:pt x="26" y="31"/>
                  </a:cubicBezTo>
                  <a:cubicBezTo>
                    <a:pt x="34" y="36"/>
                    <a:pt x="47" y="29"/>
                    <a:pt x="53" y="31"/>
                  </a:cubicBezTo>
                  <a:cubicBezTo>
                    <a:pt x="59" y="32"/>
                    <a:pt x="46" y="40"/>
                    <a:pt x="50" y="45"/>
                  </a:cubicBezTo>
                  <a:cubicBezTo>
                    <a:pt x="54" y="50"/>
                    <a:pt x="65" y="46"/>
                    <a:pt x="74" y="46"/>
                  </a:cubicBezTo>
                  <a:cubicBezTo>
                    <a:pt x="82" y="45"/>
                    <a:pt x="78" y="40"/>
                    <a:pt x="83" y="37"/>
                  </a:cubicBezTo>
                  <a:cubicBezTo>
                    <a:pt x="88" y="33"/>
                    <a:pt x="78" y="34"/>
                    <a:pt x="82" y="25"/>
                  </a:cubicBezTo>
                  <a:cubicBezTo>
                    <a:pt x="86" y="17"/>
                    <a:pt x="70" y="3"/>
                    <a:pt x="6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3" name="Freeform 2180">
              <a:extLst>
                <a:ext uri="{FF2B5EF4-FFF2-40B4-BE49-F238E27FC236}">
                  <a16:creationId xmlns:a16="http://schemas.microsoft.com/office/drawing/2014/main" id="{E54574ED-A4CC-4D81-918B-BC018492F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467" y="2228787"/>
              <a:ext cx="44166" cy="32707"/>
            </a:xfrm>
            <a:custGeom>
              <a:avLst/>
              <a:gdLst>
                <a:gd name="T0" fmla="*/ 21 w 25"/>
                <a:gd name="T1" fmla="*/ 11 h 17"/>
                <a:gd name="T2" fmla="*/ 6 w 25"/>
                <a:gd name="T3" fmla="*/ 5 h 17"/>
                <a:gd name="T4" fmla="*/ 21 w 25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7">
                  <a:moveTo>
                    <a:pt x="21" y="11"/>
                  </a:moveTo>
                  <a:cubicBezTo>
                    <a:pt x="25" y="5"/>
                    <a:pt x="0" y="0"/>
                    <a:pt x="6" y="5"/>
                  </a:cubicBezTo>
                  <a:cubicBezTo>
                    <a:pt x="10" y="8"/>
                    <a:pt x="18" y="17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4" name="Freeform 2181">
              <a:extLst>
                <a:ext uri="{FF2B5EF4-FFF2-40B4-BE49-F238E27FC236}">
                  <a16:creationId xmlns:a16="http://schemas.microsoft.com/office/drawing/2014/main" id="{53761345-FF21-4833-957C-C278444F0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4142" y="2837952"/>
              <a:ext cx="144019" cy="104253"/>
            </a:xfrm>
            <a:custGeom>
              <a:avLst/>
              <a:gdLst>
                <a:gd name="T0" fmla="*/ 78 w 79"/>
                <a:gd name="T1" fmla="*/ 42 h 53"/>
                <a:gd name="T2" fmla="*/ 62 w 79"/>
                <a:gd name="T3" fmla="*/ 29 h 53"/>
                <a:gd name="T4" fmla="*/ 40 w 79"/>
                <a:gd name="T5" fmla="*/ 16 h 53"/>
                <a:gd name="T6" fmla="*/ 26 w 79"/>
                <a:gd name="T7" fmla="*/ 6 h 53"/>
                <a:gd name="T8" fmla="*/ 14 w 79"/>
                <a:gd name="T9" fmla="*/ 13 h 53"/>
                <a:gd name="T10" fmla="*/ 11 w 79"/>
                <a:gd name="T11" fmla="*/ 29 h 53"/>
                <a:gd name="T12" fmla="*/ 1 w 79"/>
                <a:gd name="T13" fmla="*/ 44 h 53"/>
                <a:gd name="T14" fmla="*/ 15 w 79"/>
                <a:gd name="T15" fmla="*/ 43 h 53"/>
                <a:gd name="T16" fmla="*/ 21 w 79"/>
                <a:gd name="T17" fmla="*/ 52 h 53"/>
                <a:gd name="T18" fmla="*/ 40 w 79"/>
                <a:gd name="T19" fmla="*/ 42 h 53"/>
                <a:gd name="T20" fmla="*/ 55 w 79"/>
                <a:gd name="T21" fmla="*/ 41 h 53"/>
                <a:gd name="T22" fmla="*/ 78 w 79"/>
                <a:gd name="T23" fmla="*/ 4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53">
                  <a:moveTo>
                    <a:pt x="78" y="42"/>
                  </a:moveTo>
                  <a:cubicBezTo>
                    <a:pt x="79" y="37"/>
                    <a:pt x="61" y="35"/>
                    <a:pt x="62" y="29"/>
                  </a:cubicBezTo>
                  <a:cubicBezTo>
                    <a:pt x="63" y="24"/>
                    <a:pt x="46" y="19"/>
                    <a:pt x="40" y="16"/>
                  </a:cubicBezTo>
                  <a:cubicBezTo>
                    <a:pt x="35" y="13"/>
                    <a:pt x="26" y="12"/>
                    <a:pt x="26" y="6"/>
                  </a:cubicBezTo>
                  <a:cubicBezTo>
                    <a:pt x="26" y="0"/>
                    <a:pt x="14" y="4"/>
                    <a:pt x="14" y="13"/>
                  </a:cubicBezTo>
                  <a:cubicBezTo>
                    <a:pt x="13" y="22"/>
                    <a:pt x="8" y="20"/>
                    <a:pt x="11" y="29"/>
                  </a:cubicBezTo>
                  <a:cubicBezTo>
                    <a:pt x="13" y="37"/>
                    <a:pt x="0" y="39"/>
                    <a:pt x="1" y="44"/>
                  </a:cubicBezTo>
                  <a:cubicBezTo>
                    <a:pt x="3" y="48"/>
                    <a:pt x="9" y="43"/>
                    <a:pt x="15" y="43"/>
                  </a:cubicBezTo>
                  <a:cubicBezTo>
                    <a:pt x="21" y="43"/>
                    <a:pt x="14" y="52"/>
                    <a:pt x="21" y="52"/>
                  </a:cubicBezTo>
                  <a:cubicBezTo>
                    <a:pt x="27" y="53"/>
                    <a:pt x="38" y="46"/>
                    <a:pt x="40" y="42"/>
                  </a:cubicBezTo>
                  <a:cubicBezTo>
                    <a:pt x="43" y="38"/>
                    <a:pt x="48" y="36"/>
                    <a:pt x="55" y="41"/>
                  </a:cubicBezTo>
                  <a:cubicBezTo>
                    <a:pt x="62" y="46"/>
                    <a:pt x="77" y="47"/>
                    <a:pt x="7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5" name="Freeform 2182">
              <a:extLst>
                <a:ext uri="{FF2B5EF4-FFF2-40B4-BE49-F238E27FC236}">
                  <a16:creationId xmlns:a16="http://schemas.microsoft.com/office/drawing/2014/main" id="{C32BFC2A-BA9A-4342-BBB7-69CA6FEA8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749" y="2942205"/>
              <a:ext cx="55687" cy="40884"/>
            </a:xfrm>
            <a:custGeom>
              <a:avLst/>
              <a:gdLst>
                <a:gd name="T0" fmla="*/ 10 w 30"/>
                <a:gd name="T1" fmla="*/ 16 h 21"/>
                <a:gd name="T2" fmla="*/ 29 w 30"/>
                <a:gd name="T3" fmla="*/ 4 h 21"/>
                <a:gd name="T4" fmla="*/ 10 w 30"/>
                <a:gd name="T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1">
                  <a:moveTo>
                    <a:pt x="10" y="16"/>
                  </a:moveTo>
                  <a:cubicBezTo>
                    <a:pt x="18" y="21"/>
                    <a:pt x="30" y="8"/>
                    <a:pt x="29" y="4"/>
                  </a:cubicBezTo>
                  <a:cubicBezTo>
                    <a:pt x="28" y="0"/>
                    <a:pt x="0" y="10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6" name="Freeform 2183">
              <a:extLst>
                <a:ext uri="{FF2B5EF4-FFF2-40B4-BE49-F238E27FC236}">
                  <a16:creationId xmlns:a16="http://schemas.microsoft.com/office/drawing/2014/main" id="{5DBBF123-178A-4DD3-925A-CEF1FE85A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516" y="2441382"/>
              <a:ext cx="86411" cy="53149"/>
            </a:xfrm>
            <a:custGeom>
              <a:avLst/>
              <a:gdLst>
                <a:gd name="T0" fmla="*/ 38 w 47"/>
                <a:gd name="T1" fmla="*/ 26 h 27"/>
                <a:gd name="T2" fmla="*/ 33 w 47"/>
                <a:gd name="T3" fmla="*/ 7 h 27"/>
                <a:gd name="T4" fmla="*/ 4 w 47"/>
                <a:gd name="T5" fmla="*/ 18 h 27"/>
                <a:gd name="T6" fmla="*/ 38 w 47"/>
                <a:gd name="T7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27">
                  <a:moveTo>
                    <a:pt x="38" y="26"/>
                  </a:moveTo>
                  <a:cubicBezTo>
                    <a:pt x="47" y="26"/>
                    <a:pt x="43" y="15"/>
                    <a:pt x="33" y="7"/>
                  </a:cubicBezTo>
                  <a:cubicBezTo>
                    <a:pt x="23" y="0"/>
                    <a:pt x="0" y="15"/>
                    <a:pt x="4" y="18"/>
                  </a:cubicBezTo>
                  <a:cubicBezTo>
                    <a:pt x="9" y="22"/>
                    <a:pt x="29" y="27"/>
                    <a:pt x="3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7" name="Freeform 2184">
              <a:extLst>
                <a:ext uri="{FF2B5EF4-FFF2-40B4-BE49-F238E27FC236}">
                  <a16:creationId xmlns:a16="http://schemas.microsoft.com/office/drawing/2014/main" id="{44B6BE2C-5BE4-467D-9DDE-EDE5F18A3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516" y="2382101"/>
              <a:ext cx="362927" cy="118562"/>
            </a:xfrm>
            <a:custGeom>
              <a:avLst/>
              <a:gdLst>
                <a:gd name="T0" fmla="*/ 56 w 198"/>
                <a:gd name="T1" fmla="*/ 47 h 61"/>
                <a:gd name="T2" fmla="*/ 69 w 198"/>
                <a:gd name="T3" fmla="*/ 54 h 61"/>
                <a:gd name="T4" fmla="*/ 87 w 198"/>
                <a:gd name="T5" fmla="*/ 57 h 61"/>
                <a:gd name="T6" fmla="*/ 95 w 198"/>
                <a:gd name="T7" fmla="*/ 53 h 61"/>
                <a:gd name="T8" fmla="*/ 133 w 198"/>
                <a:gd name="T9" fmla="*/ 60 h 61"/>
                <a:gd name="T10" fmla="*/ 158 w 198"/>
                <a:gd name="T11" fmla="*/ 54 h 61"/>
                <a:gd name="T12" fmla="*/ 188 w 198"/>
                <a:gd name="T13" fmla="*/ 57 h 61"/>
                <a:gd name="T14" fmla="*/ 198 w 198"/>
                <a:gd name="T15" fmla="*/ 39 h 61"/>
                <a:gd name="T16" fmla="*/ 134 w 198"/>
                <a:gd name="T17" fmla="*/ 34 h 61"/>
                <a:gd name="T18" fmla="*/ 102 w 198"/>
                <a:gd name="T19" fmla="*/ 36 h 61"/>
                <a:gd name="T20" fmla="*/ 84 w 198"/>
                <a:gd name="T21" fmla="*/ 30 h 61"/>
                <a:gd name="T22" fmla="*/ 87 w 198"/>
                <a:gd name="T23" fmla="*/ 20 h 61"/>
                <a:gd name="T24" fmla="*/ 57 w 198"/>
                <a:gd name="T25" fmla="*/ 11 h 61"/>
                <a:gd name="T26" fmla="*/ 33 w 198"/>
                <a:gd name="T27" fmla="*/ 4 h 61"/>
                <a:gd name="T28" fmla="*/ 5 w 198"/>
                <a:gd name="T29" fmla="*/ 8 h 61"/>
                <a:gd name="T30" fmla="*/ 40 w 198"/>
                <a:gd name="T31" fmla="*/ 18 h 61"/>
                <a:gd name="T32" fmla="*/ 55 w 198"/>
                <a:gd name="T33" fmla="*/ 30 h 61"/>
                <a:gd name="T34" fmla="*/ 56 w 198"/>
                <a:gd name="T35" fmla="*/ 4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61">
                  <a:moveTo>
                    <a:pt x="56" y="47"/>
                  </a:moveTo>
                  <a:cubicBezTo>
                    <a:pt x="59" y="57"/>
                    <a:pt x="63" y="50"/>
                    <a:pt x="69" y="54"/>
                  </a:cubicBezTo>
                  <a:cubicBezTo>
                    <a:pt x="74" y="58"/>
                    <a:pt x="83" y="61"/>
                    <a:pt x="87" y="57"/>
                  </a:cubicBezTo>
                  <a:cubicBezTo>
                    <a:pt x="92" y="53"/>
                    <a:pt x="94" y="50"/>
                    <a:pt x="95" y="53"/>
                  </a:cubicBezTo>
                  <a:cubicBezTo>
                    <a:pt x="98" y="59"/>
                    <a:pt x="109" y="60"/>
                    <a:pt x="133" y="60"/>
                  </a:cubicBezTo>
                  <a:cubicBezTo>
                    <a:pt x="157" y="61"/>
                    <a:pt x="151" y="50"/>
                    <a:pt x="158" y="54"/>
                  </a:cubicBezTo>
                  <a:cubicBezTo>
                    <a:pt x="165" y="58"/>
                    <a:pt x="181" y="58"/>
                    <a:pt x="188" y="57"/>
                  </a:cubicBezTo>
                  <a:cubicBezTo>
                    <a:pt x="195" y="55"/>
                    <a:pt x="198" y="44"/>
                    <a:pt x="198" y="39"/>
                  </a:cubicBezTo>
                  <a:cubicBezTo>
                    <a:pt x="197" y="33"/>
                    <a:pt x="144" y="29"/>
                    <a:pt x="134" y="34"/>
                  </a:cubicBezTo>
                  <a:cubicBezTo>
                    <a:pt x="125" y="40"/>
                    <a:pt x="110" y="32"/>
                    <a:pt x="102" y="36"/>
                  </a:cubicBezTo>
                  <a:cubicBezTo>
                    <a:pt x="95" y="40"/>
                    <a:pt x="97" y="31"/>
                    <a:pt x="84" y="30"/>
                  </a:cubicBezTo>
                  <a:cubicBezTo>
                    <a:pt x="70" y="30"/>
                    <a:pt x="85" y="23"/>
                    <a:pt x="87" y="20"/>
                  </a:cubicBezTo>
                  <a:cubicBezTo>
                    <a:pt x="90" y="17"/>
                    <a:pt x="67" y="9"/>
                    <a:pt x="57" y="11"/>
                  </a:cubicBezTo>
                  <a:cubicBezTo>
                    <a:pt x="48" y="13"/>
                    <a:pt x="42" y="8"/>
                    <a:pt x="33" y="4"/>
                  </a:cubicBezTo>
                  <a:cubicBezTo>
                    <a:pt x="24" y="0"/>
                    <a:pt x="0" y="1"/>
                    <a:pt x="5" y="8"/>
                  </a:cubicBezTo>
                  <a:cubicBezTo>
                    <a:pt x="8" y="13"/>
                    <a:pt x="37" y="23"/>
                    <a:pt x="40" y="18"/>
                  </a:cubicBezTo>
                  <a:cubicBezTo>
                    <a:pt x="43" y="13"/>
                    <a:pt x="51" y="24"/>
                    <a:pt x="55" y="30"/>
                  </a:cubicBezTo>
                  <a:cubicBezTo>
                    <a:pt x="60" y="35"/>
                    <a:pt x="52" y="37"/>
                    <a:pt x="56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8" name="Freeform 2185">
              <a:extLst>
                <a:ext uri="{FF2B5EF4-FFF2-40B4-BE49-F238E27FC236}">
                  <a16:creationId xmlns:a16="http://schemas.microsoft.com/office/drawing/2014/main" id="{A28E462A-839F-49C7-850A-82F442752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736" y="2525193"/>
              <a:ext cx="384050" cy="218727"/>
            </a:xfrm>
            <a:custGeom>
              <a:avLst/>
              <a:gdLst>
                <a:gd name="T0" fmla="*/ 193 w 209"/>
                <a:gd name="T1" fmla="*/ 85 h 112"/>
                <a:gd name="T2" fmla="*/ 209 w 209"/>
                <a:gd name="T3" fmla="*/ 85 h 112"/>
                <a:gd name="T4" fmla="*/ 189 w 209"/>
                <a:gd name="T5" fmla="*/ 70 h 112"/>
                <a:gd name="T6" fmla="*/ 171 w 209"/>
                <a:gd name="T7" fmla="*/ 61 h 112"/>
                <a:gd name="T8" fmla="*/ 166 w 209"/>
                <a:gd name="T9" fmla="*/ 45 h 112"/>
                <a:gd name="T10" fmla="*/ 162 w 209"/>
                <a:gd name="T11" fmla="*/ 19 h 112"/>
                <a:gd name="T12" fmla="*/ 163 w 209"/>
                <a:gd name="T13" fmla="*/ 3 h 112"/>
                <a:gd name="T14" fmla="*/ 141 w 209"/>
                <a:gd name="T15" fmla="*/ 8 h 112"/>
                <a:gd name="T16" fmla="*/ 155 w 209"/>
                <a:gd name="T17" fmla="*/ 20 h 112"/>
                <a:gd name="T18" fmla="*/ 140 w 209"/>
                <a:gd name="T19" fmla="*/ 14 h 112"/>
                <a:gd name="T20" fmla="*/ 128 w 209"/>
                <a:gd name="T21" fmla="*/ 14 h 112"/>
                <a:gd name="T22" fmla="*/ 135 w 209"/>
                <a:gd name="T23" fmla="*/ 42 h 112"/>
                <a:gd name="T24" fmla="*/ 128 w 209"/>
                <a:gd name="T25" fmla="*/ 48 h 112"/>
                <a:gd name="T26" fmla="*/ 120 w 209"/>
                <a:gd name="T27" fmla="*/ 28 h 112"/>
                <a:gd name="T28" fmla="*/ 99 w 209"/>
                <a:gd name="T29" fmla="*/ 20 h 112"/>
                <a:gd name="T30" fmla="*/ 107 w 209"/>
                <a:gd name="T31" fmla="*/ 30 h 112"/>
                <a:gd name="T32" fmla="*/ 94 w 209"/>
                <a:gd name="T33" fmla="*/ 31 h 112"/>
                <a:gd name="T34" fmla="*/ 91 w 209"/>
                <a:gd name="T35" fmla="*/ 28 h 112"/>
                <a:gd name="T36" fmla="*/ 73 w 209"/>
                <a:gd name="T37" fmla="*/ 19 h 112"/>
                <a:gd name="T38" fmla="*/ 65 w 209"/>
                <a:gd name="T39" fmla="*/ 30 h 112"/>
                <a:gd name="T40" fmla="*/ 57 w 209"/>
                <a:gd name="T41" fmla="*/ 26 h 112"/>
                <a:gd name="T42" fmla="*/ 59 w 209"/>
                <a:gd name="T43" fmla="*/ 13 h 112"/>
                <a:gd name="T44" fmla="*/ 30 w 209"/>
                <a:gd name="T45" fmla="*/ 20 h 112"/>
                <a:gd name="T46" fmla="*/ 10 w 209"/>
                <a:gd name="T47" fmla="*/ 32 h 112"/>
                <a:gd name="T48" fmla="*/ 6 w 209"/>
                <a:gd name="T49" fmla="*/ 40 h 112"/>
                <a:gd name="T50" fmla="*/ 12 w 209"/>
                <a:gd name="T51" fmla="*/ 49 h 112"/>
                <a:gd name="T52" fmla="*/ 16 w 209"/>
                <a:gd name="T53" fmla="*/ 55 h 112"/>
                <a:gd name="T54" fmla="*/ 43 w 209"/>
                <a:gd name="T55" fmla="*/ 51 h 112"/>
                <a:gd name="T56" fmla="*/ 13 w 209"/>
                <a:gd name="T57" fmla="*/ 63 h 112"/>
                <a:gd name="T58" fmla="*/ 46 w 209"/>
                <a:gd name="T59" fmla="*/ 70 h 112"/>
                <a:gd name="T60" fmla="*/ 85 w 209"/>
                <a:gd name="T61" fmla="*/ 75 h 112"/>
                <a:gd name="T62" fmla="*/ 56 w 209"/>
                <a:gd name="T63" fmla="*/ 77 h 112"/>
                <a:gd name="T64" fmla="*/ 23 w 209"/>
                <a:gd name="T65" fmla="*/ 85 h 112"/>
                <a:gd name="T66" fmla="*/ 38 w 209"/>
                <a:gd name="T67" fmla="*/ 95 h 112"/>
                <a:gd name="T68" fmla="*/ 64 w 209"/>
                <a:gd name="T69" fmla="*/ 101 h 112"/>
                <a:gd name="T70" fmla="*/ 89 w 209"/>
                <a:gd name="T71" fmla="*/ 112 h 112"/>
                <a:gd name="T72" fmla="*/ 123 w 209"/>
                <a:gd name="T73" fmla="*/ 104 h 112"/>
                <a:gd name="T74" fmla="*/ 139 w 209"/>
                <a:gd name="T75" fmla="*/ 97 h 112"/>
                <a:gd name="T76" fmla="*/ 148 w 209"/>
                <a:gd name="T77" fmla="*/ 98 h 112"/>
                <a:gd name="T78" fmla="*/ 162 w 209"/>
                <a:gd name="T79" fmla="*/ 103 h 112"/>
                <a:gd name="T80" fmla="*/ 198 w 209"/>
                <a:gd name="T81" fmla="*/ 103 h 112"/>
                <a:gd name="T82" fmla="*/ 190 w 209"/>
                <a:gd name="T83" fmla="*/ 93 h 112"/>
                <a:gd name="T84" fmla="*/ 182 w 209"/>
                <a:gd name="T85" fmla="*/ 93 h 112"/>
                <a:gd name="T86" fmla="*/ 193 w 209"/>
                <a:gd name="T87" fmla="*/ 8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9" h="112">
                  <a:moveTo>
                    <a:pt x="193" y="85"/>
                  </a:moveTo>
                  <a:cubicBezTo>
                    <a:pt x="196" y="82"/>
                    <a:pt x="208" y="92"/>
                    <a:pt x="209" y="85"/>
                  </a:cubicBezTo>
                  <a:cubicBezTo>
                    <a:pt x="209" y="77"/>
                    <a:pt x="195" y="74"/>
                    <a:pt x="189" y="70"/>
                  </a:cubicBezTo>
                  <a:cubicBezTo>
                    <a:pt x="183" y="66"/>
                    <a:pt x="180" y="68"/>
                    <a:pt x="171" y="61"/>
                  </a:cubicBezTo>
                  <a:cubicBezTo>
                    <a:pt x="161" y="54"/>
                    <a:pt x="173" y="50"/>
                    <a:pt x="166" y="45"/>
                  </a:cubicBezTo>
                  <a:cubicBezTo>
                    <a:pt x="159" y="39"/>
                    <a:pt x="157" y="24"/>
                    <a:pt x="162" y="19"/>
                  </a:cubicBezTo>
                  <a:cubicBezTo>
                    <a:pt x="167" y="14"/>
                    <a:pt x="172" y="7"/>
                    <a:pt x="163" y="3"/>
                  </a:cubicBezTo>
                  <a:cubicBezTo>
                    <a:pt x="154" y="0"/>
                    <a:pt x="140" y="6"/>
                    <a:pt x="141" y="8"/>
                  </a:cubicBezTo>
                  <a:cubicBezTo>
                    <a:pt x="143" y="10"/>
                    <a:pt x="155" y="17"/>
                    <a:pt x="155" y="20"/>
                  </a:cubicBezTo>
                  <a:cubicBezTo>
                    <a:pt x="155" y="23"/>
                    <a:pt x="144" y="12"/>
                    <a:pt x="140" y="14"/>
                  </a:cubicBezTo>
                  <a:cubicBezTo>
                    <a:pt x="136" y="17"/>
                    <a:pt x="131" y="9"/>
                    <a:pt x="128" y="14"/>
                  </a:cubicBezTo>
                  <a:cubicBezTo>
                    <a:pt x="124" y="19"/>
                    <a:pt x="132" y="37"/>
                    <a:pt x="135" y="42"/>
                  </a:cubicBezTo>
                  <a:cubicBezTo>
                    <a:pt x="138" y="47"/>
                    <a:pt x="132" y="47"/>
                    <a:pt x="128" y="48"/>
                  </a:cubicBezTo>
                  <a:cubicBezTo>
                    <a:pt x="124" y="49"/>
                    <a:pt x="124" y="34"/>
                    <a:pt x="120" y="28"/>
                  </a:cubicBezTo>
                  <a:cubicBezTo>
                    <a:pt x="116" y="23"/>
                    <a:pt x="100" y="16"/>
                    <a:pt x="99" y="20"/>
                  </a:cubicBezTo>
                  <a:cubicBezTo>
                    <a:pt x="98" y="24"/>
                    <a:pt x="109" y="24"/>
                    <a:pt x="107" y="30"/>
                  </a:cubicBezTo>
                  <a:cubicBezTo>
                    <a:pt x="106" y="35"/>
                    <a:pt x="100" y="26"/>
                    <a:pt x="94" y="31"/>
                  </a:cubicBezTo>
                  <a:cubicBezTo>
                    <a:pt x="89" y="35"/>
                    <a:pt x="90" y="32"/>
                    <a:pt x="91" y="28"/>
                  </a:cubicBezTo>
                  <a:cubicBezTo>
                    <a:pt x="92" y="23"/>
                    <a:pt x="83" y="18"/>
                    <a:pt x="73" y="19"/>
                  </a:cubicBezTo>
                  <a:cubicBezTo>
                    <a:pt x="63" y="20"/>
                    <a:pt x="68" y="27"/>
                    <a:pt x="65" y="30"/>
                  </a:cubicBezTo>
                  <a:cubicBezTo>
                    <a:pt x="62" y="32"/>
                    <a:pt x="47" y="28"/>
                    <a:pt x="57" y="26"/>
                  </a:cubicBezTo>
                  <a:cubicBezTo>
                    <a:pt x="66" y="24"/>
                    <a:pt x="62" y="19"/>
                    <a:pt x="59" y="13"/>
                  </a:cubicBezTo>
                  <a:cubicBezTo>
                    <a:pt x="55" y="8"/>
                    <a:pt x="46" y="14"/>
                    <a:pt x="30" y="20"/>
                  </a:cubicBezTo>
                  <a:cubicBezTo>
                    <a:pt x="15" y="25"/>
                    <a:pt x="8" y="31"/>
                    <a:pt x="10" y="32"/>
                  </a:cubicBezTo>
                  <a:cubicBezTo>
                    <a:pt x="12" y="32"/>
                    <a:pt x="12" y="35"/>
                    <a:pt x="6" y="40"/>
                  </a:cubicBezTo>
                  <a:cubicBezTo>
                    <a:pt x="0" y="45"/>
                    <a:pt x="6" y="49"/>
                    <a:pt x="12" y="49"/>
                  </a:cubicBezTo>
                  <a:cubicBezTo>
                    <a:pt x="17" y="49"/>
                    <a:pt x="13" y="54"/>
                    <a:pt x="16" y="55"/>
                  </a:cubicBezTo>
                  <a:cubicBezTo>
                    <a:pt x="20" y="56"/>
                    <a:pt x="38" y="48"/>
                    <a:pt x="43" y="51"/>
                  </a:cubicBezTo>
                  <a:cubicBezTo>
                    <a:pt x="48" y="55"/>
                    <a:pt x="13" y="57"/>
                    <a:pt x="13" y="63"/>
                  </a:cubicBezTo>
                  <a:cubicBezTo>
                    <a:pt x="13" y="69"/>
                    <a:pt x="32" y="72"/>
                    <a:pt x="46" y="70"/>
                  </a:cubicBezTo>
                  <a:cubicBezTo>
                    <a:pt x="60" y="67"/>
                    <a:pt x="85" y="72"/>
                    <a:pt x="85" y="75"/>
                  </a:cubicBezTo>
                  <a:cubicBezTo>
                    <a:pt x="85" y="79"/>
                    <a:pt x="68" y="78"/>
                    <a:pt x="56" y="77"/>
                  </a:cubicBezTo>
                  <a:cubicBezTo>
                    <a:pt x="43" y="77"/>
                    <a:pt x="22" y="81"/>
                    <a:pt x="23" y="85"/>
                  </a:cubicBezTo>
                  <a:cubicBezTo>
                    <a:pt x="24" y="89"/>
                    <a:pt x="25" y="89"/>
                    <a:pt x="38" y="95"/>
                  </a:cubicBezTo>
                  <a:cubicBezTo>
                    <a:pt x="51" y="101"/>
                    <a:pt x="65" y="92"/>
                    <a:pt x="64" y="101"/>
                  </a:cubicBezTo>
                  <a:cubicBezTo>
                    <a:pt x="64" y="109"/>
                    <a:pt x="71" y="111"/>
                    <a:pt x="89" y="112"/>
                  </a:cubicBezTo>
                  <a:cubicBezTo>
                    <a:pt x="106" y="112"/>
                    <a:pt x="114" y="104"/>
                    <a:pt x="123" y="104"/>
                  </a:cubicBezTo>
                  <a:cubicBezTo>
                    <a:pt x="131" y="105"/>
                    <a:pt x="135" y="103"/>
                    <a:pt x="139" y="97"/>
                  </a:cubicBezTo>
                  <a:cubicBezTo>
                    <a:pt x="143" y="91"/>
                    <a:pt x="147" y="95"/>
                    <a:pt x="148" y="98"/>
                  </a:cubicBezTo>
                  <a:cubicBezTo>
                    <a:pt x="149" y="101"/>
                    <a:pt x="160" y="100"/>
                    <a:pt x="162" y="103"/>
                  </a:cubicBezTo>
                  <a:cubicBezTo>
                    <a:pt x="169" y="109"/>
                    <a:pt x="190" y="107"/>
                    <a:pt x="198" y="103"/>
                  </a:cubicBezTo>
                  <a:cubicBezTo>
                    <a:pt x="206" y="99"/>
                    <a:pt x="194" y="88"/>
                    <a:pt x="190" y="93"/>
                  </a:cubicBezTo>
                  <a:cubicBezTo>
                    <a:pt x="186" y="98"/>
                    <a:pt x="183" y="95"/>
                    <a:pt x="182" y="93"/>
                  </a:cubicBezTo>
                  <a:cubicBezTo>
                    <a:pt x="181" y="90"/>
                    <a:pt x="190" y="89"/>
                    <a:pt x="19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9" name="Freeform 2186">
              <a:extLst>
                <a:ext uri="{FF2B5EF4-FFF2-40B4-BE49-F238E27FC236}">
                  <a16:creationId xmlns:a16="http://schemas.microsoft.com/office/drawing/2014/main" id="{5815CCD2-CE78-4C54-8D5D-5A6E0645D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41" y="2506796"/>
              <a:ext cx="140178" cy="136960"/>
            </a:xfrm>
            <a:custGeom>
              <a:avLst/>
              <a:gdLst>
                <a:gd name="T0" fmla="*/ 40 w 77"/>
                <a:gd name="T1" fmla="*/ 63 h 71"/>
                <a:gd name="T2" fmla="*/ 60 w 77"/>
                <a:gd name="T3" fmla="*/ 58 h 71"/>
                <a:gd name="T4" fmla="*/ 75 w 77"/>
                <a:gd name="T5" fmla="*/ 30 h 71"/>
                <a:gd name="T6" fmla="*/ 68 w 77"/>
                <a:gd name="T7" fmla="*/ 29 h 71"/>
                <a:gd name="T8" fmla="*/ 67 w 77"/>
                <a:gd name="T9" fmla="*/ 33 h 71"/>
                <a:gd name="T10" fmla="*/ 53 w 77"/>
                <a:gd name="T11" fmla="*/ 28 h 71"/>
                <a:gd name="T12" fmla="*/ 67 w 77"/>
                <a:gd name="T13" fmla="*/ 16 h 71"/>
                <a:gd name="T14" fmla="*/ 59 w 77"/>
                <a:gd name="T15" fmla="*/ 5 h 71"/>
                <a:gd name="T16" fmla="*/ 45 w 77"/>
                <a:gd name="T17" fmla="*/ 9 h 71"/>
                <a:gd name="T18" fmla="*/ 38 w 77"/>
                <a:gd name="T19" fmla="*/ 11 h 71"/>
                <a:gd name="T20" fmla="*/ 19 w 77"/>
                <a:gd name="T21" fmla="*/ 20 h 71"/>
                <a:gd name="T22" fmla="*/ 31 w 77"/>
                <a:gd name="T23" fmla="*/ 30 h 71"/>
                <a:gd name="T24" fmla="*/ 9 w 77"/>
                <a:gd name="T25" fmla="*/ 28 h 71"/>
                <a:gd name="T26" fmla="*/ 17 w 77"/>
                <a:gd name="T27" fmla="*/ 44 h 71"/>
                <a:gd name="T28" fmla="*/ 40 w 77"/>
                <a:gd name="T29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71">
                  <a:moveTo>
                    <a:pt x="40" y="63"/>
                  </a:moveTo>
                  <a:cubicBezTo>
                    <a:pt x="51" y="71"/>
                    <a:pt x="48" y="57"/>
                    <a:pt x="60" y="58"/>
                  </a:cubicBezTo>
                  <a:cubicBezTo>
                    <a:pt x="73" y="58"/>
                    <a:pt x="73" y="38"/>
                    <a:pt x="75" y="30"/>
                  </a:cubicBezTo>
                  <a:cubicBezTo>
                    <a:pt x="77" y="23"/>
                    <a:pt x="65" y="23"/>
                    <a:pt x="68" y="29"/>
                  </a:cubicBezTo>
                  <a:cubicBezTo>
                    <a:pt x="71" y="34"/>
                    <a:pt x="68" y="40"/>
                    <a:pt x="67" y="33"/>
                  </a:cubicBezTo>
                  <a:cubicBezTo>
                    <a:pt x="66" y="27"/>
                    <a:pt x="56" y="33"/>
                    <a:pt x="53" y="28"/>
                  </a:cubicBezTo>
                  <a:cubicBezTo>
                    <a:pt x="49" y="23"/>
                    <a:pt x="64" y="22"/>
                    <a:pt x="67" y="16"/>
                  </a:cubicBezTo>
                  <a:cubicBezTo>
                    <a:pt x="71" y="9"/>
                    <a:pt x="56" y="10"/>
                    <a:pt x="59" y="5"/>
                  </a:cubicBezTo>
                  <a:cubicBezTo>
                    <a:pt x="63" y="0"/>
                    <a:pt x="37" y="6"/>
                    <a:pt x="45" y="9"/>
                  </a:cubicBezTo>
                  <a:cubicBezTo>
                    <a:pt x="52" y="12"/>
                    <a:pt x="45" y="16"/>
                    <a:pt x="38" y="11"/>
                  </a:cubicBezTo>
                  <a:cubicBezTo>
                    <a:pt x="31" y="6"/>
                    <a:pt x="12" y="14"/>
                    <a:pt x="19" y="20"/>
                  </a:cubicBezTo>
                  <a:cubicBezTo>
                    <a:pt x="24" y="24"/>
                    <a:pt x="41" y="17"/>
                    <a:pt x="31" y="30"/>
                  </a:cubicBezTo>
                  <a:cubicBezTo>
                    <a:pt x="22" y="43"/>
                    <a:pt x="18" y="26"/>
                    <a:pt x="9" y="28"/>
                  </a:cubicBezTo>
                  <a:cubicBezTo>
                    <a:pt x="0" y="29"/>
                    <a:pt x="4" y="40"/>
                    <a:pt x="17" y="44"/>
                  </a:cubicBezTo>
                  <a:cubicBezTo>
                    <a:pt x="31" y="48"/>
                    <a:pt x="29" y="56"/>
                    <a:pt x="4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0" name="Freeform 2187">
              <a:extLst>
                <a:ext uri="{FF2B5EF4-FFF2-40B4-BE49-F238E27FC236}">
                  <a16:creationId xmlns:a16="http://schemas.microsoft.com/office/drawing/2014/main" id="{365E80D5-01C2-4099-8332-00B92A4D4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215" y="2447514"/>
              <a:ext cx="30724" cy="30662"/>
            </a:xfrm>
            <a:custGeom>
              <a:avLst/>
              <a:gdLst>
                <a:gd name="T0" fmla="*/ 14 w 17"/>
                <a:gd name="T1" fmla="*/ 12 h 16"/>
                <a:gd name="T2" fmla="*/ 3 w 17"/>
                <a:gd name="T3" fmla="*/ 7 h 16"/>
                <a:gd name="T4" fmla="*/ 14 w 17"/>
                <a:gd name="T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6">
                  <a:moveTo>
                    <a:pt x="14" y="12"/>
                  </a:moveTo>
                  <a:cubicBezTo>
                    <a:pt x="17" y="8"/>
                    <a:pt x="6" y="0"/>
                    <a:pt x="3" y="7"/>
                  </a:cubicBezTo>
                  <a:cubicBezTo>
                    <a:pt x="0" y="14"/>
                    <a:pt x="10" y="16"/>
                    <a:pt x="1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1" name="Freeform 2188">
              <a:extLst>
                <a:ext uri="{FF2B5EF4-FFF2-40B4-BE49-F238E27FC236}">
                  <a16:creationId xmlns:a16="http://schemas.microsoft.com/office/drawing/2014/main" id="{5DBB4C79-2DFA-43DE-AC84-B98E1B08E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36" y="2155197"/>
              <a:ext cx="243871" cy="181931"/>
            </a:xfrm>
            <a:custGeom>
              <a:avLst/>
              <a:gdLst>
                <a:gd name="T0" fmla="*/ 8 w 133"/>
                <a:gd name="T1" fmla="*/ 48 h 94"/>
                <a:gd name="T2" fmla="*/ 19 w 133"/>
                <a:gd name="T3" fmla="*/ 60 h 94"/>
                <a:gd name="T4" fmla="*/ 52 w 133"/>
                <a:gd name="T5" fmla="*/ 61 h 94"/>
                <a:gd name="T6" fmla="*/ 32 w 133"/>
                <a:gd name="T7" fmla="*/ 71 h 94"/>
                <a:gd name="T8" fmla="*/ 48 w 133"/>
                <a:gd name="T9" fmla="*/ 83 h 94"/>
                <a:gd name="T10" fmla="*/ 75 w 133"/>
                <a:gd name="T11" fmla="*/ 90 h 94"/>
                <a:gd name="T12" fmla="*/ 91 w 133"/>
                <a:gd name="T13" fmla="*/ 90 h 94"/>
                <a:gd name="T14" fmla="*/ 102 w 133"/>
                <a:gd name="T15" fmla="*/ 77 h 94"/>
                <a:gd name="T16" fmla="*/ 114 w 133"/>
                <a:gd name="T17" fmla="*/ 68 h 94"/>
                <a:gd name="T18" fmla="*/ 133 w 133"/>
                <a:gd name="T19" fmla="*/ 61 h 94"/>
                <a:gd name="T20" fmla="*/ 122 w 133"/>
                <a:gd name="T21" fmla="*/ 56 h 94"/>
                <a:gd name="T22" fmla="*/ 111 w 133"/>
                <a:gd name="T23" fmla="*/ 49 h 94"/>
                <a:gd name="T24" fmla="*/ 106 w 133"/>
                <a:gd name="T25" fmla="*/ 38 h 94"/>
                <a:gd name="T26" fmla="*/ 98 w 133"/>
                <a:gd name="T27" fmla="*/ 36 h 94"/>
                <a:gd name="T28" fmla="*/ 87 w 133"/>
                <a:gd name="T29" fmla="*/ 31 h 94"/>
                <a:gd name="T30" fmla="*/ 52 w 133"/>
                <a:gd name="T31" fmla="*/ 12 h 94"/>
                <a:gd name="T32" fmla="*/ 32 w 133"/>
                <a:gd name="T33" fmla="*/ 9 h 94"/>
                <a:gd name="T34" fmla="*/ 33 w 133"/>
                <a:gd name="T35" fmla="*/ 14 h 94"/>
                <a:gd name="T36" fmla="*/ 26 w 133"/>
                <a:gd name="T37" fmla="*/ 19 h 94"/>
                <a:gd name="T38" fmla="*/ 16 w 133"/>
                <a:gd name="T39" fmla="*/ 24 h 94"/>
                <a:gd name="T40" fmla="*/ 18 w 133"/>
                <a:gd name="T41" fmla="*/ 37 h 94"/>
                <a:gd name="T42" fmla="*/ 12 w 133"/>
                <a:gd name="T43" fmla="*/ 42 h 94"/>
                <a:gd name="T44" fmla="*/ 8 w 133"/>
                <a:gd name="T45" fmla="*/ 4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3" h="94">
                  <a:moveTo>
                    <a:pt x="8" y="48"/>
                  </a:moveTo>
                  <a:cubicBezTo>
                    <a:pt x="16" y="52"/>
                    <a:pt x="11" y="57"/>
                    <a:pt x="19" y="60"/>
                  </a:cubicBezTo>
                  <a:cubicBezTo>
                    <a:pt x="27" y="64"/>
                    <a:pt x="50" y="56"/>
                    <a:pt x="52" y="61"/>
                  </a:cubicBezTo>
                  <a:cubicBezTo>
                    <a:pt x="54" y="67"/>
                    <a:pt x="29" y="67"/>
                    <a:pt x="32" y="71"/>
                  </a:cubicBezTo>
                  <a:cubicBezTo>
                    <a:pt x="36" y="74"/>
                    <a:pt x="50" y="80"/>
                    <a:pt x="48" y="83"/>
                  </a:cubicBezTo>
                  <a:cubicBezTo>
                    <a:pt x="46" y="86"/>
                    <a:pt x="72" y="94"/>
                    <a:pt x="75" y="90"/>
                  </a:cubicBezTo>
                  <a:cubicBezTo>
                    <a:pt x="77" y="86"/>
                    <a:pt x="84" y="87"/>
                    <a:pt x="91" y="90"/>
                  </a:cubicBezTo>
                  <a:cubicBezTo>
                    <a:pt x="97" y="92"/>
                    <a:pt x="98" y="74"/>
                    <a:pt x="102" y="77"/>
                  </a:cubicBezTo>
                  <a:cubicBezTo>
                    <a:pt x="107" y="80"/>
                    <a:pt x="106" y="71"/>
                    <a:pt x="114" y="68"/>
                  </a:cubicBezTo>
                  <a:cubicBezTo>
                    <a:pt x="121" y="65"/>
                    <a:pt x="132" y="65"/>
                    <a:pt x="133" y="61"/>
                  </a:cubicBezTo>
                  <a:cubicBezTo>
                    <a:pt x="133" y="59"/>
                    <a:pt x="131" y="55"/>
                    <a:pt x="122" y="56"/>
                  </a:cubicBezTo>
                  <a:cubicBezTo>
                    <a:pt x="113" y="57"/>
                    <a:pt x="107" y="54"/>
                    <a:pt x="111" y="49"/>
                  </a:cubicBezTo>
                  <a:cubicBezTo>
                    <a:pt x="115" y="44"/>
                    <a:pt x="101" y="42"/>
                    <a:pt x="106" y="38"/>
                  </a:cubicBezTo>
                  <a:cubicBezTo>
                    <a:pt x="111" y="34"/>
                    <a:pt x="96" y="30"/>
                    <a:pt x="98" y="36"/>
                  </a:cubicBezTo>
                  <a:cubicBezTo>
                    <a:pt x="99" y="42"/>
                    <a:pt x="89" y="37"/>
                    <a:pt x="87" y="31"/>
                  </a:cubicBezTo>
                  <a:cubicBezTo>
                    <a:pt x="86" y="26"/>
                    <a:pt x="65" y="24"/>
                    <a:pt x="52" y="12"/>
                  </a:cubicBezTo>
                  <a:cubicBezTo>
                    <a:pt x="38" y="0"/>
                    <a:pt x="24" y="8"/>
                    <a:pt x="32" y="9"/>
                  </a:cubicBezTo>
                  <a:cubicBezTo>
                    <a:pt x="40" y="11"/>
                    <a:pt x="40" y="15"/>
                    <a:pt x="33" y="14"/>
                  </a:cubicBezTo>
                  <a:cubicBezTo>
                    <a:pt x="27" y="14"/>
                    <a:pt x="15" y="15"/>
                    <a:pt x="26" y="19"/>
                  </a:cubicBezTo>
                  <a:cubicBezTo>
                    <a:pt x="36" y="23"/>
                    <a:pt x="25" y="24"/>
                    <a:pt x="16" y="24"/>
                  </a:cubicBezTo>
                  <a:cubicBezTo>
                    <a:pt x="8" y="24"/>
                    <a:pt x="7" y="35"/>
                    <a:pt x="18" y="37"/>
                  </a:cubicBezTo>
                  <a:cubicBezTo>
                    <a:pt x="29" y="38"/>
                    <a:pt x="21" y="45"/>
                    <a:pt x="12" y="42"/>
                  </a:cubicBezTo>
                  <a:cubicBezTo>
                    <a:pt x="3" y="40"/>
                    <a:pt x="0" y="44"/>
                    <a:pt x="8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2" name="Freeform 2189">
              <a:extLst>
                <a:ext uri="{FF2B5EF4-FFF2-40B4-BE49-F238E27FC236}">
                  <a16:creationId xmlns:a16="http://schemas.microsoft.com/office/drawing/2014/main" id="{5340532C-1D4C-43A4-8A69-E901149A4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2118" y="2343262"/>
              <a:ext cx="72969" cy="34751"/>
            </a:xfrm>
            <a:custGeom>
              <a:avLst/>
              <a:gdLst>
                <a:gd name="T0" fmla="*/ 39 w 40"/>
                <a:gd name="T1" fmla="*/ 3 h 17"/>
                <a:gd name="T2" fmla="*/ 6 w 40"/>
                <a:gd name="T3" fmla="*/ 9 h 17"/>
                <a:gd name="T4" fmla="*/ 39 w 40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17">
                  <a:moveTo>
                    <a:pt x="39" y="3"/>
                  </a:moveTo>
                  <a:cubicBezTo>
                    <a:pt x="38" y="0"/>
                    <a:pt x="0" y="5"/>
                    <a:pt x="6" y="9"/>
                  </a:cubicBezTo>
                  <a:cubicBezTo>
                    <a:pt x="16" y="17"/>
                    <a:pt x="40" y="6"/>
                    <a:pt x="3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3" name="Freeform 2190">
              <a:extLst>
                <a:ext uri="{FF2B5EF4-FFF2-40B4-BE49-F238E27FC236}">
                  <a16:creationId xmlns:a16="http://schemas.microsoft.com/office/drawing/2014/main" id="{1A85898B-403C-4BB2-97D3-47FFB8C34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252" y="2337129"/>
              <a:ext cx="40325" cy="51104"/>
            </a:xfrm>
            <a:custGeom>
              <a:avLst/>
              <a:gdLst>
                <a:gd name="T0" fmla="*/ 18 w 22"/>
                <a:gd name="T1" fmla="*/ 21 h 27"/>
                <a:gd name="T2" fmla="*/ 1 w 22"/>
                <a:gd name="T3" fmla="*/ 8 h 27"/>
                <a:gd name="T4" fmla="*/ 18 w 22"/>
                <a:gd name="T5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18" y="21"/>
                  </a:moveTo>
                  <a:cubicBezTo>
                    <a:pt x="22" y="16"/>
                    <a:pt x="2" y="0"/>
                    <a:pt x="1" y="8"/>
                  </a:cubicBezTo>
                  <a:cubicBezTo>
                    <a:pt x="0" y="15"/>
                    <a:pt x="14" y="27"/>
                    <a:pt x="1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4" name="Freeform 2191">
              <a:extLst>
                <a:ext uri="{FF2B5EF4-FFF2-40B4-BE49-F238E27FC236}">
                  <a16:creationId xmlns:a16="http://schemas.microsoft.com/office/drawing/2014/main" id="{FEFAF4E2-3658-42DE-BCE7-614A0548B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632" y="2290113"/>
              <a:ext cx="80651" cy="55193"/>
            </a:xfrm>
            <a:custGeom>
              <a:avLst/>
              <a:gdLst>
                <a:gd name="T0" fmla="*/ 17 w 44"/>
                <a:gd name="T1" fmla="*/ 29 h 29"/>
                <a:gd name="T2" fmla="*/ 37 w 44"/>
                <a:gd name="T3" fmla="*/ 25 h 29"/>
                <a:gd name="T4" fmla="*/ 38 w 44"/>
                <a:gd name="T5" fmla="*/ 17 h 29"/>
                <a:gd name="T6" fmla="*/ 26 w 44"/>
                <a:gd name="T7" fmla="*/ 12 h 29"/>
                <a:gd name="T8" fmla="*/ 3 w 44"/>
                <a:gd name="T9" fmla="*/ 5 h 29"/>
                <a:gd name="T10" fmla="*/ 17 w 44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9">
                  <a:moveTo>
                    <a:pt x="17" y="29"/>
                  </a:moveTo>
                  <a:cubicBezTo>
                    <a:pt x="25" y="29"/>
                    <a:pt x="31" y="28"/>
                    <a:pt x="37" y="25"/>
                  </a:cubicBezTo>
                  <a:cubicBezTo>
                    <a:pt x="44" y="23"/>
                    <a:pt x="34" y="23"/>
                    <a:pt x="38" y="17"/>
                  </a:cubicBezTo>
                  <a:cubicBezTo>
                    <a:pt x="43" y="11"/>
                    <a:pt x="27" y="10"/>
                    <a:pt x="26" y="12"/>
                  </a:cubicBezTo>
                  <a:cubicBezTo>
                    <a:pt x="25" y="14"/>
                    <a:pt x="6" y="0"/>
                    <a:pt x="3" y="5"/>
                  </a:cubicBezTo>
                  <a:cubicBezTo>
                    <a:pt x="0" y="9"/>
                    <a:pt x="10" y="29"/>
                    <a:pt x="1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5" name="Freeform 2192">
              <a:extLst>
                <a:ext uri="{FF2B5EF4-FFF2-40B4-BE49-F238E27FC236}">
                  <a16:creationId xmlns:a16="http://schemas.microsoft.com/office/drawing/2014/main" id="{0FBD105E-AC2E-432F-BECF-B02A3A88C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891" y="2349394"/>
              <a:ext cx="53767" cy="32707"/>
            </a:xfrm>
            <a:custGeom>
              <a:avLst/>
              <a:gdLst>
                <a:gd name="T0" fmla="*/ 20 w 29"/>
                <a:gd name="T1" fmla="*/ 4 h 16"/>
                <a:gd name="T2" fmla="*/ 9 w 29"/>
                <a:gd name="T3" fmla="*/ 13 h 16"/>
                <a:gd name="T4" fmla="*/ 20 w 29"/>
                <a:gd name="T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6">
                  <a:moveTo>
                    <a:pt x="20" y="4"/>
                  </a:moveTo>
                  <a:cubicBezTo>
                    <a:pt x="11" y="0"/>
                    <a:pt x="0" y="9"/>
                    <a:pt x="9" y="13"/>
                  </a:cubicBezTo>
                  <a:cubicBezTo>
                    <a:pt x="17" y="16"/>
                    <a:pt x="29" y="9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6" name="Freeform 2193">
              <a:extLst>
                <a:ext uri="{FF2B5EF4-FFF2-40B4-BE49-F238E27FC236}">
                  <a16:creationId xmlns:a16="http://schemas.microsoft.com/office/drawing/2014/main" id="{2A105EE5-DF1D-4CDF-8330-83C64EC38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172" y="2267627"/>
              <a:ext cx="151699" cy="83811"/>
            </a:xfrm>
            <a:custGeom>
              <a:avLst/>
              <a:gdLst>
                <a:gd name="T0" fmla="*/ 14 w 82"/>
                <a:gd name="T1" fmla="*/ 14 h 43"/>
                <a:gd name="T2" fmla="*/ 29 w 82"/>
                <a:gd name="T3" fmla="*/ 21 h 43"/>
                <a:gd name="T4" fmla="*/ 11 w 82"/>
                <a:gd name="T5" fmla="*/ 24 h 43"/>
                <a:gd name="T6" fmla="*/ 25 w 82"/>
                <a:gd name="T7" fmla="*/ 28 h 43"/>
                <a:gd name="T8" fmla="*/ 55 w 82"/>
                <a:gd name="T9" fmla="*/ 34 h 43"/>
                <a:gd name="T10" fmla="*/ 76 w 82"/>
                <a:gd name="T11" fmla="*/ 36 h 43"/>
                <a:gd name="T12" fmla="*/ 72 w 82"/>
                <a:gd name="T13" fmla="*/ 24 h 43"/>
                <a:gd name="T14" fmla="*/ 58 w 82"/>
                <a:gd name="T15" fmla="*/ 16 h 43"/>
                <a:gd name="T16" fmla="*/ 46 w 82"/>
                <a:gd name="T17" fmla="*/ 8 h 43"/>
                <a:gd name="T18" fmla="*/ 39 w 82"/>
                <a:gd name="T19" fmla="*/ 7 h 43"/>
                <a:gd name="T20" fmla="*/ 6 w 82"/>
                <a:gd name="T21" fmla="*/ 2 h 43"/>
                <a:gd name="T22" fmla="*/ 14 w 82"/>
                <a:gd name="T23" fmla="*/ 1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43">
                  <a:moveTo>
                    <a:pt x="14" y="14"/>
                  </a:moveTo>
                  <a:cubicBezTo>
                    <a:pt x="20" y="10"/>
                    <a:pt x="31" y="17"/>
                    <a:pt x="29" y="21"/>
                  </a:cubicBezTo>
                  <a:cubicBezTo>
                    <a:pt x="27" y="26"/>
                    <a:pt x="10" y="21"/>
                    <a:pt x="11" y="24"/>
                  </a:cubicBezTo>
                  <a:cubicBezTo>
                    <a:pt x="11" y="26"/>
                    <a:pt x="13" y="32"/>
                    <a:pt x="25" y="28"/>
                  </a:cubicBezTo>
                  <a:cubicBezTo>
                    <a:pt x="37" y="25"/>
                    <a:pt x="47" y="27"/>
                    <a:pt x="55" y="34"/>
                  </a:cubicBezTo>
                  <a:cubicBezTo>
                    <a:pt x="63" y="40"/>
                    <a:pt x="71" y="43"/>
                    <a:pt x="76" y="36"/>
                  </a:cubicBezTo>
                  <a:cubicBezTo>
                    <a:pt x="82" y="30"/>
                    <a:pt x="69" y="29"/>
                    <a:pt x="72" y="24"/>
                  </a:cubicBezTo>
                  <a:cubicBezTo>
                    <a:pt x="74" y="19"/>
                    <a:pt x="64" y="16"/>
                    <a:pt x="58" y="16"/>
                  </a:cubicBezTo>
                  <a:cubicBezTo>
                    <a:pt x="53" y="16"/>
                    <a:pt x="51" y="6"/>
                    <a:pt x="46" y="8"/>
                  </a:cubicBezTo>
                  <a:cubicBezTo>
                    <a:pt x="42" y="10"/>
                    <a:pt x="39" y="13"/>
                    <a:pt x="39" y="7"/>
                  </a:cubicBezTo>
                  <a:cubicBezTo>
                    <a:pt x="39" y="0"/>
                    <a:pt x="13" y="0"/>
                    <a:pt x="6" y="2"/>
                  </a:cubicBezTo>
                  <a:cubicBezTo>
                    <a:pt x="0" y="5"/>
                    <a:pt x="8" y="18"/>
                    <a:pt x="1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7" name="Freeform 2194">
              <a:extLst>
                <a:ext uri="{FF2B5EF4-FFF2-40B4-BE49-F238E27FC236}">
                  <a16:creationId xmlns:a16="http://schemas.microsoft.com/office/drawing/2014/main" id="{2D21E42E-2011-4510-B4C6-FBA9B46B7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799" y="2519060"/>
              <a:ext cx="97932" cy="61326"/>
            </a:xfrm>
            <a:custGeom>
              <a:avLst/>
              <a:gdLst>
                <a:gd name="T0" fmla="*/ 3 w 54"/>
                <a:gd name="T1" fmla="*/ 7 h 31"/>
                <a:gd name="T2" fmla="*/ 10 w 54"/>
                <a:gd name="T3" fmla="*/ 21 h 31"/>
                <a:gd name="T4" fmla="*/ 27 w 54"/>
                <a:gd name="T5" fmla="*/ 26 h 31"/>
                <a:gd name="T6" fmla="*/ 54 w 54"/>
                <a:gd name="T7" fmla="*/ 22 h 31"/>
                <a:gd name="T8" fmla="*/ 26 w 54"/>
                <a:gd name="T9" fmla="*/ 8 h 31"/>
                <a:gd name="T10" fmla="*/ 3 w 54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31">
                  <a:moveTo>
                    <a:pt x="3" y="7"/>
                  </a:moveTo>
                  <a:cubicBezTo>
                    <a:pt x="0" y="13"/>
                    <a:pt x="10" y="13"/>
                    <a:pt x="10" y="21"/>
                  </a:cubicBezTo>
                  <a:cubicBezTo>
                    <a:pt x="11" y="28"/>
                    <a:pt x="20" y="31"/>
                    <a:pt x="27" y="26"/>
                  </a:cubicBezTo>
                  <a:cubicBezTo>
                    <a:pt x="34" y="22"/>
                    <a:pt x="54" y="28"/>
                    <a:pt x="54" y="22"/>
                  </a:cubicBezTo>
                  <a:cubicBezTo>
                    <a:pt x="54" y="16"/>
                    <a:pt x="33" y="6"/>
                    <a:pt x="26" y="8"/>
                  </a:cubicBezTo>
                  <a:cubicBezTo>
                    <a:pt x="18" y="9"/>
                    <a:pt x="6" y="0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8" name="Freeform 2195">
              <a:extLst>
                <a:ext uri="{FF2B5EF4-FFF2-40B4-BE49-F238E27FC236}">
                  <a16:creationId xmlns:a16="http://schemas.microsoft.com/office/drawing/2014/main" id="{46584F10-0534-4AF6-B310-CE31B27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896" y="2420940"/>
              <a:ext cx="42246" cy="32707"/>
            </a:xfrm>
            <a:custGeom>
              <a:avLst/>
              <a:gdLst>
                <a:gd name="T0" fmla="*/ 5 w 23"/>
                <a:gd name="T1" fmla="*/ 16 h 17"/>
                <a:gd name="T2" fmla="*/ 22 w 23"/>
                <a:gd name="T3" fmla="*/ 5 h 17"/>
                <a:gd name="T4" fmla="*/ 5 w 23"/>
                <a:gd name="T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7">
                  <a:moveTo>
                    <a:pt x="5" y="16"/>
                  </a:moveTo>
                  <a:cubicBezTo>
                    <a:pt x="14" y="17"/>
                    <a:pt x="23" y="9"/>
                    <a:pt x="22" y="5"/>
                  </a:cubicBezTo>
                  <a:cubicBezTo>
                    <a:pt x="22" y="0"/>
                    <a:pt x="0" y="16"/>
                    <a:pt x="5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9" name="Freeform 2196">
              <a:extLst>
                <a:ext uri="{FF2B5EF4-FFF2-40B4-BE49-F238E27FC236}">
                  <a16:creationId xmlns:a16="http://schemas.microsoft.com/office/drawing/2014/main" id="{94127F44-C409-43E9-AE95-3232520B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240" y="2968779"/>
              <a:ext cx="32645" cy="26574"/>
            </a:xfrm>
            <a:custGeom>
              <a:avLst/>
              <a:gdLst>
                <a:gd name="T0" fmla="*/ 8 w 18"/>
                <a:gd name="T1" fmla="*/ 13 h 14"/>
                <a:gd name="T2" fmla="*/ 9 w 18"/>
                <a:gd name="T3" fmla="*/ 1 h 14"/>
                <a:gd name="T4" fmla="*/ 8 w 18"/>
                <a:gd name="T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4">
                  <a:moveTo>
                    <a:pt x="8" y="13"/>
                  </a:moveTo>
                  <a:cubicBezTo>
                    <a:pt x="11" y="13"/>
                    <a:pt x="18" y="0"/>
                    <a:pt x="9" y="1"/>
                  </a:cubicBezTo>
                  <a:cubicBezTo>
                    <a:pt x="0" y="1"/>
                    <a:pt x="2" y="14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0" name="Freeform 2197">
              <a:extLst>
                <a:ext uri="{FF2B5EF4-FFF2-40B4-BE49-F238E27FC236}">
                  <a16:creationId xmlns:a16="http://schemas.microsoft.com/office/drawing/2014/main" id="{41A732EC-636F-4BF0-9A3D-CBFB0F1238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0398" y="2512928"/>
              <a:ext cx="1776230" cy="1058884"/>
            </a:xfrm>
            <a:custGeom>
              <a:avLst/>
              <a:gdLst>
                <a:gd name="T0" fmla="*/ 537 w 969"/>
                <a:gd name="T1" fmla="*/ 453 h 543"/>
                <a:gd name="T2" fmla="*/ 569 w 969"/>
                <a:gd name="T3" fmla="*/ 458 h 543"/>
                <a:gd name="T4" fmla="*/ 640 w 969"/>
                <a:gd name="T5" fmla="*/ 482 h 543"/>
                <a:gd name="T6" fmla="*/ 670 w 969"/>
                <a:gd name="T7" fmla="*/ 518 h 543"/>
                <a:gd name="T8" fmla="*/ 698 w 969"/>
                <a:gd name="T9" fmla="*/ 535 h 543"/>
                <a:gd name="T10" fmla="*/ 731 w 969"/>
                <a:gd name="T11" fmla="*/ 516 h 543"/>
                <a:gd name="T12" fmla="*/ 831 w 969"/>
                <a:gd name="T13" fmla="*/ 475 h 543"/>
                <a:gd name="T14" fmla="*/ 875 w 969"/>
                <a:gd name="T15" fmla="*/ 501 h 543"/>
                <a:gd name="T16" fmla="*/ 904 w 969"/>
                <a:gd name="T17" fmla="*/ 498 h 543"/>
                <a:gd name="T18" fmla="*/ 876 w 969"/>
                <a:gd name="T19" fmla="*/ 493 h 543"/>
                <a:gd name="T20" fmla="*/ 794 w 969"/>
                <a:gd name="T21" fmla="*/ 478 h 543"/>
                <a:gd name="T22" fmla="*/ 933 w 969"/>
                <a:gd name="T23" fmla="*/ 416 h 543"/>
                <a:gd name="T24" fmla="*/ 949 w 969"/>
                <a:gd name="T25" fmla="*/ 380 h 543"/>
                <a:gd name="T26" fmla="*/ 947 w 969"/>
                <a:gd name="T27" fmla="*/ 365 h 543"/>
                <a:gd name="T28" fmla="*/ 902 w 969"/>
                <a:gd name="T29" fmla="*/ 325 h 543"/>
                <a:gd name="T30" fmla="*/ 867 w 969"/>
                <a:gd name="T31" fmla="*/ 268 h 543"/>
                <a:gd name="T32" fmla="*/ 831 w 969"/>
                <a:gd name="T33" fmla="*/ 304 h 543"/>
                <a:gd name="T34" fmla="*/ 804 w 969"/>
                <a:gd name="T35" fmla="*/ 259 h 543"/>
                <a:gd name="T36" fmla="*/ 750 w 969"/>
                <a:gd name="T37" fmla="*/ 237 h 543"/>
                <a:gd name="T38" fmla="*/ 712 w 969"/>
                <a:gd name="T39" fmla="*/ 259 h 543"/>
                <a:gd name="T40" fmla="*/ 728 w 969"/>
                <a:gd name="T41" fmla="*/ 338 h 543"/>
                <a:gd name="T42" fmla="*/ 705 w 969"/>
                <a:gd name="T43" fmla="*/ 410 h 543"/>
                <a:gd name="T44" fmla="*/ 663 w 969"/>
                <a:gd name="T45" fmla="*/ 370 h 543"/>
                <a:gd name="T46" fmla="*/ 592 w 969"/>
                <a:gd name="T47" fmla="*/ 329 h 543"/>
                <a:gd name="T48" fmla="*/ 524 w 969"/>
                <a:gd name="T49" fmla="*/ 293 h 543"/>
                <a:gd name="T50" fmla="*/ 556 w 969"/>
                <a:gd name="T51" fmla="*/ 226 h 543"/>
                <a:gd name="T52" fmla="*/ 594 w 969"/>
                <a:gd name="T53" fmla="*/ 203 h 543"/>
                <a:gd name="T54" fmla="*/ 615 w 969"/>
                <a:gd name="T55" fmla="*/ 161 h 543"/>
                <a:gd name="T56" fmla="*/ 656 w 969"/>
                <a:gd name="T57" fmla="*/ 157 h 543"/>
                <a:gd name="T58" fmla="*/ 672 w 969"/>
                <a:gd name="T59" fmla="*/ 109 h 543"/>
                <a:gd name="T60" fmla="*/ 632 w 969"/>
                <a:gd name="T61" fmla="*/ 115 h 543"/>
                <a:gd name="T62" fmla="*/ 603 w 969"/>
                <a:gd name="T63" fmla="*/ 140 h 543"/>
                <a:gd name="T64" fmla="*/ 573 w 969"/>
                <a:gd name="T65" fmla="*/ 123 h 543"/>
                <a:gd name="T66" fmla="*/ 560 w 969"/>
                <a:gd name="T67" fmla="*/ 86 h 543"/>
                <a:gd name="T68" fmla="*/ 537 w 969"/>
                <a:gd name="T69" fmla="*/ 34 h 543"/>
                <a:gd name="T70" fmla="*/ 520 w 969"/>
                <a:gd name="T71" fmla="*/ 11 h 543"/>
                <a:gd name="T72" fmla="*/ 507 w 969"/>
                <a:gd name="T73" fmla="*/ 61 h 543"/>
                <a:gd name="T74" fmla="*/ 532 w 969"/>
                <a:gd name="T75" fmla="*/ 110 h 543"/>
                <a:gd name="T76" fmla="*/ 507 w 969"/>
                <a:gd name="T77" fmla="*/ 125 h 543"/>
                <a:gd name="T78" fmla="*/ 516 w 969"/>
                <a:gd name="T79" fmla="*/ 102 h 543"/>
                <a:gd name="T80" fmla="*/ 485 w 969"/>
                <a:gd name="T81" fmla="*/ 122 h 543"/>
                <a:gd name="T82" fmla="*/ 408 w 969"/>
                <a:gd name="T83" fmla="*/ 122 h 543"/>
                <a:gd name="T84" fmla="*/ 379 w 969"/>
                <a:gd name="T85" fmla="*/ 128 h 543"/>
                <a:gd name="T86" fmla="*/ 346 w 969"/>
                <a:gd name="T87" fmla="*/ 132 h 543"/>
                <a:gd name="T88" fmla="*/ 249 w 969"/>
                <a:gd name="T89" fmla="*/ 104 h 543"/>
                <a:gd name="T90" fmla="*/ 153 w 969"/>
                <a:gd name="T91" fmla="*/ 80 h 543"/>
                <a:gd name="T92" fmla="*/ 87 w 969"/>
                <a:gd name="T93" fmla="*/ 116 h 543"/>
                <a:gd name="T94" fmla="*/ 82 w 969"/>
                <a:gd name="T95" fmla="*/ 102 h 543"/>
                <a:gd name="T96" fmla="*/ 19 w 969"/>
                <a:gd name="T97" fmla="*/ 99 h 543"/>
                <a:gd name="T98" fmla="*/ 17 w 969"/>
                <a:gd name="T99" fmla="*/ 267 h 543"/>
                <a:gd name="T100" fmla="*/ 45 w 969"/>
                <a:gd name="T101" fmla="*/ 288 h 543"/>
                <a:gd name="T102" fmla="*/ 113 w 969"/>
                <a:gd name="T103" fmla="*/ 334 h 543"/>
                <a:gd name="T104" fmla="*/ 122 w 969"/>
                <a:gd name="T105" fmla="*/ 369 h 543"/>
                <a:gd name="T106" fmla="*/ 148 w 969"/>
                <a:gd name="T107" fmla="*/ 403 h 543"/>
                <a:gd name="T108" fmla="*/ 192 w 969"/>
                <a:gd name="T109" fmla="*/ 436 h 543"/>
                <a:gd name="T110" fmla="*/ 241 w 969"/>
                <a:gd name="T111" fmla="*/ 177 h 543"/>
                <a:gd name="T112" fmla="*/ 210 w 969"/>
                <a:gd name="T113" fmla="*/ 176 h 543"/>
                <a:gd name="T114" fmla="*/ 239 w 969"/>
                <a:gd name="T115" fmla="*/ 162 h 543"/>
                <a:gd name="T116" fmla="*/ 285 w 969"/>
                <a:gd name="T117" fmla="*/ 252 h 543"/>
                <a:gd name="T118" fmla="*/ 501 w 969"/>
                <a:gd name="T119" fmla="*/ 426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9" h="543">
                  <a:moveTo>
                    <a:pt x="521" y="441"/>
                  </a:moveTo>
                  <a:cubicBezTo>
                    <a:pt x="522" y="441"/>
                    <a:pt x="523" y="441"/>
                    <a:pt x="524" y="442"/>
                  </a:cubicBezTo>
                  <a:cubicBezTo>
                    <a:pt x="526" y="443"/>
                    <a:pt x="526" y="446"/>
                    <a:pt x="526" y="448"/>
                  </a:cubicBezTo>
                  <a:cubicBezTo>
                    <a:pt x="527" y="449"/>
                    <a:pt x="527" y="450"/>
                    <a:pt x="528" y="450"/>
                  </a:cubicBezTo>
                  <a:cubicBezTo>
                    <a:pt x="529" y="451"/>
                    <a:pt x="531" y="451"/>
                    <a:pt x="532" y="452"/>
                  </a:cubicBezTo>
                  <a:cubicBezTo>
                    <a:pt x="533" y="453"/>
                    <a:pt x="535" y="453"/>
                    <a:pt x="536" y="453"/>
                  </a:cubicBezTo>
                  <a:cubicBezTo>
                    <a:pt x="536" y="453"/>
                    <a:pt x="537" y="453"/>
                    <a:pt x="537" y="453"/>
                  </a:cubicBezTo>
                  <a:cubicBezTo>
                    <a:pt x="538" y="452"/>
                    <a:pt x="540" y="451"/>
                    <a:pt x="542" y="451"/>
                  </a:cubicBezTo>
                  <a:cubicBezTo>
                    <a:pt x="545" y="451"/>
                    <a:pt x="547" y="452"/>
                    <a:pt x="549" y="454"/>
                  </a:cubicBezTo>
                  <a:cubicBezTo>
                    <a:pt x="550" y="456"/>
                    <a:pt x="551" y="456"/>
                    <a:pt x="552" y="456"/>
                  </a:cubicBezTo>
                  <a:cubicBezTo>
                    <a:pt x="554" y="456"/>
                    <a:pt x="554" y="456"/>
                    <a:pt x="554" y="456"/>
                  </a:cubicBezTo>
                  <a:cubicBezTo>
                    <a:pt x="555" y="456"/>
                    <a:pt x="557" y="456"/>
                    <a:pt x="558" y="458"/>
                  </a:cubicBezTo>
                  <a:cubicBezTo>
                    <a:pt x="560" y="461"/>
                    <a:pt x="563" y="462"/>
                    <a:pt x="565" y="460"/>
                  </a:cubicBezTo>
                  <a:cubicBezTo>
                    <a:pt x="566" y="458"/>
                    <a:pt x="567" y="458"/>
                    <a:pt x="569" y="458"/>
                  </a:cubicBezTo>
                  <a:cubicBezTo>
                    <a:pt x="573" y="458"/>
                    <a:pt x="579" y="460"/>
                    <a:pt x="582" y="461"/>
                  </a:cubicBezTo>
                  <a:cubicBezTo>
                    <a:pt x="584" y="462"/>
                    <a:pt x="584" y="462"/>
                    <a:pt x="584" y="462"/>
                  </a:cubicBezTo>
                  <a:cubicBezTo>
                    <a:pt x="589" y="457"/>
                    <a:pt x="593" y="449"/>
                    <a:pt x="597" y="449"/>
                  </a:cubicBezTo>
                  <a:cubicBezTo>
                    <a:pt x="603" y="449"/>
                    <a:pt x="620" y="451"/>
                    <a:pt x="621" y="459"/>
                  </a:cubicBezTo>
                  <a:cubicBezTo>
                    <a:pt x="622" y="468"/>
                    <a:pt x="632" y="460"/>
                    <a:pt x="633" y="468"/>
                  </a:cubicBezTo>
                  <a:cubicBezTo>
                    <a:pt x="634" y="473"/>
                    <a:pt x="638" y="478"/>
                    <a:pt x="639" y="481"/>
                  </a:cubicBezTo>
                  <a:cubicBezTo>
                    <a:pt x="640" y="482"/>
                    <a:pt x="640" y="482"/>
                    <a:pt x="640" y="482"/>
                  </a:cubicBezTo>
                  <a:cubicBezTo>
                    <a:pt x="643" y="484"/>
                    <a:pt x="645" y="485"/>
                    <a:pt x="647" y="487"/>
                  </a:cubicBezTo>
                  <a:cubicBezTo>
                    <a:pt x="648" y="488"/>
                    <a:pt x="648" y="488"/>
                    <a:pt x="648" y="488"/>
                  </a:cubicBezTo>
                  <a:cubicBezTo>
                    <a:pt x="652" y="488"/>
                    <a:pt x="659" y="489"/>
                    <a:pt x="663" y="490"/>
                  </a:cubicBezTo>
                  <a:cubicBezTo>
                    <a:pt x="670" y="493"/>
                    <a:pt x="680" y="487"/>
                    <a:pt x="684" y="496"/>
                  </a:cubicBezTo>
                  <a:cubicBezTo>
                    <a:pt x="687" y="504"/>
                    <a:pt x="696" y="511"/>
                    <a:pt x="688" y="511"/>
                  </a:cubicBezTo>
                  <a:cubicBezTo>
                    <a:pt x="681" y="512"/>
                    <a:pt x="673" y="503"/>
                    <a:pt x="673" y="508"/>
                  </a:cubicBezTo>
                  <a:cubicBezTo>
                    <a:pt x="674" y="513"/>
                    <a:pt x="670" y="510"/>
                    <a:pt x="670" y="518"/>
                  </a:cubicBezTo>
                  <a:cubicBezTo>
                    <a:pt x="670" y="524"/>
                    <a:pt x="667" y="532"/>
                    <a:pt x="664" y="535"/>
                  </a:cubicBezTo>
                  <a:cubicBezTo>
                    <a:pt x="664" y="536"/>
                    <a:pt x="664" y="536"/>
                    <a:pt x="664" y="536"/>
                  </a:cubicBezTo>
                  <a:cubicBezTo>
                    <a:pt x="663" y="538"/>
                    <a:pt x="663" y="541"/>
                    <a:pt x="665" y="543"/>
                  </a:cubicBezTo>
                  <a:cubicBezTo>
                    <a:pt x="665" y="543"/>
                    <a:pt x="665" y="543"/>
                    <a:pt x="665" y="543"/>
                  </a:cubicBezTo>
                  <a:cubicBezTo>
                    <a:pt x="669" y="540"/>
                    <a:pt x="673" y="537"/>
                    <a:pt x="677" y="537"/>
                  </a:cubicBezTo>
                  <a:cubicBezTo>
                    <a:pt x="685" y="537"/>
                    <a:pt x="687" y="542"/>
                    <a:pt x="692" y="538"/>
                  </a:cubicBezTo>
                  <a:cubicBezTo>
                    <a:pt x="696" y="536"/>
                    <a:pt x="697" y="534"/>
                    <a:pt x="698" y="535"/>
                  </a:cubicBezTo>
                  <a:cubicBezTo>
                    <a:pt x="700" y="534"/>
                    <a:pt x="700" y="534"/>
                    <a:pt x="700" y="534"/>
                  </a:cubicBezTo>
                  <a:cubicBezTo>
                    <a:pt x="700" y="534"/>
                    <a:pt x="700" y="532"/>
                    <a:pt x="700" y="530"/>
                  </a:cubicBezTo>
                  <a:cubicBezTo>
                    <a:pt x="699" y="530"/>
                    <a:pt x="699" y="530"/>
                    <a:pt x="699" y="530"/>
                  </a:cubicBezTo>
                  <a:cubicBezTo>
                    <a:pt x="696" y="531"/>
                    <a:pt x="695" y="530"/>
                    <a:pt x="693" y="527"/>
                  </a:cubicBezTo>
                  <a:cubicBezTo>
                    <a:pt x="691" y="522"/>
                    <a:pt x="708" y="517"/>
                    <a:pt x="716" y="518"/>
                  </a:cubicBezTo>
                  <a:cubicBezTo>
                    <a:pt x="723" y="519"/>
                    <a:pt x="727" y="516"/>
                    <a:pt x="730" y="516"/>
                  </a:cubicBezTo>
                  <a:cubicBezTo>
                    <a:pt x="731" y="516"/>
                    <a:pt x="731" y="516"/>
                    <a:pt x="731" y="516"/>
                  </a:cubicBezTo>
                  <a:cubicBezTo>
                    <a:pt x="744" y="504"/>
                    <a:pt x="746" y="504"/>
                    <a:pt x="747" y="504"/>
                  </a:cubicBezTo>
                  <a:cubicBezTo>
                    <a:pt x="750" y="504"/>
                    <a:pt x="781" y="504"/>
                    <a:pt x="785" y="504"/>
                  </a:cubicBezTo>
                  <a:cubicBezTo>
                    <a:pt x="789" y="501"/>
                    <a:pt x="797" y="495"/>
                    <a:pt x="798" y="490"/>
                  </a:cubicBezTo>
                  <a:cubicBezTo>
                    <a:pt x="799" y="485"/>
                    <a:pt x="806" y="468"/>
                    <a:pt x="813" y="468"/>
                  </a:cubicBezTo>
                  <a:cubicBezTo>
                    <a:pt x="814" y="468"/>
                    <a:pt x="815" y="469"/>
                    <a:pt x="815" y="469"/>
                  </a:cubicBezTo>
                  <a:cubicBezTo>
                    <a:pt x="817" y="471"/>
                    <a:pt x="820" y="471"/>
                    <a:pt x="823" y="471"/>
                  </a:cubicBezTo>
                  <a:cubicBezTo>
                    <a:pt x="827" y="471"/>
                    <a:pt x="831" y="472"/>
                    <a:pt x="831" y="475"/>
                  </a:cubicBezTo>
                  <a:cubicBezTo>
                    <a:pt x="831" y="476"/>
                    <a:pt x="831" y="476"/>
                    <a:pt x="831" y="478"/>
                  </a:cubicBezTo>
                  <a:cubicBezTo>
                    <a:pt x="831" y="482"/>
                    <a:pt x="830" y="492"/>
                    <a:pt x="840" y="505"/>
                  </a:cubicBezTo>
                  <a:cubicBezTo>
                    <a:pt x="840" y="506"/>
                    <a:pt x="840" y="506"/>
                    <a:pt x="840" y="506"/>
                  </a:cubicBezTo>
                  <a:cubicBezTo>
                    <a:pt x="844" y="503"/>
                    <a:pt x="848" y="502"/>
                    <a:pt x="850" y="502"/>
                  </a:cubicBezTo>
                  <a:cubicBezTo>
                    <a:pt x="855" y="502"/>
                    <a:pt x="862" y="496"/>
                    <a:pt x="864" y="492"/>
                  </a:cubicBezTo>
                  <a:cubicBezTo>
                    <a:pt x="866" y="488"/>
                    <a:pt x="868" y="496"/>
                    <a:pt x="864" y="497"/>
                  </a:cubicBezTo>
                  <a:cubicBezTo>
                    <a:pt x="860" y="498"/>
                    <a:pt x="868" y="501"/>
                    <a:pt x="875" y="501"/>
                  </a:cubicBezTo>
                  <a:cubicBezTo>
                    <a:pt x="882" y="501"/>
                    <a:pt x="871" y="503"/>
                    <a:pt x="866" y="503"/>
                  </a:cubicBezTo>
                  <a:cubicBezTo>
                    <a:pt x="861" y="503"/>
                    <a:pt x="859" y="504"/>
                    <a:pt x="852" y="511"/>
                  </a:cubicBezTo>
                  <a:cubicBezTo>
                    <a:pt x="845" y="518"/>
                    <a:pt x="846" y="520"/>
                    <a:pt x="850" y="523"/>
                  </a:cubicBezTo>
                  <a:cubicBezTo>
                    <a:pt x="854" y="527"/>
                    <a:pt x="860" y="525"/>
                    <a:pt x="865" y="520"/>
                  </a:cubicBezTo>
                  <a:cubicBezTo>
                    <a:pt x="871" y="516"/>
                    <a:pt x="870" y="511"/>
                    <a:pt x="876" y="511"/>
                  </a:cubicBezTo>
                  <a:cubicBezTo>
                    <a:pt x="881" y="511"/>
                    <a:pt x="896" y="506"/>
                    <a:pt x="902" y="504"/>
                  </a:cubicBezTo>
                  <a:cubicBezTo>
                    <a:pt x="908" y="502"/>
                    <a:pt x="904" y="501"/>
                    <a:pt x="904" y="498"/>
                  </a:cubicBezTo>
                  <a:cubicBezTo>
                    <a:pt x="904" y="496"/>
                    <a:pt x="915" y="496"/>
                    <a:pt x="919" y="493"/>
                  </a:cubicBezTo>
                  <a:cubicBezTo>
                    <a:pt x="923" y="490"/>
                    <a:pt x="918" y="488"/>
                    <a:pt x="915" y="488"/>
                  </a:cubicBezTo>
                  <a:cubicBezTo>
                    <a:pt x="911" y="489"/>
                    <a:pt x="914" y="483"/>
                    <a:pt x="915" y="481"/>
                  </a:cubicBezTo>
                  <a:cubicBezTo>
                    <a:pt x="915" y="478"/>
                    <a:pt x="907" y="482"/>
                    <a:pt x="907" y="485"/>
                  </a:cubicBezTo>
                  <a:cubicBezTo>
                    <a:pt x="907" y="488"/>
                    <a:pt x="901" y="490"/>
                    <a:pt x="901" y="492"/>
                  </a:cubicBezTo>
                  <a:cubicBezTo>
                    <a:pt x="901" y="498"/>
                    <a:pt x="900" y="494"/>
                    <a:pt x="896" y="496"/>
                  </a:cubicBezTo>
                  <a:cubicBezTo>
                    <a:pt x="892" y="498"/>
                    <a:pt x="877" y="496"/>
                    <a:pt x="876" y="493"/>
                  </a:cubicBezTo>
                  <a:cubicBezTo>
                    <a:pt x="876" y="489"/>
                    <a:pt x="865" y="488"/>
                    <a:pt x="864" y="483"/>
                  </a:cubicBezTo>
                  <a:cubicBezTo>
                    <a:pt x="864" y="478"/>
                    <a:pt x="858" y="477"/>
                    <a:pt x="863" y="471"/>
                  </a:cubicBezTo>
                  <a:cubicBezTo>
                    <a:pt x="867" y="466"/>
                    <a:pt x="862" y="464"/>
                    <a:pt x="858" y="468"/>
                  </a:cubicBezTo>
                  <a:cubicBezTo>
                    <a:pt x="853" y="472"/>
                    <a:pt x="851" y="465"/>
                    <a:pt x="857" y="463"/>
                  </a:cubicBezTo>
                  <a:cubicBezTo>
                    <a:pt x="862" y="461"/>
                    <a:pt x="873" y="459"/>
                    <a:pt x="868" y="449"/>
                  </a:cubicBezTo>
                  <a:cubicBezTo>
                    <a:pt x="862" y="439"/>
                    <a:pt x="828" y="452"/>
                    <a:pt x="819" y="457"/>
                  </a:cubicBezTo>
                  <a:cubicBezTo>
                    <a:pt x="810" y="462"/>
                    <a:pt x="799" y="478"/>
                    <a:pt x="794" y="478"/>
                  </a:cubicBezTo>
                  <a:cubicBezTo>
                    <a:pt x="790" y="478"/>
                    <a:pt x="803" y="469"/>
                    <a:pt x="805" y="466"/>
                  </a:cubicBezTo>
                  <a:cubicBezTo>
                    <a:pt x="807" y="463"/>
                    <a:pt x="804" y="459"/>
                    <a:pt x="807" y="461"/>
                  </a:cubicBezTo>
                  <a:cubicBezTo>
                    <a:pt x="810" y="462"/>
                    <a:pt x="817" y="450"/>
                    <a:pt x="823" y="446"/>
                  </a:cubicBezTo>
                  <a:cubicBezTo>
                    <a:pt x="828" y="442"/>
                    <a:pt x="834" y="446"/>
                    <a:pt x="834" y="442"/>
                  </a:cubicBezTo>
                  <a:cubicBezTo>
                    <a:pt x="835" y="439"/>
                    <a:pt x="838" y="437"/>
                    <a:pt x="843" y="432"/>
                  </a:cubicBezTo>
                  <a:cubicBezTo>
                    <a:pt x="848" y="428"/>
                    <a:pt x="907" y="429"/>
                    <a:pt x="913" y="429"/>
                  </a:cubicBezTo>
                  <a:cubicBezTo>
                    <a:pt x="919" y="429"/>
                    <a:pt x="930" y="421"/>
                    <a:pt x="933" y="416"/>
                  </a:cubicBezTo>
                  <a:cubicBezTo>
                    <a:pt x="937" y="411"/>
                    <a:pt x="941" y="411"/>
                    <a:pt x="949" y="412"/>
                  </a:cubicBezTo>
                  <a:cubicBezTo>
                    <a:pt x="957" y="412"/>
                    <a:pt x="961" y="405"/>
                    <a:pt x="965" y="402"/>
                  </a:cubicBezTo>
                  <a:cubicBezTo>
                    <a:pt x="969" y="400"/>
                    <a:pt x="967" y="398"/>
                    <a:pt x="964" y="398"/>
                  </a:cubicBezTo>
                  <a:cubicBezTo>
                    <a:pt x="960" y="397"/>
                    <a:pt x="957" y="395"/>
                    <a:pt x="960" y="394"/>
                  </a:cubicBezTo>
                  <a:cubicBezTo>
                    <a:pt x="964" y="394"/>
                    <a:pt x="966" y="392"/>
                    <a:pt x="967" y="388"/>
                  </a:cubicBezTo>
                  <a:cubicBezTo>
                    <a:pt x="969" y="383"/>
                    <a:pt x="966" y="385"/>
                    <a:pt x="961" y="379"/>
                  </a:cubicBezTo>
                  <a:cubicBezTo>
                    <a:pt x="956" y="373"/>
                    <a:pt x="954" y="381"/>
                    <a:pt x="949" y="380"/>
                  </a:cubicBezTo>
                  <a:cubicBezTo>
                    <a:pt x="944" y="380"/>
                    <a:pt x="952" y="374"/>
                    <a:pt x="948" y="371"/>
                  </a:cubicBezTo>
                  <a:cubicBezTo>
                    <a:pt x="944" y="369"/>
                    <a:pt x="937" y="371"/>
                    <a:pt x="931" y="376"/>
                  </a:cubicBezTo>
                  <a:cubicBezTo>
                    <a:pt x="925" y="381"/>
                    <a:pt x="925" y="375"/>
                    <a:pt x="920" y="380"/>
                  </a:cubicBezTo>
                  <a:cubicBezTo>
                    <a:pt x="915" y="385"/>
                    <a:pt x="915" y="378"/>
                    <a:pt x="917" y="376"/>
                  </a:cubicBezTo>
                  <a:cubicBezTo>
                    <a:pt x="920" y="374"/>
                    <a:pt x="922" y="376"/>
                    <a:pt x="924" y="373"/>
                  </a:cubicBezTo>
                  <a:cubicBezTo>
                    <a:pt x="926" y="370"/>
                    <a:pt x="928" y="373"/>
                    <a:pt x="934" y="369"/>
                  </a:cubicBezTo>
                  <a:cubicBezTo>
                    <a:pt x="940" y="366"/>
                    <a:pt x="945" y="367"/>
                    <a:pt x="947" y="365"/>
                  </a:cubicBezTo>
                  <a:cubicBezTo>
                    <a:pt x="948" y="362"/>
                    <a:pt x="944" y="358"/>
                    <a:pt x="938" y="359"/>
                  </a:cubicBezTo>
                  <a:cubicBezTo>
                    <a:pt x="933" y="361"/>
                    <a:pt x="929" y="352"/>
                    <a:pt x="926" y="354"/>
                  </a:cubicBezTo>
                  <a:cubicBezTo>
                    <a:pt x="922" y="357"/>
                    <a:pt x="923" y="351"/>
                    <a:pt x="919" y="353"/>
                  </a:cubicBezTo>
                  <a:cubicBezTo>
                    <a:pt x="915" y="356"/>
                    <a:pt x="913" y="352"/>
                    <a:pt x="911" y="348"/>
                  </a:cubicBezTo>
                  <a:cubicBezTo>
                    <a:pt x="909" y="343"/>
                    <a:pt x="898" y="335"/>
                    <a:pt x="892" y="333"/>
                  </a:cubicBezTo>
                  <a:cubicBezTo>
                    <a:pt x="885" y="331"/>
                    <a:pt x="890" y="328"/>
                    <a:pt x="893" y="330"/>
                  </a:cubicBezTo>
                  <a:cubicBezTo>
                    <a:pt x="897" y="333"/>
                    <a:pt x="901" y="328"/>
                    <a:pt x="902" y="325"/>
                  </a:cubicBezTo>
                  <a:cubicBezTo>
                    <a:pt x="904" y="323"/>
                    <a:pt x="900" y="320"/>
                    <a:pt x="898" y="320"/>
                  </a:cubicBezTo>
                  <a:cubicBezTo>
                    <a:pt x="896" y="320"/>
                    <a:pt x="896" y="317"/>
                    <a:pt x="896" y="314"/>
                  </a:cubicBezTo>
                  <a:cubicBezTo>
                    <a:pt x="897" y="312"/>
                    <a:pt x="889" y="308"/>
                    <a:pt x="889" y="306"/>
                  </a:cubicBezTo>
                  <a:cubicBezTo>
                    <a:pt x="889" y="303"/>
                    <a:pt x="884" y="302"/>
                    <a:pt x="885" y="299"/>
                  </a:cubicBezTo>
                  <a:cubicBezTo>
                    <a:pt x="885" y="297"/>
                    <a:pt x="880" y="294"/>
                    <a:pt x="880" y="291"/>
                  </a:cubicBezTo>
                  <a:cubicBezTo>
                    <a:pt x="880" y="288"/>
                    <a:pt x="873" y="282"/>
                    <a:pt x="873" y="278"/>
                  </a:cubicBezTo>
                  <a:cubicBezTo>
                    <a:pt x="872" y="275"/>
                    <a:pt x="868" y="272"/>
                    <a:pt x="867" y="268"/>
                  </a:cubicBezTo>
                  <a:cubicBezTo>
                    <a:pt x="865" y="264"/>
                    <a:pt x="863" y="266"/>
                    <a:pt x="862" y="272"/>
                  </a:cubicBezTo>
                  <a:cubicBezTo>
                    <a:pt x="860" y="278"/>
                    <a:pt x="855" y="278"/>
                    <a:pt x="857" y="280"/>
                  </a:cubicBezTo>
                  <a:cubicBezTo>
                    <a:pt x="860" y="284"/>
                    <a:pt x="857" y="284"/>
                    <a:pt x="855" y="286"/>
                  </a:cubicBezTo>
                  <a:cubicBezTo>
                    <a:pt x="853" y="289"/>
                    <a:pt x="857" y="293"/>
                    <a:pt x="853" y="293"/>
                  </a:cubicBezTo>
                  <a:cubicBezTo>
                    <a:pt x="849" y="293"/>
                    <a:pt x="851" y="300"/>
                    <a:pt x="849" y="297"/>
                  </a:cubicBezTo>
                  <a:cubicBezTo>
                    <a:pt x="847" y="293"/>
                    <a:pt x="842" y="294"/>
                    <a:pt x="842" y="298"/>
                  </a:cubicBezTo>
                  <a:cubicBezTo>
                    <a:pt x="842" y="301"/>
                    <a:pt x="834" y="305"/>
                    <a:pt x="831" y="304"/>
                  </a:cubicBezTo>
                  <a:cubicBezTo>
                    <a:pt x="828" y="304"/>
                    <a:pt x="828" y="297"/>
                    <a:pt x="825" y="299"/>
                  </a:cubicBezTo>
                  <a:cubicBezTo>
                    <a:pt x="822" y="301"/>
                    <a:pt x="823" y="294"/>
                    <a:pt x="818" y="294"/>
                  </a:cubicBezTo>
                  <a:cubicBezTo>
                    <a:pt x="814" y="294"/>
                    <a:pt x="811" y="294"/>
                    <a:pt x="812" y="290"/>
                  </a:cubicBezTo>
                  <a:cubicBezTo>
                    <a:pt x="814" y="286"/>
                    <a:pt x="805" y="284"/>
                    <a:pt x="808" y="282"/>
                  </a:cubicBezTo>
                  <a:cubicBezTo>
                    <a:pt x="811" y="280"/>
                    <a:pt x="807" y="276"/>
                    <a:pt x="807" y="269"/>
                  </a:cubicBezTo>
                  <a:cubicBezTo>
                    <a:pt x="806" y="263"/>
                    <a:pt x="810" y="262"/>
                    <a:pt x="810" y="260"/>
                  </a:cubicBezTo>
                  <a:cubicBezTo>
                    <a:pt x="810" y="257"/>
                    <a:pt x="807" y="257"/>
                    <a:pt x="804" y="259"/>
                  </a:cubicBezTo>
                  <a:cubicBezTo>
                    <a:pt x="801" y="261"/>
                    <a:pt x="801" y="257"/>
                    <a:pt x="798" y="257"/>
                  </a:cubicBezTo>
                  <a:cubicBezTo>
                    <a:pt x="795" y="257"/>
                    <a:pt x="785" y="257"/>
                    <a:pt x="785" y="252"/>
                  </a:cubicBezTo>
                  <a:cubicBezTo>
                    <a:pt x="784" y="248"/>
                    <a:pt x="781" y="250"/>
                    <a:pt x="779" y="246"/>
                  </a:cubicBezTo>
                  <a:cubicBezTo>
                    <a:pt x="778" y="241"/>
                    <a:pt x="774" y="245"/>
                    <a:pt x="774" y="242"/>
                  </a:cubicBezTo>
                  <a:cubicBezTo>
                    <a:pt x="774" y="239"/>
                    <a:pt x="772" y="237"/>
                    <a:pt x="769" y="237"/>
                  </a:cubicBezTo>
                  <a:cubicBezTo>
                    <a:pt x="766" y="237"/>
                    <a:pt x="765" y="234"/>
                    <a:pt x="761" y="233"/>
                  </a:cubicBezTo>
                  <a:cubicBezTo>
                    <a:pt x="757" y="233"/>
                    <a:pt x="752" y="236"/>
                    <a:pt x="750" y="237"/>
                  </a:cubicBezTo>
                  <a:cubicBezTo>
                    <a:pt x="748" y="238"/>
                    <a:pt x="742" y="233"/>
                    <a:pt x="740" y="235"/>
                  </a:cubicBezTo>
                  <a:cubicBezTo>
                    <a:pt x="737" y="237"/>
                    <a:pt x="737" y="234"/>
                    <a:pt x="731" y="232"/>
                  </a:cubicBezTo>
                  <a:cubicBezTo>
                    <a:pt x="724" y="230"/>
                    <a:pt x="716" y="230"/>
                    <a:pt x="716" y="232"/>
                  </a:cubicBezTo>
                  <a:cubicBezTo>
                    <a:pt x="715" y="234"/>
                    <a:pt x="710" y="235"/>
                    <a:pt x="711" y="240"/>
                  </a:cubicBezTo>
                  <a:cubicBezTo>
                    <a:pt x="712" y="246"/>
                    <a:pt x="717" y="245"/>
                    <a:pt x="718" y="248"/>
                  </a:cubicBezTo>
                  <a:cubicBezTo>
                    <a:pt x="719" y="252"/>
                    <a:pt x="716" y="250"/>
                    <a:pt x="715" y="254"/>
                  </a:cubicBezTo>
                  <a:cubicBezTo>
                    <a:pt x="715" y="257"/>
                    <a:pt x="712" y="257"/>
                    <a:pt x="712" y="259"/>
                  </a:cubicBezTo>
                  <a:cubicBezTo>
                    <a:pt x="712" y="261"/>
                    <a:pt x="714" y="261"/>
                    <a:pt x="715" y="265"/>
                  </a:cubicBezTo>
                  <a:cubicBezTo>
                    <a:pt x="717" y="270"/>
                    <a:pt x="719" y="269"/>
                    <a:pt x="720" y="275"/>
                  </a:cubicBezTo>
                  <a:cubicBezTo>
                    <a:pt x="721" y="281"/>
                    <a:pt x="718" y="280"/>
                    <a:pt x="715" y="281"/>
                  </a:cubicBezTo>
                  <a:cubicBezTo>
                    <a:pt x="713" y="282"/>
                    <a:pt x="716" y="285"/>
                    <a:pt x="712" y="289"/>
                  </a:cubicBezTo>
                  <a:cubicBezTo>
                    <a:pt x="709" y="293"/>
                    <a:pt x="706" y="297"/>
                    <a:pt x="708" y="299"/>
                  </a:cubicBezTo>
                  <a:cubicBezTo>
                    <a:pt x="711" y="302"/>
                    <a:pt x="721" y="306"/>
                    <a:pt x="725" y="313"/>
                  </a:cubicBezTo>
                  <a:cubicBezTo>
                    <a:pt x="729" y="320"/>
                    <a:pt x="729" y="330"/>
                    <a:pt x="728" y="338"/>
                  </a:cubicBezTo>
                  <a:cubicBezTo>
                    <a:pt x="727" y="345"/>
                    <a:pt x="718" y="347"/>
                    <a:pt x="712" y="353"/>
                  </a:cubicBezTo>
                  <a:cubicBezTo>
                    <a:pt x="706" y="360"/>
                    <a:pt x="699" y="359"/>
                    <a:pt x="696" y="359"/>
                  </a:cubicBezTo>
                  <a:cubicBezTo>
                    <a:pt x="693" y="359"/>
                    <a:pt x="695" y="365"/>
                    <a:pt x="699" y="370"/>
                  </a:cubicBezTo>
                  <a:cubicBezTo>
                    <a:pt x="703" y="375"/>
                    <a:pt x="700" y="376"/>
                    <a:pt x="702" y="381"/>
                  </a:cubicBezTo>
                  <a:cubicBezTo>
                    <a:pt x="704" y="386"/>
                    <a:pt x="702" y="390"/>
                    <a:pt x="705" y="395"/>
                  </a:cubicBezTo>
                  <a:cubicBezTo>
                    <a:pt x="709" y="399"/>
                    <a:pt x="707" y="401"/>
                    <a:pt x="703" y="404"/>
                  </a:cubicBezTo>
                  <a:cubicBezTo>
                    <a:pt x="699" y="408"/>
                    <a:pt x="704" y="406"/>
                    <a:pt x="705" y="410"/>
                  </a:cubicBezTo>
                  <a:cubicBezTo>
                    <a:pt x="705" y="414"/>
                    <a:pt x="703" y="412"/>
                    <a:pt x="700" y="410"/>
                  </a:cubicBezTo>
                  <a:cubicBezTo>
                    <a:pt x="696" y="407"/>
                    <a:pt x="693" y="414"/>
                    <a:pt x="693" y="417"/>
                  </a:cubicBezTo>
                  <a:cubicBezTo>
                    <a:pt x="693" y="419"/>
                    <a:pt x="686" y="413"/>
                    <a:pt x="684" y="413"/>
                  </a:cubicBezTo>
                  <a:cubicBezTo>
                    <a:pt x="682" y="413"/>
                    <a:pt x="684" y="409"/>
                    <a:pt x="680" y="405"/>
                  </a:cubicBezTo>
                  <a:cubicBezTo>
                    <a:pt x="675" y="402"/>
                    <a:pt x="672" y="401"/>
                    <a:pt x="672" y="398"/>
                  </a:cubicBezTo>
                  <a:cubicBezTo>
                    <a:pt x="672" y="394"/>
                    <a:pt x="664" y="392"/>
                    <a:pt x="664" y="388"/>
                  </a:cubicBezTo>
                  <a:cubicBezTo>
                    <a:pt x="664" y="384"/>
                    <a:pt x="665" y="373"/>
                    <a:pt x="663" y="370"/>
                  </a:cubicBezTo>
                  <a:cubicBezTo>
                    <a:pt x="662" y="367"/>
                    <a:pt x="663" y="364"/>
                    <a:pt x="665" y="361"/>
                  </a:cubicBezTo>
                  <a:cubicBezTo>
                    <a:pt x="666" y="359"/>
                    <a:pt x="663" y="354"/>
                    <a:pt x="658" y="354"/>
                  </a:cubicBezTo>
                  <a:cubicBezTo>
                    <a:pt x="654" y="354"/>
                    <a:pt x="648" y="353"/>
                    <a:pt x="641" y="353"/>
                  </a:cubicBezTo>
                  <a:cubicBezTo>
                    <a:pt x="635" y="354"/>
                    <a:pt x="632" y="353"/>
                    <a:pt x="630" y="351"/>
                  </a:cubicBezTo>
                  <a:cubicBezTo>
                    <a:pt x="628" y="349"/>
                    <a:pt x="622" y="346"/>
                    <a:pt x="614" y="344"/>
                  </a:cubicBezTo>
                  <a:cubicBezTo>
                    <a:pt x="606" y="342"/>
                    <a:pt x="603" y="338"/>
                    <a:pt x="602" y="335"/>
                  </a:cubicBezTo>
                  <a:cubicBezTo>
                    <a:pt x="601" y="333"/>
                    <a:pt x="594" y="331"/>
                    <a:pt x="592" y="329"/>
                  </a:cubicBezTo>
                  <a:cubicBezTo>
                    <a:pt x="590" y="327"/>
                    <a:pt x="583" y="326"/>
                    <a:pt x="580" y="326"/>
                  </a:cubicBezTo>
                  <a:cubicBezTo>
                    <a:pt x="577" y="327"/>
                    <a:pt x="569" y="320"/>
                    <a:pt x="565" y="320"/>
                  </a:cubicBezTo>
                  <a:cubicBezTo>
                    <a:pt x="560" y="320"/>
                    <a:pt x="550" y="325"/>
                    <a:pt x="548" y="325"/>
                  </a:cubicBezTo>
                  <a:cubicBezTo>
                    <a:pt x="546" y="325"/>
                    <a:pt x="548" y="321"/>
                    <a:pt x="549" y="320"/>
                  </a:cubicBezTo>
                  <a:cubicBezTo>
                    <a:pt x="551" y="318"/>
                    <a:pt x="546" y="310"/>
                    <a:pt x="544" y="305"/>
                  </a:cubicBezTo>
                  <a:cubicBezTo>
                    <a:pt x="543" y="300"/>
                    <a:pt x="541" y="295"/>
                    <a:pt x="536" y="296"/>
                  </a:cubicBezTo>
                  <a:cubicBezTo>
                    <a:pt x="531" y="296"/>
                    <a:pt x="525" y="294"/>
                    <a:pt x="524" y="293"/>
                  </a:cubicBezTo>
                  <a:cubicBezTo>
                    <a:pt x="522" y="292"/>
                    <a:pt x="522" y="277"/>
                    <a:pt x="523" y="271"/>
                  </a:cubicBezTo>
                  <a:cubicBezTo>
                    <a:pt x="524" y="265"/>
                    <a:pt x="531" y="256"/>
                    <a:pt x="531" y="253"/>
                  </a:cubicBezTo>
                  <a:cubicBezTo>
                    <a:pt x="531" y="249"/>
                    <a:pt x="535" y="247"/>
                    <a:pt x="539" y="246"/>
                  </a:cubicBezTo>
                  <a:cubicBezTo>
                    <a:pt x="543" y="245"/>
                    <a:pt x="540" y="238"/>
                    <a:pt x="543" y="237"/>
                  </a:cubicBezTo>
                  <a:cubicBezTo>
                    <a:pt x="547" y="237"/>
                    <a:pt x="547" y="235"/>
                    <a:pt x="548" y="232"/>
                  </a:cubicBezTo>
                  <a:cubicBezTo>
                    <a:pt x="549" y="229"/>
                    <a:pt x="553" y="231"/>
                    <a:pt x="551" y="229"/>
                  </a:cubicBezTo>
                  <a:cubicBezTo>
                    <a:pt x="548" y="226"/>
                    <a:pt x="550" y="226"/>
                    <a:pt x="556" y="226"/>
                  </a:cubicBezTo>
                  <a:cubicBezTo>
                    <a:pt x="562" y="226"/>
                    <a:pt x="570" y="224"/>
                    <a:pt x="569" y="218"/>
                  </a:cubicBezTo>
                  <a:cubicBezTo>
                    <a:pt x="568" y="212"/>
                    <a:pt x="553" y="216"/>
                    <a:pt x="553" y="212"/>
                  </a:cubicBezTo>
                  <a:cubicBezTo>
                    <a:pt x="553" y="207"/>
                    <a:pt x="534" y="207"/>
                    <a:pt x="535" y="204"/>
                  </a:cubicBezTo>
                  <a:cubicBezTo>
                    <a:pt x="536" y="201"/>
                    <a:pt x="554" y="206"/>
                    <a:pt x="561" y="208"/>
                  </a:cubicBezTo>
                  <a:cubicBezTo>
                    <a:pt x="567" y="211"/>
                    <a:pt x="569" y="211"/>
                    <a:pt x="574" y="210"/>
                  </a:cubicBezTo>
                  <a:cubicBezTo>
                    <a:pt x="579" y="210"/>
                    <a:pt x="576" y="203"/>
                    <a:pt x="577" y="201"/>
                  </a:cubicBezTo>
                  <a:cubicBezTo>
                    <a:pt x="578" y="198"/>
                    <a:pt x="588" y="205"/>
                    <a:pt x="594" y="203"/>
                  </a:cubicBezTo>
                  <a:cubicBezTo>
                    <a:pt x="599" y="202"/>
                    <a:pt x="605" y="190"/>
                    <a:pt x="610" y="187"/>
                  </a:cubicBezTo>
                  <a:cubicBezTo>
                    <a:pt x="614" y="184"/>
                    <a:pt x="610" y="181"/>
                    <a:pt x="601" y="181"/>
                  </a:cubicBezTo>
                  <a:cubicBezTo>
                    <a:pt x="592" y="182"/>
                    <a:pt x="586" y="179"/>
                    <a:pt x="581" y="175"/>
                  </a:cubicBezTo>
                  <a:cubicBezTo>
                    <a:pt x="576" y="171"/>
                    <a:pt x="577" y="168"/>
                    <a:pt x="582" y="169"/>
                  </a:cubicBezTo>
                  <a:cubicBezTo>
                    <a:pt x="587" y="169"/>
                    <a:pt x="600" y="179"/>
                    <a:pt x="605" y="180"/>
                  </a:cubicBezTo>
                  <a:cubicBezTo>
                    <a:pt x="609" y="180"/>
                    <a:pt x="618" y="170"/>
                    <a:pt x="622" y="167"/>
                  </a:cubicBezTo>
                  <a:cubicBezTo>
                    <a:pt x="626" y="164"/>
                    <a:pt x="618" y="163"/>
                    <a:pt x="615" y="161"/>
                  </a:cubicBezTo>
                  <a:cubicBezTo>
                    <a:pt x="612" y="159"/>
                    <a:pt x="620" y="157"/>
                    <a:pt x="624" y="157"/>
                  </a:cubicBezTo>
                  <a:cubicBezTo>
                    <a:pt x="628" y="157"/>
                    <a:pt x="630" y="161"/>
                    <a:pt x="631" y="162"/>
                  </a:cubicBezTo>
                  <a:cubicBezTo>
                    <a:pt x="633" y="164"/>
                    <a:pt x="640" y="161"/>
                    <a:pt x="643" y="161"/>
                  </a:cubicBezTo>
                  <a:cubicBezTo>
                    <a:pt x="647" y="161"/>
                    <a:pt x="643" y="155"/>
                    <a:pt x="637" y="153"/>
                  </a:cubicBezTo>
                  <a:cubicBezTo>
                    <a:pt x="631" y="151"/>
                    <a:pt x="637" y="147"/>
                    <a:pt x="639" y="150"/>
                  </a:cubicBezTo>
                  <a:cubicBezTo>
                    <a:pt x="641" y="154"/>
                    <a:pt x="645" y="153"/>
                    <a:pt x="647" y="157"/>
                  </a:cubicBezTo>
                  <a:cubicBezTo>
                    <a:pt x="650" y="163"/>
                    <a:pt x="651" y="159"/>
                    <a:pt x="656" y="157"/>
                  </a:cubicBezTo>
                  <a:cubicBezTo>
                    <a:pt x="661" y="155"/>
                    <a:pt x="664" y="152"/>
                    <a:pt x="667" y="149"/>
                  </a:cubicBezTo>
                  <a:cubicBezTo>
                    <a:pt x="669" y="146"/>
                    <a:pt x="670" y="150"/>
                    <a:pt x="673" y="145"/>
                  </a:cubicBezTo>
                  <a:cubicBezTo>
                    <a:pt x="676" y="140"/>
                    <a:pt x="672" y="136"/>
                    <a:pt x="668" y="133"/>
                  </a:cubicBezTo>
                  <a:cubicBezTo>
                    <a:pt x="664" y="130"/>
                    <a:pt x="668" y="127"/>
                    <a:pt x="664" y="125"/>
                  </a:cubicBezTo>
                  <a:cubicBezTo>
                    <a:pt x="660" y="123"/>
                    <a:pt x="659" y="119"/>
                    <a:pt x="664" y="120"/>
                  </a:cubicBezTo>
                  <a:cubicBezTo>
                    <a:pt x="669" y="121"/>
                    <a:pt x="673" y="120"/>
                    <a:pt x="675" y="116"/>
                  </a:cubicBezTo>
                  <a:cubicBezTo>
                    <a:pt x="678" y="113"/>
                    <a:pt x="668" y="112"/>
                    <a:pt x="672" y="109"/>
                  </a:cubicBezTo>
                  <a:cubicBezTo>
                    <a:pt x="677" y="107"/>
                    <a:pt x="673" y="104"/>
                    <a:pt x="669" y="104"/>
                  </a:cubicBezTo>
                  <a:cubicBezTo>
                    <a:pt x="664" y="104"/>
                    <a:pt x="660" y="102"/>
                    <a:pt x="660" y="98"/>
                  </a:cubicBezTo>
                  <a:cubicBezTo>
                    <a:pt x="660" y="95"/>
                    <a:pt x="652" y="97"/>
                    <a:pt x="647" y="95"/>
                  </a:cubicBezTo>
                  <a:cubicBezTo>
                    <a:pt x="643" y="93"/>
                    <a:pt x="632" y="93"/>
                    <a:pt x="630" y="93"/>
                  </a:cubicBezTo>
                  <a:cubicBezTo>
                    <a:pt x="627" y="94"/>
                    <a:pt x="627" y="104"/>
                    <a:pt x="631" y="104"/>
                  </a:cubicBezTo>
                  <a:cubicBezTo>
                    <a:pt x="634" y="104"/>
                    <a:pt x="637" y="108"/>
                    <a:pt x="634" y="110"/>
                  </a:cubicBezTo>
                  <a:cubicBezTo>
                    <a:pt x="631" y="111"/>
                    <a:pt x="635" y="115"/>
                    <a:pt x="632" y="115"/>
                  </a:cubicBezTo>
                  <a:cubicBezTo>
                    <a:pt x="630" y="114"/>
                    <a:pt x="626" y="113"/>
                    <a:pt x="625" y="120"/>
                  </a:cubicBezTo>
                  <a:cubicBezTo>
                    <a:pt x="624" y="126"/>
                    <a:pt x="624" y="129"/>
                    <a:pt x="619" y="131"/>
                  </a:cubicBezTo>
                  <a:cubicBezTo>
                    <a:pt x="615" y="133"/>
                    <a:pt x="618" y="124"/>
                    <a:pt x="614" y="124"/>
                  </a:cubicBezTo>
                  <a:cubicBezTo>
                    <a:pt x="610" y="124"/>
                    <a:pt x="610" y="132"/>
                    <a:pt x="613" y="133"/>
                  </a:cubicBezTo>
                  <a:cubicBezTo>
                    <a:pt x="616" y="133"/>
                    <a:pt x="616" y="136"/>
                    <a:pt x="617" y="140"/>
                  </a:cubicBezTo>
                  <a:cubicBezTo>
                    <a:pt x="618" y="143"/>
                    <a:pt x="612" y="141"/>
                    <a:pt x="609" y="145"/>
                  </a:cubicBezTo>
                  <a:cubicBezTo>
                    <a:pt x="607" y="150"/>
                    <a:pt x="606" y="143"/>
                    <a:pt x="603" y="140"/>
                  </a:cubicBezTo>
                  <a:cubicBezTo>
                    <a:pt x="599" y="137"/>
                    <a:pt x="595" y="132"/>
                    <a:pt x="595" y="128"/>
                  </a:cubicBezTo>
                  <a:cubicBezTo>
                    <a:pt x="596" y="125"/>
                    <a:pt x="597" y="124"/>
                    <a:pt x="600" y="123"/>
                  </a:cubicBezTo>
                  <a:cubicBezTo>
                    <a:pt x="603" y="123"/>
                    <a:pt x="600" y="120"/>
                    <a:pt x="600" y="116"/>
                  </a:cubicBezTo>
                  <a:cubicBezTo>
                    <a:pt x="600" y="111"/>
                    <a:pt x="596" y="113"/>
                    <a:pt x="592" y="108"/>
                  </a:cubicBezTo>
                  <a:cubicBezTo>
                    <a:pt x="588" y="103"/>
                    <a:pt x="584" y="103"/>
                    <a:pt x="582" y="106"/>
                  </a:cubicBezTo>
                  <a:cubicBezTo>
                    <a:pt x="580" y="108"/>
                    <a:pt x="581" y="112"/>
                    <a:pt x="578" y="114"/>
                  </a:cubicBezTo>
                  <a:cubicBezTo>
                    <a:pt x="574" y="115"/>
                    <a:pt x="576" y="122"/>
                    <a:pt x="573" y="123"/>
                  </a:cubicBezTo>
                  <a:cubicBezTo>
                    <a:pt x="570" y="123"/>
                    <a:pt x="571" y="110"/>
                    <a:pt x="569" y="109"/>
                  </a:cubicBezTo>
                  <a:cubicBezTo>
                    <a:pt x="566" y="108"/>
                    <a:pt x="567" y="105"/>
                    <a:pt x="570" y="104"/>
                  </a:cubicBezTo>
                  <a:cubicBezTo>
                    <a:pt x="574" y="104"/>
                    <a:pt x="576" y="100"/>
                    <a:pt x="573" y="100"/>
                  </a:cubicBezTo>
                  <a:cubicBezTo>
                    <a:pt x="570" y="100"/>
                    <a:pt x="564" y="96"/>
                    <a:pt x="562" y="95"/>
                  </a:cubicBezTo>
                  <a:cubicBezTo>
                    <a:pt x="560" y="94"/>
                    <a:pt x="556" y="100"/>
                    <a:pt x="553" y="98"/>
                  </a:cubicBezTo>
                  <a:cubicBezTo>
                    <a:pt x="551" y="96"/>
                    <a:pt x="554" y="91"/>
                    <a:pt x="554" y="88"/>
                  </a:cubicBezTo>
                  <a:cubicBezTo>
                    <a:pt x="554" y="85"/>
                    <a:pt x="558" y="89"/>
                    <a:pt x="560" y="86"/>
                  </a:cubicBezTo>
                  <a:cubicBezTo>
                    <a:pt x="563" y="82"/>
                    <a:pt x="553" y="82"/>
                    <a:pt x="553" y="78"/>
                  </a:cubicBezTo>
                  <a:cubicBezTo>
                    <a:pt x="553" y="75"/>
                    <a:pt x="546" y="74"/>
                    <a:pt x="543" y="72"/>
                  </a:cubicBezTo>
                  <a:cubicBezTo>
                    <a:pt x="541" y="71"/>
                    <a:pt x="545" y="65"/>
                    <a:pt x="544" y="62"/>
                  </a:cubicBezTo>
                  <a:cubicBezTo>
                    <a:pt x="543" y="60"/>
                    <a:pt x="533" y="52"/>
                    <a:pt x="529" y="52"/>
                  </a:cubicBezTo>
                  <a:cubicBezTo>
                    <a:pt x="525" y="53"/>
                    <a:pt x="524" y="47"/>
                    <a:pt x="527" y="47"/>
                  </a:cubicBezTo>
                  <a:cubicBezTo>
                    <a:pt x="529" y="48"/>
                    <a:pt x="531" y="46"/>
                    <a:pt x="535" y="41"/>
                  </a:cubicBezTo>
                  <a:cubicBezTo>
                    <a:pt x="539" y="37"/>
                    <a:pt x="540" y="35"/>
                    <a:pt x="537" y="34"/>
                  </a:cubicBezTo>
                  <a:cubicBezTo>
                    <a:pt x="534" y="33"/>
                    <a:pt x="532" y="30"/>
                    <a:pt x="537" y="30"/>
                  </a:cubicBezTo>
                  <a:cubicBezTo>
                    <a:pt x="543" y="31"/>
                    <a:pt x="552" y="34"/>
                    <a:pt x="555" y="32"/>
                  </a:cubicBezTo>
                  <a:cubicBezTo>
                    <a:pt x="558" y="30"/>
                    <a:pt x="567" y="15"/>
                    <a:pt x="571" y="10"/>
                  </a:cubicBezTo>
                  <a:cubicBezTo>
                    <a:pt x="575" y="4"/>
                    <a:pt x="568" y="4"/>
                    <a:pt x="559" y="5"/>
                  </a:cubicBezTo>
                  <a:cubicBezTo>
                    <a:pt x="550" y="5"/>
                    <a:pt x="548" y="1"/>
                    <a:pt x="541" y="1"/>
                  </a:cubicBezTo>
                  <a:cubicBezTo>
                    <a:pt x="533" y="0"/>
                    <a:pt x="519" y="2"/>
                    <a:pt x="517" y="4"/>
                  </a:cubicBezTo>
                  <a:cubicBezTo>
                    <a:pt x="515" y="7"/>
                    <a:pt x="521" y="9"/>
                    <a:pt x="520" y="11"/>
                  </a:cubicBezTo>
                  <a:cubicBezTo>
                    <a:pt x="520" y="14"/>
                    <a:pt x="515" y="9"/>
                    <a:pt x="513" y="10"/>
                  </a:cubicBezTo>
                  <a:cubicBezTo>
                    <a:pt x="511" y="11"/>
                    <a:pt x="514" y="15"/>
                    <a:pt x="513" y="23"/>
                  </a:cubicBezTo>
                  <a:cubicBezTo>
                    <a:pt x="512" y="32"/>
                    <a:pt x="515" y="33"/>
                    <a:pt x="517" y="36"/>
                  </a:cubicBezTo>
                  <a:cubicBezTo>
                    <a:pt x="520" y="39"/>
                    <a:pt x="519" y="43"/>
                    <a:pt x="519" y="49"/>
                  </a:cubicBezTo>
                  <a:cubicBezTo>
                    <a:pt x="519" y="54"/>
                    <a:pt x="514" y="54"/>
                    <a:pt x="512" y="55"/>
                  </a:cubicBezTo>
                  <a:cubicBezTo>
                    <a:pt x="511" y="57"/>
                    <a:pt x="517" y="59"/>
                    <a:pt x="516" y="62"/>
                  </a:cubicBezTo>
                  <a:cubicBezTo>
                    <a:pt x="515" y="66"/>
                    <a:pt x="510" y="60"/>
                    <a:pt x="507" y="61"/>
                  </a:cubicBezTo>
                  <a:cubicBezTo>
                    <a:pt x="504" y="62"/>
                    <a:pt x="501" y="71"/>
                    <a:pt x="504" y="73"/>
                  </a:cubicBezTo>
                  <a:cubicBezTo>
                    <a:pt x="508" y="76"/>
                    <a:pt x="509" y="76"/>
                    <a:pt x="506" y="79"/>
                  </a:cubicBezTo>
                  <a:cubicBezTo>
                    <a:pt x="504" y="82"/>
                    <a:pt x="501" y="87"/>
                    <a:pt x="507" y="92"/>
                  </a:cubicBezTo>
                  <a:cubicBezTo>
                    <a:pt x="513" y="96"/>
                    <a:pt x="524" y="96"/>
                    <a:pt x="530" y="100"/>
                  </a:cubicBezTo>
                  <a:cubicBezTo>
                    <a:pt x="536" y="103"/>
                    <a:pt x="527" y="101"/>
                    <a:pt x="530" y="105"/>
                  </a:cubicBezTo>
                  <a:cubicBezTo>
                    <a:pt x="532" y="110"/>
                    <a:pt x="526" y="111"/>
                    <a:pt x="526" y="114"/>
                  </a:cubicBezTo>
                  <a:cubicBezTo>
                    <a:pt x="526" y="118"/>
                    <a:pt x="529" y="116"/>
                    <a:pt x="532" y="110"/>
                  </a:cubicBezTo>
                  <a:cubicBezTo>
                    <a:pt x="535" y="105"/>
                    <a:pt x="537" y="112"/>
                    <a:pt x="537" y="117"/>
                  </a:cubicBezTo>
                  <a:cubicBezTo>
                    <a:pt x="536" y="121"/>
                    <a:pt x="532" y="119"/>
                    <a:pt x="529" y="123"/>
                  </a:cubicBezTo>
                  <a:cubicBezTo>
                    <a:pt x="526" y="128"/>
                    <a:pt x="523" y="129"/>
                    <a:pt x="518" y="128"/>
                  </a:cubicBezTo>
                  <a:cubicBezTo>
                    <a:pt x="513" y="127"/>
                    <a:pt x="516" y="135"/>
                    <a:pt x="518" y="139"/>
                  </a:cubicBezTo>
                  <a:cubicBezTo>
                    <a:pt x="520" y="143"/>
                    <a:pt x="517" y="145"/>
                    <a:pt x="512" y="143"/>
                  </a:cubicBezTo>
                  <a:cubicBezTo>
                    <a:pt x="506" y="142"/>
                    <a:pt x="503" y="138"/>
                    <a:pt x="506" y="134"/>
                  </a:cubicBezTo>
                  <a:cubicBezTo>
                    <a:pt x="509" y="130"/>
                    <a:pt x="511" y="125"/>
                    <a:pt x="507" y="125"/>
                  </a:cubicBezTo>
                  <a:cubicBezTo>
                    <a:pt x="504" y="126"/>
                    <a:pt x="497" y="125"/>
                    <a:pt x="494" y="121"/>
                  </a:cubicBezTo>
                  <a:cubicBezTo>
                    <a:pt x="492" y="118"/>
                    <a:pt x="496" y="119"/>
                    <a:pt x="503" y="120"/>
                  </a:cubicBezTo>
                  <a:cubicBezTo>
                    <a:pt x="509" y="121"/>
                    <a:pt x="504" y="116"/>
                    <a:pt x="509" y="116"/>
                  </a:cubicBezTo>
                  <a:cubicBezTo>
                    <a:pt x="514" y="116"/>
                    <a:pt x="517" y="118"/>
                    <a:pt x="522" y="115"/>
                  </a:cubicBezTo>
                  <a:cubicBezTo>
                    <a:pt x="526" y="111"/>
                    <a:pt x="519" y="104"/>
                    <a:pt x="515" y="105"/>
                  </a:cubicBezTo>
                  <a:cubicBezTo>
                    <a:pt x="512" y="106"/>
                    <a:pt x="506" y="108"/>
                    <a:pt x="506" y="104"/>
                  </a:cubicBezTo>
                  <a:cubicBezTo>
                    <a:pt x="506" y="101"/>
                    <a:pt x="512" y="103"/>
                    <a:pt x="516" y="102"/>
                  </a:cubicBezTo>
                  <a:cubicBezTo>
                    <a:pt x="519" y="102"/>
                    <a:pt x="514" y="97"/>
                    <a:pt x="509" y="98"/>
                  </a:cubicBezTo>
                  <a:cubicBezTo>
                    <a:pt x="504" y="100"/>
                    <a:pt x="500" y="100"/>
                    <a:pt x="496" y="96"/>
                  </a:cubicBezTo>
                  <a:cubicBezTo>
                    <a:pt x="492" y="91"/>
                    <a:pt x="485" y="89"/>
                    <a:pt x="483" y="99"/>
                  </a:cubicBezTo>
                  <a:cubicBezTo>
                    <a:pt x="482" y="108"/>
                    <a:pt x="475" y="103"/>
                    <a:pt x="472" y="106"/>
                  </a:cubicBezTo>
                  <a:cubicBezTo>
                    <a:pt x="469" y="110"/>
                    <a:pt x="475" y="112"/>
                    <a:pt x="482" y="112"/>
                  </a:cubicBezTo>
                  <a:cubicBezTo>
                    <a:pt x="489" y="112"/>
                    <a:pt x="494" y="119"/>
                    <a:pt x="490" y="119"/>
                  </a:cubicBezTo>
                  <a:cubicBezTo>
                    <a:pt x="487" y="119"/>
                    <a:pt x="489" y="123"/>
                    <a:pt x="485" y="122"/>
                  </a:cubicBezTo>
                  <a:cubicBezTo>
                    <a:pt x="482" y="120"/>
                    <a:pt x="478" y="122"/>
                    <a:pt x="481" y="125"/>
                  </a:cubicBezTo>
                  <a:cubicBezTo>
                    <a:pt x="483" y="128"/>
                    <a:pt x="480" y="129"/>
                    <a:pt x="480" y="132"/>
                  </a:cubicBezTo>
                  <a:cubicBezTo>
                    <a:pt x="480" y="135"/>
                    <a:pt x="475" y="132"/>
                    <a:pt x="469" y="132"/>
                  </a:cubicBezTo>
                  <a:cubicBezTo>
                    <a:pt x="464" y="131"/>
                    <a:pt x="454" y="133"/>
                    <a:pt x="447" y="134"/>
                  </a:cubicBezTo>
                  <a:cubicBezTo>
                    <a:pt x="440" y="136"/>
                    <a:pt x="433" y="133"/>
                    <a:pt x="430" y="130"/>
                  </a:cubicBezTo>
                  <a:cubicBezTo>
                    <a:pt x="427" y="127"/>
                    <a:pt x="423" y="127"/>
                    <a:pt x="418" y="127"/>
                  </a:cubicBezTo>
                  <a:cubicBezTo>
                    <a:pt x="413" y="127"/>
                    <a:pt x="414" y="123"/>
                    <a:pt x="408" y="122"/>
                  </a:cubicBezTo>
                  <a:cubicBezTo>
                    <a:pt x="401" y="122"/>
                    <a:pt x="403" y="117"/>
                    <a:pt x="402" y="113"/>
                  </a:cubicBezTo>
                  <a:cubicBezTo>
                    <a:pt x="401" y="110"/>
                    <a:pt x="388" y="111"/>
                    <a:pt x="383" y="114"/>
                  </a:cubicBezTo>
                  <a:cubicBezTo>
                    <a:pt x="379" y="117"/>
                    <a:pt x="369" y="116"/>
                    <a:pt x="367" y="121"/>
                  </a:cubicBezTo>
                  <a:cubicBezTo>
                    <a:pt x="364" y="127"/>
                    <a:pt x="369" y="126"/>
                    <a:pt x="372" y="126"/>
                  </a:cubicBezTo>
                  <a:cubicBezTo>
                    <a:pt x="376" y="126"/>
                    <a:pt x="375" y="122"/>
                    <a:pt x="382" y="123"/>
                  </a:cubicBezTo>
                  <a:cubicBezTo>
                    <a:pt x="389" y="124"/>
                    <a:pt x="394" y="115"/>
                    <a:pt x="397" y="118"/>
                  </a:cubicBezTo>
                  <a:cubicBezTo>
                    <a:pt x="400" y="121"/>
                    <a:pt x="385" y="127"/>
                    <a:pt x="379" y="128"/>
                  </a:cubicBezTo>
                  <a:cubicBezTo>
                    <a:pt x="372" y="129"/>
                    <a:pt x="374" y="134"/>
                    <a:pt x="380" y="144"/>
                  </a:cubicBezTo>
                  <a:cubicBezTo>
                    <a:pt x="386" y="153"/>
                    <a:pt x="377" y="148"/>
                    <a:pt x="377" y="152"/>
                  </a:cubicBezTo>
                  <a:cubicBezTo>
                    <a:pt x="377" y="157"/>
                    <a:pt x="366" y="151"/>
                    <a:pt x="370" y="149"/>
                  </a:cubicBezTo>
                  <a:cubicBezTo>
                    <a:pt x="375" y="148"/>
                    <a:pt x="373" y="143"/>
                    <a:pt x="369" y="140"/>
                  </a:cubicBezTo>
                  <a:cubicBezTo>
                    <a:pt x="365" y="137"/>
                    <a:pt x="363" y="140"/>
                    <a:pt x="363" y="137"/>
                  </a:cubicBezTo>
                  <a:cubicBezTo>
                    <a:pt x="364" y="133"/>
                    <a:pt x="359" y="137"/>
                    <a:pt x="356" y="134"/>
                  </a:cubicBezTo>
                  <a:cubicBezTo>
                    <a:pt x="352" y="131"/>
                    <a:pt x="351" y="129"/>
                    <a:pt x="346" y="132"/>
                  </a:cubicBezTo>
                  <a:cubicBezTo>
                    <a:pt x="341" y="134"/>
                    <a:pt x="336" y="133"/>
                    <a:pt x="325" y="135"/>
                  </a:cubicBezTo>
                  <a:cubicBezTo>
                    <a:pt x="315" y="137"/>
                    <a:pt x="295" y="136"/>
                    <a:pt x="292" y="133"/>
                  </a:cubicBezTo>
                  <a:cubicBezTo>
                    <a:pt x="288" y="129"/>
                    <a:pt x="301" y="123"/>
                    <a:pt x="305" y="124"/>
                  </a:cubicBezTo>
                  <a:cubicBezTo>
                    <a:pt x="308" y="125"/>
                    <a:pt x="306" y="120"/>
                    <a:pt x="300" y="116"/>
                  </a:cubicBezTo>
                  <a:cubicBezTo>
                    <a:pt x="295" y="111"/>
                    <a:pt x="282" y="108"/>
                    <a:pt x="282" y="111"/>
                  </a:cubicBezTo>
                  <a:cubicBezTo>
                    <a:pt x="282" y="114"/>
                    <a:pt x="275" y="111"/>
                    <a:pt x="266" y="110"/>
                  </a:cubicBezTo>
                  <a:cubicBezTo>
                    <a:pt x="256" y="108"/>
                    <a:pt x="255" y="105"/>
                    <a:pt x="249" y="104"/>
                  </a:cubicBezTo>
                  <a:cubicBezTo>
                    <a:pt x="243" y="104"/>
                    <a:pt x="234" y="102"/>
                    <a:pt x="227" y="97"/>
                  </a:cubicBezTo>
                  <a:cubicBezTo>
                    <a:pt x="220" y="91"/>
                    <a:pt x="204" y="93"/>
                    <a:pt x="202" y="98"/>
                  </a:cubicBezTo>
                  <a:cubicBezTo>
                    <a:pt x="200" y="103"/>
                    <a:pt x="194" y="103"/>
                    <a:pt x="189" y="103"/>
                  </a:cubicBezTo>
                  <a:cubicBezTo>
                    <a:pt x="183" y="103"/>
                    <a:pt x="191" y="96"/>
                    <a:pt x="189" y="95"/>
                  </a:cubicBezTo>
                  <a:cubicBezTo>
                    <a:pt x="187" y="94"/>
                    <a:pt x="189" y="87"/>
                    <a:pt x="185" y="87"/>
                  </a:cubicBezTo>
                  <a:cubicBezTo>
                    <a:pt x="181" y="86"/>
                    <a:pt x="178" y="103"/>
                    <a:pt x="170" y="103"/>
                  </a:cubicBezTo>
                  <a:cubicBezTo>
                    <a:pt x="163" y="102"/>
                    <a:pt x="159" y="85"/>
                    <a:pt x="153" y="80"/>
                  </a:cubicBezTo>
                  <a:cubicBezTo>
                    <a:pt x="147" y="76"/>
                    <a:pt x="141" y="75"/>
                    <a:pt x="146" y="82"/>
                  </a:cubicBezTo>
                  <a:cubicBezTo>
                    <a:pt x="152" y="89"/>
                    <a:pt x="142" y="84"/>
                    <a:pt x="142" y="89"/>
                  </a:cubicBezTo>
                  <a:cubicBezTo>
                    <a:pt x="143" y="93"/>
                    <a:pt x="134" y="98"/>
                    <a:pt x="134" y="96"/>
                  </a:cubicBezTo>
                  <a:cubicBezTo>
                    <a:pt x="134" y="93"/>
                    <a:pt x="129" y="91"/>
                    <a:pt x="123" y="98"/>
                  </a:cubicBezTo>
                  <a:cubicBezTo>
                    <a:pt x="117" y="105"/>
                    <a:pt x="113" y="104"/>
                    <a:pt x="112" y="101"/>
                  </a:cubicBezTo>
                  <a:cubicBezTo>
                    <a:pt x="112" y="99"/>
                    <a:pt x="94" y="108"/>
                    <a:pt x="95" y="111"/>
                  </a:cubicBezTo>
                  <a:cubicBezTo>
                    <a:pt x="96" y="114"/>
                    <a:pt x="92" y="116"/>
                    <a:pt x="87" y="116"/>
                  </a:cubicBezTo>
                  <a:cubicBezTo>
                    <a:pt x="83" y="115"/>
                    <a:pt x="86" y="111"/>
                    <a:pt x="90" y="109"/>
                  </a:cubicBezTo>
                  <a:cubicBezTo>
                    <a:pt x="94" y="107"/>
                    <a:pt x="106" y="98"/>
                    <a:pt x="112" y="97"/>
                  </a:cubicBezTo>
                  <a:cubicBezTo>
                    <a:pt x="118" y="96"/>
                    <a:pt x="129" y="91"/>
                    <a:pt x="130" y="88"/>
                  </a:cubicBezTo>
                  <a:cubicBezTo>
                    <a:pt x="130" y="86"/>
                    <a:pt x="124" y="88"/>
                    <a:pt x="120" y="87"/>
                  </a:cubicBezTo>
                  <a:cubicBezTo>
                    <a:pt x="116" y="86"/>
                    <a:pt x="109" y="91"/>
                    <a:pt x="102" y="94"/>
                  </a:cubicBezTo>
                  <a:cubicBezTo>
                    <a:pt x="95" y="97"/>
                    <a:pt x="88" y="96"/>
                    <a:pt x="90" y="100"/>
                  </a:cubicBezTo>
                  <a:cubicBezTo>
                    <a:pt x="92" y="104"/>
                    <a:pt x="83" y="99"/>
                    <a:pt x="82" y="102"/>
                  </a:cubicBezTo>
                  <a:cubicBezTo>
                    <a:pt x="80" y="105"/>
                    <a:pt x="77" y="102"/>
                    <a:pt x="79" y="100"/>
                  </a:cubicBezTo>
                  <a:cubicBezTo>
                    <a:pt x="82" y="99"/>
                    <a:pt x="73" y="96"/>
                    <a:pt x="73" y="98"/>
                  </a:cubicBezTo>
                  <a:cubicBezTo>
                    <a:pt x="73" y="100"/>
                    <a:pt x="72" y="102"/>
                    <a:pt x="66" y="102"/>
                  </a:cubicBezTo>
                  <a:cubicBezTo>
                    <a:pt x="60" y="102"/>
                    <a:pt x="54" y="106"/>
                    <a:pt x="58" y="109"/>
                  </a:cubicBezTo>
                  <a:cubicBezTo>
                    <a:pt x="62" y="112"/>
                    <a:pt x="64" y="114"/>
                    <a:pt x="62" y="116"/>
                  </a:cubicBezTo>
                  <a:cubicBezTo>
                    <a:pt x="60" y="118"/>
                    <a:pt x="54" y="110"/>
                    <a:pt x="45" y="111"/>
                  </a:cubicBezTo>
                  <a:cubicBezTo>
                    <a:pt x="36" y="112"/>
                    <a:pt x="19" y="101"/>
                    <a:pt x="19" y="99"/>
                  </a:cubicBezTo>
                  <a:cubicBezTo>
                    <a:pt x="19" y="97"/>
                    <a:pt x="8" y="98"/>
                    <a:pt x="0" y="97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1" y="269"/>
                    <a:pt x="2" y="270"/>
                    <a:pt x="3" y="270"/>
                  </a:cubicBezTo>
                  <a:cubicBezTo>
                    <a:pt x="4" y="269"/>
                    <a:pt x="5" y="268"/>
                    <a:pt x="6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9" y="269"/>
                    <a:pt x="11" y="269"/>
                    <a:pt x="14" y="267"/>
                  </a:cubicBezTo>
                  <a:cubicBezTo>
                    <a:pt x="15" y="267"/>
                    <a:pt x="16" y="267"/>
                    <a:pt x="17" y="267"/>
                  </a:cubicBezTo>
                  <a:cubicBezTo>
                    <a:pt x="22" y="267"/>
                    <a:pt x="24" y="271"/>
                    <a:pt x="24" y="275"/>
                  </a:cubicBezTo>
                  <a:cubicBezTo>
                    <a:pt x="24" y="276"/>
                    <a:pt x="27" y="278"/>
                    <a:pt x="29" y="279"/>
                  </a:cubicBezTo>
                  <a:cubicBezTo>
                    <a:pt x="31" y="281"/>
                    <a:pt x="33" y="283"/>
                    <a:pt x="35" y="285"/>
                  </a:cubicBezTo>
                  <a:cubicBezTo>
                    <a:pt x="36" y="286"/>
                    <a:pt x="36" y="286"/>
                    <a:pt x="36" y="287"/>
                  </a:cubicBezTo>
                  <a:cubicBezTo>
                    <a:pt x="38" y="289"/>
                    <a:pt x="39" y="291"/>
                    <a:pt x="40" y="291"/>
                  </a:cubicBezTo>
                  <a:cubicBezTo>
                    <a:pt x="40" y="291"/>
                    <a:pt x="41" y="290"/>
                    <a:pt x="41" y="290"/>
                  </a:cubicBezTo>
                  <a:cubicBezTo>
                    <a:pt x="42" y="289"/>
                    <a:pt x="44" y="289"/>
                    <a:pt x="45" y="288"/>
                  </a:cubicBezTo>
                  <a:cubicBezTo>
                    <a:pt x="48" y="287"/>
                    <a:pt x="50" y="286"/>
                    <a:pt x="50" y="284"/>
                  </a:cubicBezTo>
                  <a:cubicBezTo>
                    <a:pt x="50" y="280"/>
                    <a:pt x="55" y="278"/>
                    <a:pt x="60" y="278"/>
                  </a:cubicBezTo>
                  <a:cubicBezTo>
                    <a:pt x="66" y="278"/>
                    <a:pt x="70" y="281"/>
                    <a:pt x="70" y="285"/>
                  </a:cubicBezTo>
                  <a:cubicBezTo>
                    <a:pt x="70" y="286"/>
                    <a:pt x="73" y="289"/>
                    <a:pt x="77" y="292"/>
                  </a:cubicBezTo>
                  <a:cubicBezTo>
                    <a:pt x="82" y="297"/>
                    <a:pt x="89" y="303"/>
                    <a:pt x="94" y="311"/>
                  </a:cubicBezTo>
                  <a:cubicBezTo>
                    <a:pt x="96" y="315"/>
                    <a:pt x="97" y="318"/>
                    <a:pt x="99" y="320"/>
                  </a:cubicBezTo>
                  <a:cubicBezTo>
                    <a:pt x="103" y="328"/>
                    <a:pt x="104" y="330"/>
                    <a:pt x="113" y="334"/>
                  </a:cubicBezTo>
                  <a:cubicBezTo>
                    <a:pt x="125" y="339"/>
                    <a:pt x="127" y="342"/>
                    <a:pt x="125" y="349"/>
                  </a:cubicBezTo>
                  <a:cubicBezTo>
                    <a:pt x="124" y="349"/>
                    <a:pt x="125" y="350"/>
                    <a:pt x="126" y="351"/>
                  </a:cubicBezTo>
                  <a:cubicBezTo>
                    <a:pt x="128" y="353"/>
                    <a:pt x="129" y="354"/>
                    <a:pt x="129" y="356"/>
                  </a:cubicBezTo>
                  <a:cubicBezTo>
                    <a:pt x="129" y="358"/>
                    <a:pt x="128" y="359"/>
                    <a:pt x="126" y="360"/>
                  </a:cubicBezTo>
                  <a:cubicBezTo>
                    <a:pt x="124" y="361"/>
                    <a:pt x="121" y="363"/>
                    <a:pt x="119" y="365"/>
                  </a:cubicBezTo>
                  <a:cubicBezTo>
                    <a:pt x="118" y="366"/>
                    <a:pt x="118" y="366"/>
                    <a:pt x="118" y="366"/>
                  </a:cubicBezTo>
                  <a:cubicBezTo>
                    <a:pt x="119" y="367"/>
                    <a:pt x="120" y="368"/>
                    <a:pt x="122" y="369"/>
                  </a:cubicBezTo>
                  <a:cubicBezTo>
                    <a:pt x="125" y="372"/>
                    <a:pt x="117" y="372"/>
                    <a:pt x="119" y="374"/>
                  </a:cubicBezTo>
                  <a:cubicBezTo>
                    <a:pt x="122" y="376"/>
                    <a:pt x="119" y="380"/>
                    <a:pt x="121" y="383"/>
                  </a:cubicBezTo>
                  <a:cubicBezTo>
                    <a:pt x="124" y="385"/>
                    <a:pt x="128" y="384"/>
                    <a:pt x="131" y="382"/>
                  </a:cubicBezTo>
                  <a:cubicBezTo>
                    <a:pt x="134" y="380"/>
                    <a:pt x="136" y="385"/>
                    <a:pt x="133" y="389"/>
                  </a:cubicBezTo>
                  <a:cubicBezTo>
                    <a:pt x="131" y="392"/>
                    <a:pt x="136" y="395"/>
                    <a:pt x="138" y="392"/>
                  </a:cubicBezTo>
                  <a:cubicBezTo>
                    <a:pt x="140" y="390"/>
                    <a:pt x="145" y="397"/>
                    <a:pt x="147" y="398"/>
                  </a:cubicBezTo>
                  <a:cubicBezTo>
                    <a:pt x="150" y="399"/>
                    <a:pt x="152" y="403"/>
                    <a:pt x="148" y="403"/>
                  </a:cubicBezTo>
                  <a:cubicBezTo>
                    <a:pt x="144" y="403"/>
                    <a:pt x="145" y="410"/>
                    <a:pt x="148" y="410"/>
                  </a:cubicBezTo>
                  <a:cubicBezTo>
                    <a:pt x="150" y="410"/>
                    <a:pt x="150" y="414"/>
                    <a:pt x="150" y="416"/>
                  </a:cubicBezTo>
                  <a:cubicBezTo>
                    <a:pt x="150" y="418"/>
                    <a:pt x="159" y="421"/>
                    <a:pt x="162" y="420"/>
                  </a:cubicBezTo>
                  <a:cubicBezTo>
                    <a:pt x="165" y="419"/>
                    <a:pt x="168" y="422"/>
                    <a:pt x="170" y="425"/>
                  </a:cubicBezTo>
                  <a:cubicBezTo>
                    <a:pt x="171" y="428"/>
                    <a:pt x="177" y="430"/>
                    <a:pt x="180" y="428"/>
                  </a:cubicBezTo>
                  <a:cubicBezTo>
                    <a:pt x="182" y="426"/>
                    <a:pt x="183" y="431"/>
                    <a:pt x="184" y="435"/>
                  </a:cubicBezTo>
                  <a:cubicBezTo>
                    <a:pt x="184" y="438"/>
                    <a:pt x="189" y="436"/>
                    <a:pt x="192" y="436"/>
                  </a:cubicBezTo>
                  <a:cubicBezTo>
                    <a:pt x="195" y="436"/>
                    <a:pt x="197" y="440"/>
                    <a:pt x="199" y="439"/>
                  </a:cubicBezTo>
                  <a:cubicBezTo>
                    <a:pt x="203" y="438"/>
                    <a:pt x="204" y="444"/>
                    <a:pt x="207" y="448"/>
                  </a:cubicBezTo>
                  <a:cubicBezTo>
                    <a:pt x="517" y="446"/>
                    <a:pt x="517" y="446"/>
                    <a:pt x="517" y="446"/>
                  </a:cubicBezTo>
                  <a:cubicBezTo>
                    <a:pt x="517" y="444"/>
                    <a:pt x="518" y="441"/>
                    <a:pt x="521" y="441"/>
                  </a:cubicBezTo>
                  <a:close/>
                  <a:moveTo>
                    <a:pt x="264" y="164"/>
                  </a:moveTo>
                  <a:cubicBezTo>
                    <a:pt x="258" y="173"/>
                    <a:pt x="255" y="174"/>
                    <a:pt x="249" y="173"/>
                  </a:cubicBezTo>
                  <a:cubicBezTo>
                    <a:pt x="242" y="171"/>
                    <a:pt x="238" y="175"/>
                    <a:pt x="241" y="177"/>
                  </a:cubicBezTo>
                  <a:cubicBezTo>
                    <a:pt x="245" y="179"/>
                    <a:pt x="245" y="181"/>
                    <a:pt x="238" y="183"/>
                  </a:cubicBezTo>
                  <a:cubicBezTo>
                    <a:pt x="231" y="185"/>
                    <a:pt x="226" y="190"/>
                    <a:pt x="223" y="189"/>
                  </a:cubicBezTo>
                  <a:cubicBezTo>
                    <a:pt x="221" y="189"/>
                    <a:pt x="235" y="178"/>
                    <a:pt x="232" y="176"/>
                  </a:cubicBezTo>
                  <a:cubicBezTo>
                    <a:pt x="228" y="173"/>
                    <a:pt x="218" y="180"/>
                    <a:pt x="218" y="184"/>
                  </a:cubicBezTo>
                  <a:cubicBezTo>
                    <a:pt x="218" y="187"/>
                    <a:pt x="212" y="187"/>
                    <a:pt x="208" y="187"/>
                  </a:cubicBezTo>
                  <a:cubicBezTo>
                    <a:pt x="204" y="187"/>
                    <a:pt x="199" y="183"/>
                    <a:pt x="203" y="183"/>
                  </a:cubicBezTo>
                  <a:cubicBezTo>
                    <a:pt x="207" y="182"/>
                    <a:pt x="204" y="178"/>
                    <a:pt x="210" y="176"/>
                  </a:cubicBezTo>
                  <a:cubicBezTo>
                    <a:pt x="215" y="174"/>
                    <a:pt x="209" y="171"/>
                    <a:pt x="210" y="169"/>
                  </a:cubicBezTo>
                  <a:cubicBezTo>
                    <a:pt x="212" y="167"/>
                    <a:pt x="222" y="171"/>
                    <a:pt x="222" y="167"/>
                  </a:cubicBezTo>
                  <a:cubicBezTo>
                    <a:pt x="223" y="163"/>
                    <a:pt x="212" y="160"/>
                    <a:pt x="208" y="162"/>
                  </a:cubicBezTo>
                  <a:cubicBezTo>
                    <a:pt x="205" y="165"/>
                    <a:pt x="196" y="170"/>
                    <a:pt x="186" y="166"/>
                  </a:cubicBezTo>
                  <a:cubicBezTo>
                    <a:pt x="183" y="165"/>
                    <a:pt x="212" y="162"/>
                    <a:pt x="216" y="157"/>
                  </a:cubicBezTo>
                  <a:cubicBezTo>
                    <a:pt x="221" y="153"/>
                    <a:pt x="243" y="148"/>
                    <a:pt x="244" y="152"/>
                  </a:cubicBezTo>
                  <a:cubicBezTo>
                    <a:pt x="246" y="156"/>
                    <a:pt x="233" y="158"/>
                    <a:pt x="239" y="162"/>
                  </a:cubicBezTo>
                  <a:cubicBezTo>
                    <a:pt x="245" y="166"/>
                    <a:pt x="256" y="163"/>
                    <a:pt x="258" y="159"/>
                  </a:cubicBezTo>
                  <a:cubicBezTo>
                    <a:pt x="260" y="156"/>
                    <a:pt x="271" y="156"/>
                    <a:pt x="264" y="164"/>
                  </a:cubicBezTo>
                  <a:close/>
                  <a:moveTo>
                    <a:pt x="327" y="245"/>
                  </a:moveTo>
                  <a:cubicBezTo>
                    <a:pt x="320" y="251"/>
                    <a:pt x="320" y="250"/>
                    <a:pt x="314" y="251"/>
                  </a:cubicBezTo>
                  <a:cubicBezTo>
                    <a:pt x="307" y="252"/>
                    <a:pt x="312" y="259"/>
                    <a:pt x="304" y="259"/>
                  </a:cubicBezTo>
                  <a:cubicBezTo>
                    <a:pt x="296" y="260"/>
                    <a:pt x="276" y="261"/>
                    <a:pt x="273" y="256"/>
                  </a:cubicBezTo>
                  <a:cubicBezTo>
                    <a:pt x="272" y="255"/>
                    <a:pt x="284" y="256"/>
                    <a:pt x="285" y="252"/>
                  </a:cubicBezTo>
                  <a:cubicBezTo>
                    <a:pt x="286" y="249"/>
                    <a:pt x="289" y="244"/>
                    <a:pt x="294" y="244"/>
                  </a:cubicBezTo>
                  <a:cubicBezTo>
                    <a:pt x="299" y="244"/>
                    <a:pt x="298" y="237"/>
                    <a:pt x="290" y="233"/>
                  </a:cubicBezTo>
                  <a:cubicBezTo>
                    <a:pt x="282" y="229"/>
                    <a:pt x="302" y="227"/>
                    <a:pt x="307" y="233"/>
                  </a:cubicBezTo>
                  <a:cubicBezTo>
                    <a:pt x="311" y="239"/>
                    <a:pt x="319" y="244"/>
                    <a:pt x="324" y="239"/>
                  </a:cubicBezTo>
                  <a:cubicBezTo>
                    <a:pt x="328" y="235"/>
                    <a:pt x="354" y="222"/>
                    <a:pt x="354" y="228"/>
                  </a:cubicBezTo>
                  <a:cubicBezTo>
                    <a:pt x="354" y="234"/>
                    <a:pt x="335" y="238"/>
                    <a:pt x="327" y="245"/>
                  </a:cubicBezTo>
                  <a:close/>
                  <a:moveTo>
                    <a:pt x="501" y="426"/>
                  </a:moveTo>
                  <a:cubicBezTo>
                    <a:pt x="496" y="427"/>
                    <a:pt x="502" y="412"/>
                    <a:pt x="492" y="406"/>
                  </a:cubicBezTo>
                  <a:cubicBezTo>
                    <a:pt x="480" y="400"/>
                    <a:pt x="475" y="388"/>
                    <a:pt x="475" y="381"/>
                  </a:cubicBezTo>
                  <a:cubicBezTo>
                    <a:pt x="475" y="375"/>
                    <a:pt x="485" y="372"/>
                    <a:pt x="489" y="377"/>
                  </a:cubicBezTo>
                  <a:cubicBezTo>
                    <a:pt x="493" y="382"/>
                    <a:pt x="499" y="402"/>
                    <a:pt x="502" y="409"/>
                  </a:cubicBezTo>
                  <a:cubicBezTo>
                    <a:pt x="506" y="415"/>
                    <a:pt x="506" y="426"/>
                    <a:pt x="501" y="4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1" name="Freeform 2198">
              <a:extLst>
                <a:ext uri="{FF2B5EF4-FFF2-40B4-BE49-F238E27FC236}">
                  <a16:creationId xmlns:a16="http://schemas.microsoft.com/office/drawing/2014/main" id="{2B034DF6-FCDD-491C-8D07-45949F9A6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988" y="2337129"/>
              <a:ext cx="34564" cy="24530"/>
            </a:xfrm>
            <a:custGeom>
              <a:avLst/>
              <a:gdLst>
                <a:gd name="T0" fmla="*/ 16 w 19"/>
                <a:gd name="T1" fmla="*/ 6 h 12"/>
                <a:gd name="T2" fmla="*/ 1 w 19"/>
                <a:gd name="T3" fmla="*/ 3 h 12"/>
                <a:gd name="T4" fmla="*/ 16 w 19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2">
                  <a:moveTo>
                    <a:pt x="16" y="6"/>
                  </a:moveTo>
                  <a:cubicBezTo>
                    <a:pt x="19" y="0"/>
                    <a:pt x="0" y="1"/>
                    <a:pt x="1" y="3"/>
                  </a:cubicBezTo>
                  <a:cubicBezTo>
                    <a:pt x="5" y="7"/>
                    <a:pt x="14" y="12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2" name="Freeform 2199">
              <a:extLst>
                <a:ext uri="{FF2B5EF4-FFF2-40B4-BE49-F238E27FC236}">
                  <a16:creationId xmlns:a16="http://schemas.microsoft.com/office/drawing/2014/main" id="{FE72B656-4557-4B36-ACAE-3A7FD55F8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926" y="2353482"/>
              <a:ext cx="163221" cy="87900"/>
            </a:xfrm>
            <a:custGeom>
              <a:avLst/>
              <a:gdLst>
                <a:gd name="T0" fmla="*/ 3 w 89"/>
                <a:gd name="T1" fmla="*/ 36 h 45"/>
                <a:gd name="T2" fmla="*/ 7 w 89"/>
                <a:gd name="T3" fmla="*/ 43 h 45"/>
                <a:gd name="T4" fmla="*/ 15 w 89"/>
                <a:gd name="T5" fmla="*/ 41 h 45"/>
                <a:gd name="T6" fmla="*/ 24 w 89"/>
                <a:gd name="T7" fmla="*/ 36 h 45"/>
                <a:gd name="T8" fmla="*/ 32 w 89"/>
                <a:gd name="T9" fmla="*/ 45 h 45"/>
                <a:gd name="T10" fmla="*/ 42 w 89"/>
                <a:gd name="T11" fmla="*/ 36 h 45"/>
                <a:gd name="T12" fmla="*/ 49 w 89"/>
                <a:gd name="T13" fmla="*/ 31 h 45"/>
                <a:gd name="T14" fmla="*/ 56 w 89"/>
                <a:gd name="T15" fmla="*/ 21 h 45"/>
                <a:gd name="T16" fmla="*/ 59 w 89"/>
                <a:gd name="T17" fmla="*/ 31 h 45"/>
                <a:gd name="T18" fmla="*/ 70 w 89"/>
                <a:gd name="T19" fmla="*/ 28 h 45"/>
                <a:gd name="T20" fmla="*/ 79 w 89"/>
                <a:gd name="T21" fmla="*/ 24 h 45"/>
                <a:gd name="T22" fmla="*/ 79 w 89"/>
                <a:gd name="T23" fmla="*/ 15 h 45"/>
                <a:gd name="T24" fmla="*/ 86 w 89"/>
                <a:gd name="T25" fmla="*/ 9 h 45"/>
                <a:gd name="T26" fmla="*/ 77 w 89"/>
                <a:gd name="T27" fmla="*/ 4 h 45"/>
                <a:gd name="T28" fmla="*/ 70 w 89"/>
                <a:gd name="T29" fmla="*/ 9 h 45"/>
                <a:gd name="T30" fmla="*/ 55 w 89"/>
                <a:gd name="T31" fmla="*/ 7 h 45"/>
                <a:gd name="T32" fmla="*/ 34 w 89"/>
                <a:gd name="T33" fmla="*/ 18 h 45"/>
                <a:gd name="T34" fmla="*/ 18 w 89"/>
                <a:gd name="T35" fmla="*/ 28 h 45"/>
                <a:gd name="T36" fmla="*/ 3 w 89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9" h="45">
                  <a:moveTo>
                    <a:pt x="3" y="36"/>
                  </a:moveTo>
                  <a:cubicBezTo>
                    <a:pt x="7" y="38"/>
                    <a:pt x="3" y="45"/>
                    <a:pt x="7" y="43"/>
                  </a:cubicBezTo>
                  <a:cubicBezTo>
                    <a:pt x="11" y="41"/>
                    <a:pt x="12" y="40"/>
                    <a:pt x="15" y="41"/>
                  </a:cubicBezTo>
                  <a:cubicBezTo>
                    <a:pt x="21" y="43"/>
                    <a:pt x="22" y="38"/>
                    <a:pt x="24" y="36"/>
                  </a:cubicBezTo>
                  <a:cubicBezTo>
                    <a:pt x="27" y="33"/>
                    <a:pt x="26" y="45"/>
                    <a:pt x="32" y="45"/>
                  </a:cubicBezTo>
                  <a:cubicBezTo>
                    <a:pt x="38" y="45"/>
                    <a:pt x="37" y="33"/>
                    <a:pt x="42" y="36"/>
                  </a:cubicBezTo>
                  <a:cubicBezTo>
                    <a:pt x="47" y="40"/>
                    <a:pt x="48" y="35"/>
                    <a:pt x="49" y="31"/>
                  </a:cubicBezTo>
                  <a:cubicBezTo>
                    <a:pt x="50" y="28"/>
                    <a:pt x="50" y="22"/>
                    <a:pt x="56" y="21"/>
                  </a:cubicBezTo>
                  <a:cubicBezTo>
                    <a:pt x="61" y="20"/>
                    <a:pt x="57" y="26"/>
                    <a:pt x="59" y="31"/>
                  </a:cubicBezTo>
                  <a:cubicBezTo>
                    <a:pt x="63" y="37"/>
                    <a:pt x="69" y="31"/>
                    <a:pt x="70" y="28"/>
                  </a:cubicBezTo>
                  <a:cubicBezTo>
                    <a:pt x="70" y="25"/>
                    <a:pt x="79" y="27"/>
                    <a:pt x="79" y="24"/>
                  </a:cubicBezTo>
                  <a:cubicBezTo>
                    <a:pt x="78" y="20"/>
                    <a:pt x="81" y="19"/>
                    <a:pt x="79" y="15"/>
                  </a:cubicBezTo>
                  <a:cubicBezTo>
                    <a:pt x="76" y="11"/>
                    <a:pt x="83" y="12"/>
                    <a:pt x="86" y="9"/>
                  </a:cubicBezTo>
                  <a:cubicBezTo>
                    <a:pt x="89" y="6"/>
                    <a:pt x="82" y="9"/>
                    <a:pt x="77" y="4"/>
                  </a:cubicBezTo>
                  <a:cubicBezTo>
                    <a:pt x="72" y="0"/>
                    <a:pt x="70" y="6"/>
                    <a:pt x="70" y="9"/>
                  </a:cubicBezTo>
                  <a:cubicBezTo>
                    <a:pt x="70" y="12"/>
                    <a:pt x="60" y="9"/>
                    <a:pt x="55" y="7"/>
                  </a:cubicBezTo>
                  <a:cubicBezTo>
                    <a:pt x="49" y="5"/>
                    <a:pt x="42" y="14"/>
                    <a:pt x="34" y="18"/>
                  </a:cubicBezTo>
                  <a:cubicBezTo>
                    <a:pt x="26" y="22"/>
                    <a:pt x="26" y="29"/>
                    <a:pt x="18" y="28"/>
                  </a:cubicBezTo>
                  <a:cubicBezTo>
                    <a:pt x="11" y="28"/>
                    <a:pt x="0" y="35"/>
                    <a:pt x="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3" name="Freeform 2200">
              <a:extLst>
                <a:ext uri="{FF2B5EF4-FFF2-40B4-BE49-F238E27FC236}">
                  <a16:creationId xmlns:a16="http://schemas.microsoft.com/office/drawing/2014/main" id="{88B213EF-E052-4276-9700-49821AD31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141" y="2392321"/>
              <a:ext cx="253473" cy="118562"/>
            </a:xfrm>
            <a:custGeom>
              <a:avLst/>
              <a:gdLst>
                <a:gd name="T0" fmla="*/ 18 w 138"/>
                <a:gd name="T1" fmla="*/ 14 h 60"/>
                <a:gd name="T2" fmla="*/ 20 w 138"/>
                <a:gd name="T3" fmla="*/ 21 h 60"/>
                <a:gd name="T4" fmla="*/ 19 w 138"/>
                <a:gd name="T5" fmla="*/ 23 h 60"/>
                <a:gd name="T6" fmla="*/ 10 w 138"/>
                <a:gd name="T7" fmla="*/ 31 h 60"/>
                <a:gd name="T8" fmla="*/ 22 w 138"/>
                <a:gd name="T9" fmla="*/ 31 h 60"/>
                <a:gd name="T10" fmla="*/ 2 w 138"/>
                <a:gd name="T11" fmla="*/ 37 h 60"/>
                <a:gd name="T12" fmla="*/ 16 w 138"/>
                <a:gd name="T13" fmla="*/ 41 h 60"/>
                <a:gd name="T14" fmla="*/ 32 w 138"/>
                <a:gd name="T15" fmla="*/ 40 h 60"/>
                <a:gd name="T16" fmla="*/ 41 w 138"/>
                <a:gd name="T17" fmla="*/ 36 h 60"/>
                <a:gd name="T18" fmla="*/ 62 w 138"/>
                <a:gd name="T19" fmla="*/ 38 h 60"/>
                <a:gd name="T20" fmla="*/ 46 w 138"/>
                <a:gd name="T21" fmla="*/ 47 h 60"/>
                <a:gd name="T22" fmla="*/ 45 w 138"/>
                <a:gd name="T23" fmla="*/ 57 h 60"/>
                <a:gd name="T24" fmla="*/ 85 w 138"/>
                <a:gd name="T25" fmla="*/ 45 h 60"/>
                <a:gd name="T26" fmla="*/ 101 w 138"/>
                <a:gd name="T27" fmla="*/ 44 h 60"/>
                <a:gd name="T28" fmla="*/ 127 w 138"/>
                <a:gd name="T29" fmla="*/ 42 h 60"/>
                <a:gd name="T30" fmla="*/ 131 w 138"/>
                <a:gd name="T31" fmla="*/ 19 h 60"/>
                <a:gd name="T32" fmla="*/ 118 w 138"/>
                <a:gd name="T33" fmla="*/ 24 h 60"/>
                <a:gd name="T34" fmla="*/ 105 w 138"/>
                <a:gd name="T35" fmla="*/ 13 h 60"/>
                <a:gd name="T36" fmla="*/ 97 w 138"/>
                <a:gd name="T37" fmla="*/ 1 h 60"/>
                <a:gd name="T38" fmla="*/ 85 w 138"/>
                <a:gd name="T39" fmla="*/ 14 h 60"/>
                <a:gd name="T40" fmla="*/ 86 w 138"/>
                <a:gd name="T41" fmla="*/ 21 h 60"/>
                <a:gd name="T42" fmla="*/ 95 w 138"/>
                <a:gd name="T43" fmla="*/ 30 h 60"/>
                <a:gd name="T44" fmla="*/ 69 w 138"/>
                <a:gd name="T45" fmla="*/ 25 h 60"/>
                <a:gd name="T46" fmla="*/ 42 w 138"/>
                <a:gd name="T47" fmla="*/ 13 h 60"/>
                <a:gd name="T48" fmla="*/ 30 w 138"/>
                <a:gd name="T49" fmla="*/ 7 h 60"/>
                <a:gd name="T50" fmla="*/ 18 w 138"/>
                <a:gd name="T51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60">
                  <a:moveTo>
                    <a:pt x="18" y="14"/>
                  </a:moveTo>
                  <a:cubicBezTo>
                    <a:pt x="11" y="14"/>
                    <a:pt x="12" y="21"/>
                    <a:pt x="20" y="21"/>
                  </a:cubicBezTo>
                  <a:cubicBezTo>
                    <a:pt x="28" y="21"/>
                    <a:pt x="30" y="24"/>
                    <a:pt x="19" y="23"/>
                  </a:cubicBezTo>
                  <a:cubicBezTo>
                    <a:pt x="7" y="23"/>
                    <a:pt x="2" y="33"/>
                    <a:pt x="10" y="31"/>
                  </a:cubicBezTo>
                  <a:cubicBezTo>
                    <a:pt x="18" y="29"/>
                    <a:pt x="28" y="29"/>
                    <a:pt x="22" y="31"/>
                  </a:cubicBezTo>
                  <a:cubicBezTo>
                    <a:pt x="16" y="33"/>
                    <a:pt x="0" y="34"/>
                    <a:pt x="2" y="37"/>
                  </a:cubicBezTo>
                  <a:cubicBezTo>
                    <a:pt x="3" y="39"/>
                    <a:pt x="10" y="39"/>
                    <a:pt x="16" y="41"/>
                  </a:cubicBezTo>
                  <a:cubicBezTo>
                    <a:pt x="23" y="44"/>
                    <a:pt x="27" y="45"/>
                    <a:pt x="32" y="40"/>
                  </a:cubicBezTo>
                  <a:cubicBezTo>
                    <a:pt x="37" y="34"/>
                    <a:pt x="43" y="29"/>
                    <a:pt x="41" y="36"/>
                  </a:cubicBezTo>
                  <a:cubicBezTo>
                    <a:pt x="38" y="44"/>
                    <a:pt x="49" y="38"/>
                    <a:pt x="62" y="38"/>
                  </a:cubicBezTo>
                  <a:cubicBezTo>
                    <a:pt x="76" y="37"/>
                    <a:pt x="60" y="46"/>
                    <a:pt x="46" y="47"/>
                  </a:cubicBezTo>
                  <a:cubicBezTo>
                    <a:pt x="32" y="48"/>
                    <a:pt x="34" y="55"/>
                    <a:pt x="45" y="57"/>
                  </a:cubicBezTo>
                  <a:cubicBezTo>
                    <a:pt x="56" y="60"/>
                    <a:pt x="80" y="50"/>
                    <a:pt x="85" y="45"/>
                  </a:cubicBezTo>
                  <a:cubicBezTo>
                    <a:pt x="91" y="39"/>
                    <a:pt x="96" y="48"/>
                    <a:pt x="101" y="44"/>
                  </a:cubicBezTo>
                  <a:cubicBezTo>
                    <a:pt x="107" y="40"/>
                    <a:pt x="117" y="44"/>
                    <a:pt x="127" y="42"/>
                  </a:cubicBezTo>
                  <a:cubicBezTo>
                    <a:pt x="136" y="40"/>
                    <a:pt x="138" y="22"/>
                    <a:pt x="131" y="19"/>
                  </a:cubicBezTo>
                  <a:cubicBezTo>
                    <a:pt x="124" y="16"/>
                    <a:pt x="124" y="23"/>
                    <a:pt x="118" y="24"/>
                  </a:cubicBezTo>
                  <a:cubicBezTo>
                    <a:pt x="113" y="25"/>
                    <a:pt x="110" y="18"/>
                    <a:pt x="105" y="13"/>
                  </a:cubicBezTo>
                  <a:cubicBezTo>
                    <a:pt x="101" y="9"/>
                    <a:pt x="104" y="0"/>
                    <a:pt x="97" y="1"/>
                  </a:cubicBezTo>
                  <a:cubicBezTo>
                    <a:pt x="91" y="2"/>
                    <a:pt x="77" y="13"/>
                    <a:pt x="85" y="14"/>
                  </a:cubicBezTo>
                  <a:cubicBezTo>
                    <a:pt x="94" y="15"/>
                    <a:pt x="91" y="19"/>
                    <a:pt x="86" y="21"/>
                  </a:cubicBezTo>
                  <a:cubicBezTo>
                    <a:pt x="82" y="23"/>
                    <a:pt x="97" y="27"/>
                    <a:pt x="95" y="30"/>
                  </a:cubicBezTo>
                  <a:cubicBezTo>
                    <a:pt x="93" y="33"/>
                    <a:pt x="70" y="30"/>
                    <a:pt x="69" y="25"/>
                  </a:cubicBezTo>
                  <a:cubicBezTo>
                    <a:pt x="68" y="20"/>
                    <a:pt x="50" y="11"/>
                    <a:pt x="42" y="13"/>
                  </a:cubicBezTo>
                  <a:cubicBezTo>
                    <a:pt x="35" y="15"/>
                    <a:pt x="38" y="7"/>
                    <a:pt x="30" y="7"/>
                  </a:cubicBezTo>
                  <a:cubicBezTo>
                    <a:pt x="23" y="6"/>
                    <a:pt x="25" y="13"/>
                    <a:pt x="1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4" name="Freeform 2201">
              <a:extLst>
                <a:ext uri="{FF2B5EF4-FFF2-40B4-BE49-F238E27FC236}">
                  <a16:creationId xmlns:a16="http://schemas.microsoft.com/office/drawing/2014/main" id="{A0D802A6-7A5B-4A2F-8B2E-0193D808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2098" y="3234523"/>
              <a:ext cx="51847" cy="63369"/>
            </a:xfrm>
            <a:custGeom>
              <a:avLst/>
              <a:gdLst>
                <a:gd name="T0" fmla="*/ 9 w 29"/>
                <a:gd name="T1" fmla="*/ 4 h 32"/>
                <a:gd name="T2" fmla="*/ 26 w 29"/>
                <a:gd name="T3" fmla="*/ 29 h 32"/>
                <a:gd name="T4" fmla="*/ 21 w 29"/>
                <a:gd name="T5" fmla="*/ 12 h 32"/>
                <a:gd name="T6" fmla="*/ 9 w 29"/>
                <a:gd name="T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2">
                  <a:moveTo>
                    <a:pt x="9" y="4"/>
                  </a:moveTo>
                  <a:cubicBezTo>
                    <a:pt x="0" y="9"/>
                    <a:pt x="22" y="32"/>
                    <a:pt x="26" y="29"/>
                  </a:cubicBezTo>
                  <a:cubicBezTo>
                    <a:pt x="29" y="27"/>
                    <a:pt x="21" y="18"/>
                    <a:pt x="21" y="12"/>
                  </a:cubicBezTo>
                  <a:cubicBezTo>
                    <a:pt x="21" y="6"/>
                    <a:pt x="18" y="0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5" name="Freeform 2202">
              <a:extLst>
                <a:ext uri="{FF2B5EF4-FFF2-40B4-BE49-F238E27FC236}">
                  <a16:creationId xmlns:a16="http://schemas.microsoft.com/office/drawing/2014/main" id="{83B08004-06BF-47D1-AFFC-4836486FF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363" y="3357173"/>
              <a:ext cx="59527" cy="36795"/>
            </a:xfrm>
            <a:custGeom>
              <a:avLst/>
              <a:gdLst>
                <a:gd name="T0" fmla="*/ 1 w 33"/>
                <a:gd name="T1" fmla="*/ 3 h 19"/>
                <a:gd name="T2" fmla="*/ 32 w 33"/>
                <a:gd name="T3" fmla="*/ 14 h 19"/>
                <a:gd name="T4" fmla="*/ 1 w 33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19">
                  <a:moveTo>
                    <a:pt x="1" y="3"/>
                  </a:moveTo>
                  <a:cubicBezTo>
                    <a:pt x="2" y="7"/>
                    <a:pt x="31" y="19"/>
                    <a:pt x="32" y="14"/>
                  </a:cubicBezTo>
                  <a:cubicBezTo>
                    <a:pt x="33" y="8"/>
                    <a:pt x="0" y="0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6" name="Freeform 2203">
              <a:extLst>
                <a:ext uri="{FF2B5EF4-FFF2-40B4-BE49-F238E27FC236}">
                  <a16:creationId xmlns:a16="http://schemas.microsoft.com/office/drawing/2014/main" id="{2584D5E6-190D-4144-9441-5E5B45590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638" y="2490442"/>
              <a:ext cx="230429" cy="155358"/>
            </a:xfrm>
            <a:custGeom>
              <a:avLst/>
              <a:gdLst>
                <a:gd name="T0" fmla="*/ 21 w 126"/>
                <a:gd name="T1" fmla="*/ 62 h 80"/>
                <a:gd name="T2" fmla="*/ 37 w 126"/>
                <a:gd name="T3" fmla="*/ 80 h 80"/>
                <a:gd name="T4" fmla="*/ 44 w 126"/>
                <a:gd name="T5" fmla="*/ 75 h 80"/>
                <a:gd name="T6" fmla="*/ 55 w 126"/>
                <a:gd name="T7" fmla="*/ 72 h 80"/>
                <a:gd name="T8" fmla="*/ 66 w 126"/>
                <a:gd name="T9" fmla="*/ 64 h 80"/>
                <a:gd name="T10" fmla="*/ 77 w 126"/>
                <a:gd name="T11" fmla="*/ 53 h 80"/>
                <a:gd name="T12" fmla="*/ 86 w 126"/>
                <a:gd name="T13" fmla="*/ 42 h 80"/>
                <a:gd name="T14" fmla="*/ 122 w 126"/>
                <a:gd name="T15" fmla="*/ 27 h 80"/>
                <a:gd name="T16" fmla="*/ 108 w 126"/>
                <a:gd name="T17" fmla="*/ 14 h 80"/>
                <a:gd name="T18" fmla="*/ 85 w 126"/>
                <a:gd name="T19" fmla="*/ 12 h 80"/>
                <a:gd name="T20" fmla="*/ 78 w 126"/>
                <a:gd name="T21" fmla="*/ 9 h 80"/>
                <a:gd name="T22" fmla="*/ 55 w 126"/>
                <a:gd name="T23" fmla="*/ 3 h 80"/>
                <a:gd name="T24" fmla="*/ 20 w 126"/>
                <a:gd name="T25" fmla="*/ 8 h 80"/>
                <a:gd name="T26" fmla="*/ 25 w 126"/>
                <a:gd name="T27" fmla="*/ 19 h 80"/>
                <a:gd name="T28" fmla="*/ 17 w 126"/>
                <a:gd name="T29" fmla="*/ 36 h 80"/>
                <a:gd name="T30" fmla="*/ 7 w 126"/>
                <a:gd name="T31" fmla="*/ 53 h 80"/>
                <a:gd name="T32" fmla="*/ 21 w 126"/>
                <a:gd name="T33" fmla="*/ 6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80">
                  <a:moveTo>
                    <a:pt x="21" y="62"/>
                  </a:moveTo>
                  <a:cubicBezTo>
                    <a:pt x="30" y="64"/>
                    <a:pt x="31" y="80"/>
                    <a:pt x="37" y="80"/>
                  </a:cubicBezTo>
                  <a:cubicBezTo>
                    <a:pt x="41" y="80"/>
                    <a:pt x="38" y="75"/>
                    <a:pt x="44" y="75"/>
                  </a:cubicBezTo>
                  <a:cubicBezTo>
                    <a:pt x="51" y="75"/>
                    <a:pt x="49" y="72"/>
                    <a:pt x="55" y="72"/>
                  </a:cubicBezTo>
                  <a:cubicBezTo>
                    <a:pt x="61" y="73"/>
                    <a:pt x="66" y="71"/>
                    <a:pt x="66" y="64"/>
                  </a:cubicBezTo>
                  <a:cubicBezTo>
                    <a:pt x="66" y="57"/>
                    <a:pt x="71" y="54"/>
                    <a:pt x="77" y="53"/>
                  </a:cubicBezTo>
                  <a:cubicBezTo>
                    <a:pt x="83" y="51"/>
                    <a:pt x="77" y="44"/>
                    <a:pt x="86" y="42"/>
                  </a:cubicBezTo>
                  <a:cubicBezTo>
                    <a:pt x="94" y="40"/>
                    <a:pt x="118" y="30"/>
                    <a:pt x="122" y="27"/>
                  </a:cubicBezTo>
                  <a:cubicBezTo>
                    <a:pt x="126" y="24"/>
                    <a:pt x="117" y="20"/>
                    <a:pt x="108" y="14"/>
                  </a:cubicBezTo>
                  <a:cubicBezTo>
                    <a:pt x="99" y="9"/>
                    <a:pt x="92" y="7"/>
                    <a:pt x="85" y="12"/>
                  </a:cubicBezTo>
                  <a:cubicBezTo>
                    <a:pt x="78" y="16"/>
                    <a:pt x="83" y="7"/>
                    <a:pt x="78" y="9"/>
                  </a:cubicBezTo>
                  <a:cubicBezTo>
                    <a:pt x="72" y="12"/>
                    <a:pt x="57" y="5"/>
                    <a:pt x="55" y="3"/>
                  </a:cubicBezTo>
                  <a:cubicBezTo>
                    <a:pt x="53" y="0"/>
                    <a:pt x="26" y="8"/>
                    <a:pt x="20" y="8"/>
                  </a:cubicBezTo>
                  <a:cubicBezTo>
                    <a:pt x="13" y="8"/>
                    <a:pt x="20" y="15"/>
                    <a:pt x="25" y="19"/>
                  </a:cubicBezTo>
                  <a:cubicBezTo>
                    <a:pt x="29" y="22"/>
                    <a:pt x="14" y="33"/>
                    <a:pt x="17" y="36"/>
                  </a:cubicBezTo>
                  <a:cubicBezTo>
                    <a:pt x="20" y="38"/>
                    <a:pt x="14" y="45"/>
                    <a:pt x="7" y="53"/>
                  </a:cubicBezTo>
                  <a:cubicBezTo>
                    <a:pt x="0" y="61"/>
                    <a:pt x="12" y="60"/>
                    <a:pt x="2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7" name="Freeform 2204">
              <a:extLst>
                <a:ext uri="{FF2B5EF4-FFF2-40B4-BE49-F238E27FC236}">
                  <a16:creationId xmlns:a16="http://schemas.microsoft.com/office/drawing/2014/main" id="{E27B1485-7685-4B74-BE97-26C1ED1C4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774" y="2523148"/>
              <a:ext cx="616400" cy="470161"/>
            </a:xfrm>
            <a:custGeom>
              <a:avLst/>
              <a:gdLst>
                <a:gd name="T0" fmla="*/ 215 w 336"/>
                <a:gd name="T1" fmla="*/ 54 h 241"/>
                <a:gd name="T2" fmla="*/ 185 w 336"/>
                <a:gd name="T3" fmla="*/ 44 h 241"/>
                <a:gd name="T4" fmla="*/ 147 w 336"/>
                <a:gd name="T5" fmla="*/ 27 h 241"/>
                <a:gd name="T6" fmla="*/ 127 w 336"/>
                <a:gd name="T7" fmla="*/ 34 h 241"/>
                <a:gd name="T8" fmla="*/ 109 w 336"/>
                <a:gd name="T9" fmla="*/ 21 h 241"/>
                <a:gd name="T10" fmla="*/ 79 w 336"/>
                <a:gd name="T11" fmla="*/ 7 h 241"/>
                <a:gd name="T12" fmla="*/ 59 w 336"/>
                <a:gd name="T13" fmla="*/ 33 h 241"/>
                <a:gd name="T14" fmla="*/ 65 w 336"/>
                <a:gd name="T15" fmla="*/ 52 h 241"/>
                <a:gd name="T16" fmla="*/ 43 w 336"/>
                <a:gd name="T17" fmla="*/ 30 h 241"/>
                <a:gd name="T18" fmla="*/ 61 w 336"/>
                <a:gd name="T19" fmla="*/ 4 h 241"/>
                <a:gd name="T20" fmla="*/ 6 w 336"/>
                <a:gd name="T21" fmla="*/ 54 h 241"/>
                <a:gd name="T22" fmla="*/ 27 w 336"/>
                <a:gd name="T23" fmla="*/ 64 h 241"/>
                <a:gd name="T24" fmla="*/ 32 w 336"/>
                <a:gd name="T25" fmla="*/ 76 h 241"/>
                <a:gd name="T26" fmla="*/ 66 w 336"/>
                <a:gd name="T27" fmla="*/ 82 h 241"/>
                <a:gd name="T28" fmla="*/ 103 w 336"/>
                <a:gd name="T29" fmla="*/ 82 h 241"/>
                <a:gd name="T30" fmla="*/ 127 w 336"/>
                <a:gd name="T31" fmla="*/ 78 h 241"/>
                <a:gd name="T32" fmla="*/ 143 w 336"/>
                <a:gd name="T33" fmla="*/ 81 h 241"/>
                <a:gd name="T34" fmla="*/ 166 w 336"/>
                <a:gd name="T35" fmla="*/ 98 h 241"/>
                <a:gd name="T36" fmla="*/ 172 w 336"/>
                <a:gd name="T37" fmla="*/ 103 h 241"/>
                <a:gd name="T38" fmla="*/ 200 w 336"/>
                <a:gd name="T39" fmla="*/ 125 h 241"/>
                <a:gd name="T40" fmla="*/ 218 w 336"/>
                <a:gd name="T41" fmla="*/ 143 h 241"/>
                <a:gd name="T42" fmla="*/ 219 w 336"/>
                <a:gd name="T43" fmla="*/ 159 h 241"/>
                <a:gd name="T44" fmla="*/ 188 w 336"/>
                <a:gd name="T45" fmla="*/ 168 h 241"/>
                <a:gd name="T46" fmla="*/ 146 w 336"/>
                <a:gd name="T47" fmla="*/ 176 h 241"/>
                <a:gd name="T48" fmla="*/ 165 w 336"/>
                <a:gd name="T49" fmla="*/ 191 h 241"/>
                <a:gd name="T50" fmla="*/ 193 w 336"/>
                <a:gd name="T51" fmla="*/ 188 h 241"/>
                <a:gd name="T52" fmla="*/ 212 w 336"/>
                <a:gd name="T53" fmla="*/ 214 h 241"/>
                <a:gd name="T54" fmla="*/ 274 w 336"/>
                <a:gd name="T55" fmla="*/ 236 h 241"/>
                <a:gd name="T56" fmla="*/ 262 w 336"/>
                <a:gd name="T57" fmla="*/ 209 h 241"/>
                <a:gd name="T58" fmla="*/ 286 w 336"/>
                <a:gd name="T59" fmla="*/ 198 h 241"/>
                <a:gd name="T60" fmla="*/ 256 w 336"/>
                <a:gd name="T61" fmla="*/ 166 h 241"/>
                <a:gd name="T62" fmla="*/ 275 w 336"/>
                <a:gd name="T63" fmla="*/ 159 h 241"/>
                <a:gd name="T64" fmla="*/ 304 w 336"/>
                <a:gd name="T65" fmla="*/ 172 h 241"/>
                <a:gd name="T66" fmla="*/ 330 w 336"/>
                <a:gd name="T67" fmla="*/ 151 h 241"/>
                <a:gd name="T68" fmla="*/ 307 w 336"/>
                <a:gd name="T69" fmla="*/ 134 h 241"/>
                <a:gd name="T70" fmla="*/ 267 w 336"/>
                <a:gd name="T71" fmla="*/ 117 h 241"/>
                <a:gd name="T72" fmla="*/ 268 w 336"/>
                <a:gd name="T73" fmla="*/ 101 h 241"/>
                <a:gd name="T74" fmla="*/ 261 w 336"/>
                <a:gd name="T75" fmla="*/ 89 h 241"/>
                <a:gd name="T76" fmla="*/ 247 w 336"/>
                <a:gd name="T77" fmla="*/ 84 h 241"/>
                <a:gd name="T78" fmla="*/ 232 w 336"/>
                <a:gd name="T79" fmla="*/ 69 h 241"/>
                <a:gd name="T80" fmla="*/ 209 w 336"/>
                <a:gd name="T81" fmla="*/ 6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6" h="241">
                  <a:moveTo>
                    <a:pt x="205" y="63"/>
                  </a:moveTo>
                  <a:cubicBezTo>
                    <a:pt x="210" y="63"/>
                    <a:pt x="216" y="59"/>
                    <a:pt x="215" y="54"/>
                  </a:cubicBezTo>
                  <a:cubicBezTo>
                    <a:pt x="213" y="50"/>
                    <a:pt x="200" y="49"/>
                    <a:pt x="198" y="55"/>
                  </a:cubicBezTo>
                  <a:cubicBezTo>
                    <a:pt x="195" y="60"/>
                    <a:pt x="185" y="49"/>
                    <a:pt x="185" y="44"/>
                  </a:cubicBezTo>
                  <a:cubicBezTo>
                    <a:pt x="185" y="40"/>
                    <a:pt x="169" y="44"/>
                    <a:pt x="171" y="36"/>
                  </a:cubicBezTo>
                  <a:cubicBezTo>
                    <a:pt x="173" y="29"/>
                    <a:pt x="152" y="27"/>
                    <a:pt x="147" y="27"/>
                  </a:cubicBezTo>
                  <a:cubicBezTo>
                    <a:pt x="141" y="27"/>
                    <a:pt x="133" y="31"/>
                    <a:pt x="134" y="36"/>
                  </a:cubicBezTo>
                  <a:cubicBezTo>
                    <a:pt x="135" y="41"/>
                    <a:pt x="128" y="39"/>
                    <a:pt x="127" y="34"/>
                  </a:cubicBezTo>
                  <a:cubicBezTo>
                    <a:pt x="126" y="28"/>
                    <a:pt x="113" y="40"/>
                    <a:pt x="109" y="40"/>
                  </a:cubicBezTo>
                  <a:cubicBezTo>
                    <a:pt x="105" y="40"/>
                    <a:pt x="111" y="25"/>
                    <a:pt x="109" y="21"/>
                  </a:cubicBezTo>
                  <a:cubicBezTo>
                    <a:pt x="107" y="16"/>
                    <a:pt x="104" y="15"/>
                    <a:pt x="101" y="7"/>
                  </a:cubicBezTo>
                  <a:cubicBezTo>
                    <a:pt x="98" y="0"/>
                    <a:pt x="83" y="3"/>
                    <a:pt x="79" y="7"/>
                  </a:cubicBezTo>
                  <a:cubicBezTo>
                    <a:pt x="75" y="12"/>
                    <a:pt x="62" y="10"/>
                    <a:pt x="55" y="17"/>
                  </a:cubicBezTo>
                  <a:cubicBezTo>
                    <a:pt x="48" y="24"/>
                    <a:pt x="56" y="31"/>
                    <a:pt x="59" y="33"/>
                  </a:cubicBezTo>
                  <a:cubicBezTo>
                    <a:pt x="62" y="36"/>
                    <a:pt x="48" y="40"/>
                    <a:pt x="53" y="44"/>
                  </a:cubicBezTo>
                  <a:cubicBezTo>
                    <a:pt x="57" y="48"/>
                    <a:pt x="64" y="46"/>
                    <a:pt x="65" y="52"/>
                  </a:cubicBezTo>
                  <a:cubicBezTo>
                    <a:pt x="65" y="59"/>
                    <a:pt x="48" y="50"/>
                    <a:pt x="46" y="45"/>
                  </a:cubicBezTo>
                  <a:cubicBezTo>
                    <a:pt x="43" y="39"/>
                    <a:pt x="47" y="34"/>
                    <a:pt x="43" y="30"/>
                  </a:cubicBezTo>
                  <a:cubicBezTo>
                    <a:pt x="40" y="26"/>
                    <a:pt x="43" y="21"/>
                    <a:pt x="49" y="14"/>
                  </a:cubicBezTo>
                  <a:cubicBezTo>
                    <a:pt x="56" y="7"/>
                    <a:pt x="61" y="8"/>
                    <a:pt x="61" y="4"/>
                  </a:cubicBezTo>
                  <a:cubicBezTo>
                    <a:pt x="61" y="0"/>
                    <a:pt x="33" y="0"/>
                    <a:pt x="16" y="15"/>
                  </a:cubicBezTo>
                  <a:cubicBezTo>
                    <a:pt x="0" y="30"/>
                    <a:pt x="5" y="50"/>
                    <a:pt x="6" y="54"/>
                  </a:cubicBezTo>
                  <a:cubicBezTo>
                    <a:pt x="7" y="58"/>
                    <a:pt x="21" y="56"/>
                    <a:pt x="30" y="59"/>
                  </a:cubicBezTo>
                  <a:cubicBezTo>
                    <a:pt x="38" y="61"/>
                    <a:pt x="34" y="65"/>
                    <a:pt x="27" y="64"/>
                  </a:cubicBezTo>
                  <a:cubicBezTo>
                    <a:pt x="21" y="63"/>
                    <a:pt x="10" y="61"/>
                    <a:pt x="10" y="65"/>
                  </a:cubicBezTo>
                  <a:cubicBezTo>
                    <a:pt x="11" y="70"/>
                    <a:pt x="24" y="78"/>
                    <a:pt x="32" y="76"/>
                  </a:cubicBezTo>
                  <a:cubicBezTo>
                    <a:pt x="40" y="74"/>
                    <a:pt x="40" y="74"/>
                    <a:pt x="44" y="79"/>
                  </a:cubicBezTo>
                  <a:cubicBezTo>
                    <a:pt x="47" y="83"/>
                    <a:pt x="57" y="82"/>
                    <a:pt x="66" y="82"/>
                  </a:cubicBezTo>
                  <a:cubicBezTo>
                    <a:pt x="76" y="83"/>
                    <a:pt x="87" y="86"/>
                    <a:pt x="91" y="87"/>
                  </a:cubicBezTo>
                  <a:cubicBezTo>
                    <a:pt x="96" y="87"/>
                    <a:pt x="101" y="84"/>
                    <a:pt x="103" y="82"/>
                  </a:cubicBezTo>
                  <a:cubicBezTo>
                    <a:pt x="104" y="79"/>
                    <a:pt x="123" y="86"/>
                    <a:pt x="128" y="85"/>
                  </a:cubicBezTo>
                  <a:cubicBezTo>
                    <a:pt x="134" y="85"/>
                    <a:pt x="130" y="80"/>
                    <a:pt x="127" y="78"/>
                  </a:cubicBezTo>
                  <a:cubicBezTo>
                    <a:pt x="123" y="77"/>
                    <a:pt x="125" y="70"/>
                    <a:pt x="129" y="73"/>
                  </a:cubicBezTo>
                  <a:cubicBezTo>
                    <a:pt x="134" y="75"/>
                    <a:pt x="141" y="77"/>
                    <a:pt x="143" y="81"/>
                  </a:cubicBezTo>
                  <a:cubicBezTo>
                    <a:pt x="144" y="85"/>
                    <a:pt x="148" y="83"/>
                    <a:pt x="149" y="87"/>
                  </a:cubicBezTo>
                  <a:cubicBezTo>
                    <a:pt x="149" y="90"/>
                    <a:pt x="165" y="94"/>
                    <a:pt x="166" y="98"/>
                  </a:cubicBezTo>
                  <a:cubicBezTo>
                    <a:pt x="166" y="102"/>
                    <a:pt x="150" y="104"/>
                    <a:pt x="155" y="108"/>
                  </a:cubicBezTo>
                  <a:cubicBezTo>
                    <a:pt x="159" y="111"/>
                    <a:pt x="166" y="103"/>
                    <a:pt x="172" y="103"/>
                  </a:cubicBezTo>
                  <a:cubicBezTo>
                    <a:pt x="178" y="102"/>
                    <a:pt x="178" y="116"/>
                    <a:pt x="183" y="114"/>
                  </a:cubicBezTo>
                  <a:cubicBezTo>
                    <a:pt x="189" y="111"/>
                    <a:pt x="194" y="116"/>
                    <a:pt x="200" y="125"/>
                  </a:cubicBezTo>
                  <a:cubicBezTo>
                    <a:pt x="206" y="133"/>
                    <a:pt x="199" y="141"/>
                    <a:pt x="200" y="144"/>
                  </a:cubicBezTo>
                  <a:cubicBezTo>
                    <a:pt x="200" y="147"/>
                    <a:pt x="212" y="146"/>
                    <a:pt x="218" y="143"/>
                  </a:cubicBezTo>
                  <a:cubicBezTo>
                    <a:pt x="225" y="139"/>
                    <a:pt x="231" y="147"/>
                    <a:pt x="236" y="151"/>
                  </a:cubicBezTo>
                  <a:cubicBezTo>
                    <a:pt x="241" y="156"/>
                    <a:pt x="217" y="163"/>
                    <a:pt x="219" y="159"/>
                  </a:cubicBezTo>
                  <a:cubicBezTo>
                    <a:pt x="221" y="155"/>
                    <a:pt x="205" y="143"/>
                    <a:pt x="191" y="149"/>
                  </a:cubicBezTo>
                  <a:cubicBezTo>
                    <a:pt x="176" y="154"/>
                    <a:pt x="186" y="163"/>
                    <a:pt x="188" y="168"/>
                  </a:cubicBezTo>
                  <a:cubicBezTo>
                    <a:pt x="189" y="173"/>
                    <a:pt x="175" y="178"/>
                    <a:pt x="161" y="173"/>
                  </a:cubicBezTo>
                  <a:cubicBezTo>
                    <a:pt x="148" y="169"/>
                    <a:pt x="152" y="176"/>
                    <a:pt x="146" y="176"/>
                  </a:cubicBezTo>
                  <a:cubicBezTo>
                    <a:pt x="141" y="176"/>
                    <a:pt x="135" y="185"/>
                    <a:pt x="140" y="190"/>
                  </a:cubicBezTo>
                  <a:cubicBezTo>
                    <a:pt x="145" y="196"/>
                    <a:pt x="156" y="191"/>
                    <a:pt x="165" y="191"/>
                  </a:cubicBezTo>
                  <a:cubicBezTo>
                    <a:pt x="174" y="192"/>
                    <a:pt x="175" y="194"/>
                    <a:pt x="176" y="189"/>
                  </a:cubicBezTo>
                  <a:cubicBezTo>
                    <a:pt x="177" y="184"/>
                    <a:pt x="186" y="187"/>
                    <a:pt x="193" y="188"/>
                  </a:cubicBezTo>
                  <a:cubicBezTo>
                    <a:pt x="199" y="190"/>
                    <a:pt x="198" y="199"/>
                    <a:pt x="206" y="200"/>
                  </a:cubicBezTo>
                  <a:cubicBezTo>
                    <a:pt x="214" y="201"/>
                    <a:pt x="207" y="209"/>
                    <a:pt x="212" y="214"/>
                  </a:cubicBezTo>
                  <a:cubicBezTo>
                    <a:pt x="217" y="220"/>
                    <a:pt x="233" y="217"/>
                    <a:pt x="239" y="223"/>
                  </a:cubicBezTo>
                  <a:cubicBezTo>
                    <a:pt x="245" y="229"/>
                    <a:pt x="271" y="241"/>
                    <a:pt x="274" y="236"/>
                  </a:cubicBezTo>
                  <a:cubicBezTo>
                    <a:pt x="278" y="231"/>
                    <a:pt x="252" y="208"/>
                    <a:pt x="245" y="206"/>
                  </a:cubicBezTo>
                  <a:cubicBezTo>
                    <a:pt x="237" y="204"/>
                    <a:pt x="252" y="202"/>
                    <a:pt x="262" y="209"/>
                  </a:cubicBezTo>
                  <a:cubicBezTo>
                    <a:pt x="271" y="217"/>
                    <a:pt x="285" y="220"/>
                    <a:pt x="292" y="211"/>
                  </a:cubicBezTo>
                  <a:cubicBezTo>
                    <a:pt x="299" y="202"/>
                    <a:pt x="286" y="205"/>
                    <a:pt x="286" y="198"/>
                  </a:cubicBezTo>
                  <a:cubicBezTo>
                    <a:pt x="286" y="192"/>
                    <a:pt x="282" y="183"/>
                    <a:pt x="275" y="183"/>
                  </a:cubicBezTo>
                  <a:cubicBezTo>
                    <a:pt x="268" y="183"/>
                    <a:pt x="250" y="169"/>
                    <a:pt x="256" y="166"/>
                  </a:cubicBezTo>
                  <a:cubicBezTo>
                    <a:pt x="263" y="163"/>
                    <a:pt x="254" y="159"/>
                    <a:pt x="259" y="153"/>
                  </a:cubicBezTo>
                  <a:cubicBezTo>
                    <a:pt x="264" y="148"/>
                    <a:pt x="269" y="158"/>
                    <a:pt x="275" y="159"/>
                  </a:cubicBezTo>
                  <a:cubicBezTo>
                    <a:pt x="281" y="159"/>
                    <a:pt x="282" y="167"/>
                    <a:pt x="292" y="175"/>
                  </a:cubicBezTo>
                  <a:cubicBezTo>
                    <a:pt x="301" y="183"/>
                    <a:pt x="302" y="177"/>
                    <a:pt x="304" y="172"/>
                  </a:cubicBezTo>
                  <a:cubicBezTo>
                    <a:pt x="305" y="166"/>
                    <a:pt x="316" y="171"/>
                    <a:pt x="315" y="165"/>
                  </a:cubicBezTo>
                  <a:cubicBezTo>
                    <a:pt x="315" y="160"/>
                    <a:pt x="324" y="153"/>
                    <a:pt x="330" y="151"/>
                  </a:cubicBezTo>
                  <a:cubicBezTo>
                    <a:pt x="336" y="148"/>
                    <a:pt x="325" y="142"/>
                    <a:pt x="317" y="143"/>
                  </a:cubicBezTo>
                  <a:cubicBezTo>
                    <a:pt x="309" y="143"/>
                    <a:pt x="307" y="138"/>
                    <a:pt x="307" y="134"/>
                  </a:cubicBezTo>
                  <a:cubicBezTo>
                    <a:pt x="307" y="131"/>
                    <a:pt x="292" y="122"/>
                    <a:pt x="287" y="124"/>
                  </a:cubicBezTo>
                  <a:cubicBezTo>
                    <a:pt x="282" y="125"/>
                    <a:pt x="274" y="117"/>
                    <a:pt x="267" y="117"/>
                  </a:cubicBezTo>
                  <a:cubicBezTo>
                    <a:pt x="261" y="116"/>
                    <a:pt x="251" y="111"/>
                    <a:pt x="252" y="104"/>
                  </a:cubicBezTo>
                  <a:cubicBezTo>
                    <a:pt x="253" y="97"/>
                    <a:pt x="265" y="106"/>
                    <a:pt x="268" y="101"/>
                  </a:cubicBezTo>
                  <a:cubicBezTo>
                    <a:pt x="270" y="95"/>
                    <a:pt x="255" y="98"/>
                    <a:pt x="255" y="94"/>
                  </a:cubicBezTo>
                  <a:cubicBezTo>
                    <a:pt x="254" y="90"/>
                    <a:pt x="258" y="92"/>
                    <a:pt x="261" y="89"/>
                  </a:cubicBezTo>
                  <a:cubicBezTo>
                    <a:pt x="264" y="87"/>
                    <a:pt x="259" y="82"/>
                    <a:pt x="255" y="80"/>
                  </a:cubicBezTo>
                  <a:cubicBezTo>
                    <a:pt x="252" y="78"/>
                    <a:pt x="251" y="84"/>
                    <a:pt x="247" y="84"/>
                  </a:cubicBezTo>
                  <a:cubicBezTo>
                    <a:pt x="244" y="84"/>
                    <a:pt x="247" y="78"/>
                    <a:pt x="249" y="75"/>
                  </a:cubicBezTo>
                  <a:cubicBezTo>
                    <a:pt x="252" y="71"/>
                    <a:pt x="238" y="67"/>
                    <a:pt x="232" y="69"/>
                  </a:cubicBezTo>
                  <a:cubicBezTo>
                    <a:pt x="226" y="71"/>
                    <a:pt x="224" y="68"/>
                    <a:pt x="224" y="64"/>
                  </a:cubicBezTo>
                  <a:cubicBezTo>
                    <a:pt x="224" y="60"/>
                    <a:pt x="213" y="64"/>
                    <a:pt x="209" y="67"/>
                  </a:cubicBezTo>
                  <a:cubicBezTo>
                    <a:pt x="205" y="70"/>
                    <a:pt x="200" y="64"/>
                    <a:pt x="205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8" name="Freeform 2205">
              <a:extLst>
                <a:ext uri="{FF2B5EF4-FFF2-40B4-BE49-F238E27FC236}">
                  <a16:creationId xmlns:a16="http://schemas.microsoft.com/office/drawing/2014/main" id="{525D028A-2D7D-474F-9D5A-14F5282D3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2136" y="3312201"/>
              <a:ext cx="147859" cy="141049"/>
            </a:xfrm>
            <a:custGeom>
              <a:avLst/>
              <a:gdLst>
                <a:gd name="T0" fmla="*/ 44 w 81"/>
                <a:gd name="T1" fmla="*/ 5 h 72"/>
                <a:gd name="T2" fmla="*/ 39 w 81"/>
                <a:gd name="T3" fmla="*/ 2 h 72"/>
                <a:gd name="T4" fmla="*/ 21 w 81"/>
                <a:gd name="T5" fmla="*/ 27 h 72"/>
                <a:gd name="T6" fmla="*/ 16 w 81"/>
                <a:gd name="T7" fmla="*/ 38 h 72"/>
                <a:gd name="T8" fmla="*/ 9 w 81"/>
                <a:gd name="T9" fmla="*/ 44 h 72"/>
                <a:gd name="T10" fmla="*/ 6 w 81"/>
                <a:gd name="T11" fmla="*/ 58 h 72"/>
                <a:gd name="T12" fmla="*/ 23 w 81"/>
                <a:gd name="T13" fmla="*/ 58 h 72"/>
                <a:gd name="T14" fmla="*/ 39 w 81"/>
                <a:gd name="T15" fmla="*/ 55 h 72"/>
                <a:gd name="T16" fmla="*/ 50 w 81"/>
                <a:gd name="T17" fmla="*/ 58 h 72"/>
                <a:gd name="T18" fmla="*/ 47 w 81"/>
                <a:gd name="T19" fmla="*/ 66 h 72"/>
                <a:gd name="T20" fmla="*/ 57 w 81"/>
                <a:gd name="T21" fmla="*/ 62 h 72"/>
                <a:gd name="T22" fmla="*/ 64 w 81"/>
                <a:gd name="T23" fmla="*/ 65 h 72"/>
                <a:gd name="T24" fmla="*/ 78 w 81"/>
                <a:gd name="T25" fmla="*/ 66 h 72"/>
                <a:gd name="T26" fmla="*/ 73 w 81"/>
                <a:gd name="T27" fmla="*/ 56 h 72"/>
                <a:gd name="T28" fmla="*/ 72 w 81"/>
                <a:gd name="T29" fmla="*/ 50 h 72"/>
                <a:gd name="T30" fmla="*/ 67 w 81"/>
                <a:gd name="T31" fmla="*/ 48 h 72"/>
                <a:gd name="T32" fmla="*/ 68 w 81"/>
                <a:gd name="T33" fmla="*/ 37 h 72"/>
                <a:gd name="T34" fmla="*/ 59 w 81"/>
                <a:gd name="T35" fmla="*/ 34 h 72"/>
                <a:gd name="T36" fmla="*/ 49 w 81"/>
                <a:gd name="T37" fmla="*/ 32 h 72"/>
                <a:gd name="T38" fmla="*/ 44 w 81"/>
                <a:gd name="T39" fmla="*/ 26 h 72"/>
                <a:gd name="T40" fmla="*/ 35 w 81"/>
                <a:gd name="T41" fmla="*/ 26 h 72"/>
                <a:gd name="T42" fmla="*/ 36 w 81"/>
                <a:gd name="T43" fmla="*/ 18 h 72"/>
                <a:gd name="T44" fmla="*/ 44 w 81"/>
                <a:gd name="T45" fmla="*/ 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1" h="72">
                  <a:moveTo>
                    <a:pt x="44" y="5"/>
                  </a:moveTo>
                  <a:cubicBezTo>
                    <a:pt x="49" y="3"/>
                    <a:pt x="44" y="0"/>
                    <a:pt x="39" y="2"/>
                  </a:cubicBezTo>
                  <a:cubicBezTo>
                    <a:pt x="34" y="4"/>
                    <a:pt x="21" y="22"/>
                    <a:pt x="21" y="27"/>
                  </a:cubicBezTo>
                  <a:cubicBezTo>
                    <a:pt x="21" y="32"/>
                    <a:pt x="20" y="38"/>
                    <a:pt x="16" y="38"/>
                  </a:cubicBezTo>
                  <a:cubicBezTo>
                    <a:pt x="11" y="37"/>
                    <a:pt x="6" y="42"/>
                    <a:pt x="9" y="44"/>
                  </a:cubicBezTo>
                  <a:cubicBezTo>
                    <a:pt x="13" y="47"/>
                    <a:pt x="0" y="54"/>
                    <a:pt x="6" y="58"/>
                  </a:cubicBezTo>
                  <a:cubicBezTo>
                    <a:pt x="10" y="60"/>
                    <a:pt x="17" y="57"/>
                    <a:pt x="23" y="58"/>
                  </a:cubicBezTo>
                  <a:cubicBezTo>
                    <a:pt x="29" y="58"/>
                    <a:pt x="34" y="59"/>
                    <a:pt x="39" y="55"/>
                  </a:cubicBezTo>
                  <a:cubicBezTo>
                    <a:pt x="44" y="51"/>
                    <a:pt x="44" y="58"/>
                    <a:pt x="50" y="58"/>
                  </a:cubicBezTo>
                  <a:cubicBezTo>
                    <a:pt x="55" y="57"/>
                    <a:pt x="47" y="62"/>
                    <a:pt x="47" y="66"/>
                  </a:cubicBezTo>
                  <a:cubicBezTo>
                    <a:pt x="47" y="69"/>
                    <a:pt x="53" y="64"/>
                    <a:pt x="57" y="62"/>
                  </a:cubicBezTo>
                  <a:cubicBezTo>
                    <a:pt x="61" y="60"/>
                    <a:pt x="66" y="62"/>
                    <a:pt x="64" y="65"/>
                  </a:cubicBezTo>
                  <a:cubicBezTo>
                    <a:pt x="62" y="68"/>
                    <a:pt x="75" y="72"/>
                    <a:pt x="78" y="66"/>
                  </a:cubicBezTo>
                  <a:cubicBezTo>
                    <a:pt x="81" y="61"/>
                    <a:pt x="75" y="53"/>
                    <a:pt x="73" y="56"/>
                  </a:cubicBezTo>
                  <a:cubicBezTo>
                    <a:pt x="71" y="60"/>
                    <a:pt x="68" y="54"/>
                    <a:pt x="72" y="50"/>
                  </a:cubicBezTo>
                  <a:cubicBezTo>
                    <a:pt x="76" y="47"/>
                    <a:pt x="71" y="46"/>
                    <a:pt x="67" y="48"/>
                  </a:cubicBezTo>
                  <a:cubicBezTo>
                    <a:pt x="63" y="50"/>
                    <a:pt x="64" y="39"/>
                    <a:pt x="68" y="37"/>
                  </a:cubicBezTo>
                  <a:cubicBezTo>
                    <a:pt x="72" y="35"/>
                    <a:pt x="59" y="31"/>
                    <a:pt x="59" y="34"/>
                  </a:cubicBezTo>
                  <a:cubicBezTo>
                    <a:pt x="59" y="38"/>
                    <a:pt x="50" y="36"/>
                    <a:pt x="49" y="32"/>
                  </a:cubicBezTo>
                  <a:cubicBezTo>
                    <a:pt x="48" y="29"/>
                    <a:pt x="42" y="28"/>
                    <a:pt x="44" y="26"/>
                  </a:cubicBezTo>
                  <a:cubicBezTo>
                    <a:pt x="46" y="23"/>
                    <a:pt x="36" y="22"/>
                    <a:pt x="35" y="26"/>
                  </a:cubicBezTo>
                  <a:cubicBezTo>
                    <a:pt x="34" y="30"/>
                    <a:pt x="31" y="23"/>
                    <a:pt x="36" y="18"/>
                  </a:cubicBezTo>
                  <a:cubicBezTo>
                    <a:pt x="41" y="13"/>
                    <a:pt x="40" y="8"/>
                    <a:pt x="4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9" name="Freeform 2206">
              <a:extLst>
                <a:ext uri="{FF2B5EF4-FFF2-40B4-BE49-F238E27FC236}">
                  <a16:creationId xmlns:a16="http://schemas.microsoft.com/office/drawing/2014/main" id="{F165A8DE-EF53-433D-9400-742FAA478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1928" y="2750052"/>
              <a:ext cx="61448" cy="51104"/>
            </a:xfrm>
            <a:custGeom>
              <a:avLst/>
              <a:gdLst>
                <a:gd name="T0" fmla="*/ 28 w 34"/>
                <a:gd name="T1" fmla="*/ 19 h 26"/>
                <a:gd name="T2" fmla="*/ 29 w 34"/>
                <a:gd name="T3" fmla="*/ 4 h 26"/>
                <a:gd name="T4" fmla="*/ 15 w 34"/>
                <a:gd name="T5" fmla="*/ 0 h 26"/>
                <a:gd name="T6" fmla="*/ 5 w 34"/>
                <a:gd name="T7" fmla="*/ 18 h 26"/>
                <a:gd name="T8" fmla="*/ 28 w 34"/>
                <a:gd name="T9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6">
                  <a:moveTo>
                    <a:pt x="28" y="19"/>
                  </a:moveTo>
                  <a:cubicBezTo>
                    <a:pt x="34" y="18"/>
                    <a:pt x="33" y="9"/>
                    <a:pt x="29" y="4"/>
                  </a:cubicBezTo>
                  <a:cubicBezTo>
                    <a:pt x="27" y="0"/>
                    <a:pt x="20" y="0"/>
                    <a:pt x="15" y="0"/>
                  </a:cubicBezTo>
                  <a:cubicBezTo>
                    <a:pt x="9" y="1"/>
                    <a:pt x="0" y="9"/>
                    <a:pt x="5" y="18"/>
                  </a:cubicBezTo>
                  <a:cubicBezTo>
                    <a:pt x="10" y="26"/>
                    <a:pt x="22" y="20"/>
                    <a:pt x="2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0" name="Freeform 2207">
              <a:extLst>
                <a:ext uri="{FF2B5EF4-FFF2-40B4-BE49-F238E27FC236}">
                  <a16:creationId xmlns:a16="http://schemas.microsoft.com/office/drawing/2014/main" id="{4D2B9641-42AD-4402-A788-C1C47ADF8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688" y="2063209"/>
              <a:ext cx="672086" cy="361819"/>
            </a:xfrm>
            <a:custGeom>
              <a:avLst/>
              <a:gdLst>
                <a:gd name="T0" fmla="*/ 25 w 366"/>
                <a:gd name="T1" fmla="*/ 47 h 186"/>
                <a:gd name="T2" fmla="*/ 26 w 366"/>
                <a:gd name="T3" fmla="*/ 59 h 186"/>
                <a:gd name="T4" fmla="*/ 65 w 366"/>
                <a:gd name="T5" fmla="*/ 67 h 186"/>
                <a:gd name="T6" fmla="*/ 101 w 366"/>
                <a:gd name="T7" fmla="*/ 75 h 186"/>
                <a:gd name="T8" fmla="*/ 149 w 366"/>
                <a:gd name="T9" fmla="*/ 62 h 186"/>
                <a:gd name="T10" fmla="*/ 112 w 366"/>
                <a:gd name="T11" fmla="*/ 80 h 186"/>
                <a:gd name="T12" fmla="*/ 107 w 366"/>
                <a:gd name="T13" fmla="*/ 89 h 186"/>
                <a:gd name="T14" fmla="*/ 72 w 366"/>
                <a:gd name="T15" fmla="*/ 99 h 186"/>
                <a:gd name="T16" fmla="*/ 115 w 366"/>
                <a:gd name="T17" fmla="*/ 126 h 186"/>
                <a:gd name="T18" fmla="*/ 55 w 366"/>
                <a:gd name="T19" fmla="*/ 133 h 186"/>
                <a:gd name="T20" fmla="*/ 80 w 366"/>
                <a:gd name="T21" fmla="*/ 141 h 186"/>
                <a:gd name="T22" fmla="*/ 78 w 366"/>
                <a:gd name="T23" fmla="*/ 154 h 186"/>
                <a:gd name="T24" fmla="*/ 57 w 366"/>
                <a:gd name="T25" fmla="*/ 155 h 186"/>
                <a:gd name="T26" fmla="*/ 33 w 366"/>
                <a:gd name="T27" fmla="*/ 174 h 186"/>
                <a:gd name="T28" fmla="*/ 90 w 366"/>
                <a:gd name="T29" fmla="*/ 179 h 186"/>
                <a:gd name="T30" fmla="*/ 130 w 366"/>
                <a:gd name="T31" fmla="*/ 182 h 186"/>
                <a:gd name="T32" fmla="*/ 161 w 366"/>
                <a:gd name="T33" fmla="*/ 176 h 186"/>
                <a:gd name="T34" fmla="*/ 152 w 366"/>
                <a:gd name="T35" fmla="*/ 166 h 186"/>
                <a:gd name="T36" fmla="*/ 129 w 366"/>
                <a:gd name="T37" fmla="*/ 155 h 186"/>
                <a:gd name="T38" fmla="*/ 161 w 366"/>
                <a:gd name="T39" fmla="*/ 143 h 186"/>
                <a:gd name="T40" fmla="*/ 204 w 366"/>
                <a:gd name="T41" fmla="*/ 119 h 186"/>
                <a:gd name="T42" fmla="*/ 200 w 366"/>
                <a:gd name="T43" fmla="*/ 106 h 186"/>
                <a:gd name="T44" fmla="*/ 236 w 366"/>
                <a:gd name="T45" fmla="*/ 97 h 186"/>
                <a:gd name="T46" fmla="*/ 281 w 366"/>
                <a:gd name="T47" fmla="*/ 68 h 186"/>
                <a:gd name="T48" fmla="*/ 285 w 366"/>
                <a:gd name="T49" fmla="*/ 50 h 186"/>
                <a:gd name="T50" fmla="*/ 346 w 366"/>
                <a:gd name="T51" fmla="*/ 34 h 186"/>
                <a:gd name="T52" fmla="*/ 331 w 366"/>
                <a:gd name="T53" fmla="*/ 16 h 186"/>
                <a:gd name="T54" fmla="*/ 293 w 366"/>
                <a:gd name="T55" fmla="*/ 16 h 186"/>
                <a:gd name="T56" fmla="*/ 258 w 366"/>
                <a:gd name="T57" fmla="*/ 5 h 186"/>
                <a:gd name="T58" fmla="*/ 218 w 366"/>
                <a:gd name="T59" fmla="*/ 10 h 186"/>
                <a:gd name="T60" fmla="*/ 182 w 366"/>
                <a:gd name="T61" fmla="*/ 8 h 186"/>
                <a:gd name="T62" fmla="*/ 144 w 366"/>
                <a:gd name="T63" fmla="*/ 11 h 186"/>
                <a:gd name="T64" fmla="*/ 131 w 366"/>
                <a:gd name="T65" fmla="*/ 19 h 186"/>
                <a:gd name="T66" fmla="*/ 99 w 366"/>
                <a:gd name="T67" fmla="*/ 27 h 186"/>
                <a:gd name="T68" fmla="*/ 68 w 366"/>
                <a:gd name="T69" fmla="*/ 31 h 186"/>
                <a:gd name="T70" fmla="*/ 43 w 366"/>
                <a:gd name="T71" fmla="*/ 34 h 186"/>
                <a:gd name="T72" fmla="*/ 10 w 366"/>
                <a:gd name="T73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" h="186">
                  <a:moveTo>
                    <a:pt x="19" y="46"/>
                  </a:moveTo>
                  <a:cubicBezTo>
                    <a:pt x="26" y="41"/>
                    <a:pt x="31" y="44"/>
                    <a:pt x="25" y="47"/>
                  </a:cubicBezTo>
                  <a:cubicBezTo>
                    <a:pt x="19" y="50"/>
                    <a:pt x="21" y="52"/>
                    <a:pt x="30" y="52"/>
                  </a:cubicBezTo>
                  <a:cubicBezTo>
                    <a:pt x="38" y="51"/>
                    <a:pt x="26" y="54"/>
                    <a:pt x="26" y="59"/>
                  </a:cubicBezTo>
                  <a:cubicBezTo>
                    <a:pt x="26" y="64"/>
                    <a:pt x="36" y="61"/>
                    <a:pt x="37" y="66"/>
                  </a:cubicBezTo>
                  <a:cubicBezTo>
                    <a:pt x="37" y="71"/>
                    <a:pt x="59" y="73"/>
                    <a:pt x="65" y="67"/>
                  </a:cubicBezTo>
                  <a:cubicBezTo>
                    <a:pt x="72" y="61"/>
                    <a:pt x="69" y="69"/>
                    <a:pt x="69" y="73"/>
                  </a:cubicBezTo>
                  <a:cubicBezTo>
                    <a:pt x="68" y="77"/>
                    <a:pt x="99" y="80"/>
                    <a:pt x="101" y="75"/>
                  </a:cubicBezTo>
                  <a:cubicBezTo>
                    <a:pt x="102" y="70"/>
                    <a:pt x="107" y="72"/>
                    <a:pt x="113" y="74"/>
                  </a:cubicBezTo>
                  <a:cubicBezTo>
                    <a:pt x="119" y="75"/>
                    <a:pt x="148" y="68"/>
                    <a:pt x="149" y="62"/>
                  </a:cubicBezTo>
                  <a:cubicBezTo>
                    <a:pt x="149" y="56"/>
                    <a:pt x="158" y="65"/>
                    <a:pt x="149" y="72"/>
                  </a:cubicBezTo>
                  <a:cubicBezTo>
                    <a:pt x="139" y="78"/>
                    <a:pt x="120" y="77"/>
                    <a:pt x="112" y="80"/>
                  </a:cubicBezTo>
                  <a:cubicBezTo>
                    <a:pt x="103" y="82"/>
                    <a:pt x="117" y="88"/>
                    <a:pt x="126" y="95"/>
                  </a:cubicBezTo>
                  <a:cubicBezTo>
                    <a:pt x="134" y="101"/>
                    <a:pt x="115" y="98"/>
                    <a:pt x="107" y="89"/>
                  </a:cubicBezTo>
                  <a:cubicBezTo>
                    <a:pt x="99" y="81"/>
                    <a:pt x="81" y="81"/>
                    <a:pt x="71" y="81"/>
                  </a:cubicBezTo>
                  <a:cubicBezTo>
                    <a:pt x="62" y="82"/>
                    <a:pt x="65" y="99"/>
                    <a:pt x="72" y="99"/>
                  </a:cubicBezTo>
                  <a:cubicBezTo>
                    <a:pt x="79" y="99"/>
                    <a:pt x="86" y="102"/>
                    <a:pt x="93" y="113"/>
                  </a:cubicBezTo>
                  <a:cubicBezTo>
                    <a:pt x="100" y="124"/>
                    <a:pt x="115" y="121"/>
                    <a:pt x="115" y="126"/>
                  </a:cubicBezTo>
                  <a:cubicBezTo>
                    <a:pt x="115" y="131"/>
                    <a:pt x="95" y="122"/>
                    <a:pt x="84" y="120"/>
                  </a:cubicBezTo>
                  <a:cubicBezTo>
                    <a:pt x="73" y="118"/>
                    <a:pt x="56" y="125"/>
                    <a:pt x="55" y="133"/>
                  </a:cubicBezTo>
                  <a:cubicBezTo>
                    <a:pt x="55" y="141"/>
                    <a:pt x="71" y="140"/>
                    <a:pt x="82" y="134"/>
                  </a:cubicBezTo>
                  <a:cubicBezTo>
                    <a:pt x="93" y="127"/>
                    <a:pt x="85" y="136"/>
                    <a:pt x="80" y="141"/>
                  </a:cubicBezTo>
                  <a:cubicBezTo>
                    <a:pt x="74" y="146"/>
                    <a:pt x="93" y="150"/>
                    <a:pt x="93" y="156"/>
                  </a:cubicBezTo>
                  <a:cubicBezTo>
                    <a:pt x="93" y="162"/>
                    <a:pt x="79" y="160"/>
                    <a:pt x="78" y="154"/>
                  </a:cubicBezTo>
                  <a:cubicBezTo>
                    <a:pt x="76" y="149"/>
                    <a:pt x="71" y="143"/>
                    <a:pt x="58" y="144"/>
                  </a:cubicBezTo>
                  <a:cubicBezTo>
                    <a:pt x="45" y="145"/>
                    <a:pt x="49" y="154"/>
                    <a:pt x="57" y="155"/>
                  </a:cubicBezTo>
                  <a:cubicBezTo>
                    <a:pt x="65" y="156"/>
                    <a:pt x="65" y="162"/>
                    <a:pt x="56" y="162"/>
                  </a:cubicBezTo>
                  <a:cubicBezTo>
                    <a:pt x="47" y="162"/>
                    <a:pt x="27" y="168"/>
                    <a:pt x="33" y="174"/>
                  </a:cubicBezTo>
                  <a:cubicBezTo>
                    <a:pt x="40" y="180"/>
                    <a:pt x="66" y="174"/>
                    <a:pt x="70" y="178"/>
                  </a:cubicBezTo>
                  <a:cubicBezTo>
                    <a:pt x="75" y="182"/>
                    <a:pt x="87" y="183"/>
                    <a:pt x="90" y="179"/>
                  </a:cubicBezTo>
                  <a:cubicBezTo>
                    <a:pt x="93" y="174"/>
                    <a:pt x="103" y="176"/>
                    <a:pt x="113" y="176"/>
                  </a:cubicBezTo>
                  <a:cubicBezTo>
                    <a:pt x="123" y="176"/>
                    <a:pt x="126" y="178"/>
                    <a:pt x="130" y="182"/>
                  </a:cubicBezTo>
                  <a:cubicBezTo>
                    <a:pt x="135" y="186"/>
                    <a:pt x="143" y="184"/>
                    <a:pt x="148" y="180"/>
                  </a:cubicBezTo>
                  <a:cubicBezTo>
                    <a:pt x="154" y="176"/>
                    <a:pt x="154" y="176"/>
                    <a:pt x="161" y="176"/>
                  </a:cubicBezTo>
                  <a:cubicBezTo>
                    <a:pt x="168" y="176"/>
                    <a:pt x="169" y="172"/>
                    <a:pt x="166" y="166"/>
                  </a:cubicBezTo>
                  <a:cubicBezTo>
                    <a:pt x="162" y="161"/>
                    <a:pt x="153" y="170"/>
                    <a:pt x="152" y="166"/>
                  </a:cubicBezTo>
                  <a:cubicBezTo>
                    <a:pt x="151" y="161"/>
                    <a:pt x="143" y="160"/>
                    <a:pt x="129" y="162"/>
                  </a:cubicBezTo>
                  <a:cubicBezTo>
                    <a:pt x="115" y="164"/>
                    <a:pt x="121" y="153"/>
                    <a:pt x="129" y="155"/>
                  </a:cubicBezTo>
                  <a:cubicBezTo>
                    <a:pt x="138" y="158"/>
                    <a:pt x="149" y="157"/>
                    <a:pt x="159" y="154"/>
                  </a:cubicBezTo>
                  <a:cubicBezTo>
                    <a:pt x="168" y="152"/>
                    <a:pt x="161" y="147"/>
                    <a:pt x="161" y="143"/>
                  </a:cubicBezTo>
                  <a:cubicBezTo>
                    <a:pt x="161" y="139"/>
                    <a:pt x="173" y="142"/>
                    <a:pt x="182" y="142"/>
                  </a:cubicBezTo>
                  <a:cubicBezTo>
                    <a:pt x="191" y="142"/>
                    <a:pt x="204" y="127"/>
                    <a:pt x="204" y="119"/>
                  </a:cubicBezTo>
                  <a:cubicBezTo>
                    <a:pt x="205" y="110"/>
                    <a:pt x="184" y="112"/>
                    <a:pt x="174" y="112"/>
                  </a:cubicBezTo>
                  <a:cubicBezTo>
                    <a:pt x="164" y="112"/>
                    <a:pt x="181" y="105"/>
                    <a:pt x="200" y="106"/>
                  </a:cubicBezTo>
                  <a:cubicBezTo>
                    <a:pt x="219" y="107"/>
                    <a:pt x="210" y="98"/>
                    <a:pt x="214" y="95"/>
                  </a:cubicBezTo>
                  <a:cubicBezTo>
                    <a:pt x="217" y="92"/>
                    <a:pt x="226" y="99"/>
                    <a:pt x="236" y="97"/>
                  </a:cubicBezTo>
                  <a:cubicBezTo>
                    <a:pt x="245" y="95"/>
                    <a:pt x="239" y="87"/>
                    <a:pt x="245" y="87"/>
                  </a:cubicBezTo>
                  <a:cubicBezTo>
                    <a:pt x="250" y="87"/>
                    <a:pt x="260" y="80"/>
                    <a:pt x="281" y="68"/>
                  </a:cubicBezTo>
                  <a:cubicBezTo>
                    <a:pt x="301" y="57"/>
                    <a:pt x="317" y="59"/>
                    <a:pt x="318" y="52"/>
                  </a:cubicBezTo>
                  <a:cubicBezTo>
                    <a:pt x="319" y="46"/>
                    <a:pt x="290" y="52"/>
                    <a:pt x="285" y="50"/>
                  </a:cubicBezTo>
                  <a:cubicBezTo>
                    <a:pt x="280" y="48"/>
                    <a:pt x="305" y="43"/>
                    <a:pt x="311" y="44"/>
                  </a:cubicBezTo>
                  <a:cubicBezTo>
                    <a:pt x="317" y="46"/>
                    <a:pt x="325" y="44"/>
                    <a:pt x="346" y="34"/>
                  </a:cubicBezTo>
                  <a:cubicBezTo>
                    <a:pt x="366" y="24"/>
                    <a:pt x="357" y="22"/>
                    <a:pt x="349" y="23"/>
                  </a:cubicBezTo>
                  <a:cubicBezTo>
                    <a:pt x="340" y="25"/>
                    <a:pt x="331" y="22"/>
                    <a:pt x="331" y="16"/>
                  </a:cubicBezTo>
                  <a:cubicBezTo>
                    <a:pt x="332" y="11"/>
                    <a:pt x="319" y="16"/>
                    <a:pt x="318" y="13"/>
                  </a:cubicBezTo>
                  <a:cubicBezTo>
                    <a:pt x="318" y="10"/>
                    <a:pt x="306" y="11"/>
                    <a:pt x="293" y="16"/>
                  </a:cubicBezTo>
                  <a:cubicBezTo>
                    <a:pt x="280" y="21"/>
                    <a:pt x="292" y="11"/>
                    <a:pt x="297" y="9"/>
                  </a:cubicBezTo>
                  <a:cubicBezTo>
                    <a:pt x="303" y="7"/>
                    <a:pt x="264" y="9"/>
                    <a:pt x="258" y="5"/>
                  </a:cubicBezTo>
                  <a:cubicBezTo>
                    <a:pt x="251" y="0"/>
                    <a:pt x="244" y="12"/>
                    <a:pt x="238" y="6"/>
                  </a:cubicBezTo>
                  <a:cubicBezTo>
                    <a:pt x="232" y="0"/>
                    <a:pt x="216" y="5"/>
                    <a:pt x="218" y="10"/>
                  </a:cubicBezTo>
                  <a:cubicBezTo>
                    <a:pt x="220" y="14"/>
                    <a:pt x="216" y="14"/>
                    <a:pt x="210" y="9"/>
                  </a:cubicBezTo>
                  <a:cubicBezTo>
                    <a:pt x="204" y="4"/>
                    <a:pt x="192" y="10"/>
                    <a:pt x="182" y="8"/>
                  </a:cubicBezTo>
                  <a:cubicBezTo>
                    <a:pt x="171" y="7"/>
                    <a:pt x="176" y="17"/>
                    <a:pt x="164" y="12"/>
                  </a:cubicBezTo>
                  <a:cubicBezTo>
                    <a:pt x="153" y="7"/>
                    <a:pt x="140" y="9"/>
                    <a:pt x="144" y="11"/>
                  </a:cubicBezTo>
                  <a:cubicBezTo>
                    <a:pt x="147" y="12"/>
                    <a:pt x="143" y="15"/>
                    <a:pt x="138" y="14"/>
                  </a:cubicBezTo>
                  <a:cubicBezTo>
                    <a:pt x="133" y="12"/>
                    <a:pt x="128" y="14"/>
                    <a:pt x="131" y="19"/>
                  </a:cubicBezTo>
                  <a:cubicBezTo>
                    <a:pt x="133" y="24"/>
                    <a:pt x="112" y="18"/>
                    <a:pt x="112" y="23"/>
                  </a:cubicBezTo>
                  <a:cubicBezTo>
                    <a:pt x="112" y="29"/>
                    <a:pt x="105" y="32"/>
                    <a:pt x="99" y="27"/>
                  </a:cubicBezTo>
                  <a:cubicBezTo>
                    <a:pt x="93" y="22"/>
                    <a:pt x="74" y="20"/>
                    <a:pt x="79" y="25"/>
                  </a:cubicBezTo>
                  <a:cubicBezTo>
                    <a:pt x="85" y="29"/>
                    <a:pt x="62" y="27"/>
                    <a:pt x="68" y="31"/>
                  </a:cubicBezTo>
                  <a:cubicBezTo>
                    <a:pt x="74" y="36"/>
                    <a:pt x="61" y="39"/>
                    <a:pt x="61" y="37"/>
                  </a:cubicBezTo>
                  <a:cubicBezTo>
                    <a:pt x="61" y="34"/>
                    <a:pt x="48" y="30"/>
                    <a:pt x="43" y="34"/>
                  </a:cubicBezTo>
                  <a:cubicBezTo>
                    <a:pt x="38" y="39"/>
                    <a:pt x="37" y="44"/>
                    <a:pt x="34" y="41"/>
                  </a:cubicBezTo>
                  <a:cubicBezTo>
                    <a:pt x="32" y="38"/>
                    <a:pt x="21" y="39"/>
                    <a:pt x="10" y="43"/>
                  </a:cubicBezTo>
                  <a:cubicBezTo>
                    <a:pt x="0" y="47"/>
                    <a:pt x="12" y="50"/>
                    <a:pt x="19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1" name="Freeform 2208">
              <a:extLst>
                <a:ext uri="{FF2B5EF4-FFF2-40B4-BE49-F238E27FC236}">
                  <a16:creationId xmlns:a16="http://schemas.microsoft.com/office/drawing/2014/main" id="{62A4A216-57B9-4DEE-A533-7A19A39AB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031" y="2300333"/>
              <a:ext cx="97932" cy="34751"/>
            </a:xfrm>
            <a:custGeom>
              <a:avLst/>
              <a:gdLst>
                <a:gd name="T0" fmla="*/ 20 w 53"/>
                <a:gd name="T1" fmla="*/ 13 h 17"/>
                <a:gd name="T2" fmla="*/ 34 w 53"/>
                <a:gd name="T3" fmla="*/ 11 h 17"/>
                <a:gd name="T4" fmla="*/ 53 w 53"/>
                <a:gd name="T5" fmla="*/ 9 h 17"/>
                <a:gd name="T6" fmla="*/ 28 w 53"/>
                <a:gd name="T7" fmla="*/ 3 h 17"/>
                <a:gd name="T8" fmla="*/ 7 w 53"/>
                <a:gd name="T9" fmla="*/ 12 h 17"/>
                <a:gd name="T10" fmla="*/ 20 w 53"/>
                <a:gd name="T11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7">
                  <a:moveTo>
                    <a:pt x="20" y="13"/>
                  </a:moveTo>
                  <a:cubicBezTo>
                    <a:pt x="25" y="15"/>
                    <a:pt x="30" y="8"/>
                    <a:pt x="34" y="11"/>
                  </a:cubicBezTo>
                  <a:cubicBezTo>
                    <a:pt x="37" y="14"/>
                    <a:pt x="53" y="17"/>
                    <a:pt x="53" y="9"/>
                  </a:cubicBezTo>
                  <a:cubicBezTo>
                    <a:pt x="53" y="1"/>
                    <a:pt x="33" y="0"/>
                    <a:pt x="28" y="3"/>
                  </a:cubicBezTo>
                  <a:cubicBezTo>
                    <a:pt x="23" y="6"/>
                    <a:pt x="0" y="7"/>
                    <a:pt x="7" y="12"/>
                  </a:cubicBezTo>
                  <a:cubicBezTo>
                    <a:pt x="11" y="15"/>
                    <a:pt x="15" y="11"/>
                    <a:pt x="2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2" name="Freeform 2209">
              <a:extLst>
                <a:ext uri="{FF2B5EF4-FFF2-40B4-BE49-F238E27FC236}">
                  <a16:creationId xmlns:a16="http://schemas.microsoft.com/office/drawing/2014/main" id="{52AEB4E2-4666-4195-9C5D-F75FEEFC5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313" y="2333040"/>
              <a:ext cx="76810" cy="42927"/>
            </a:xfrm>
            <a:custGeom>
              <a:avLst/>
              <a:gdLst>
                <a:gd name="T0" fmla="*/ 36 w 42"/>
                <a:gd name="T1" fmla="*/ 6 h 22"/>
                <a:gd name="T2" fmla="*/ 29 w 42"/>
                <a:gd name="T3" fmla="*/ 2 h 22"/>
                <a:gd name="T4" fmla="*/ 0 w 42"/>
                <a:gd name="T5" fmla="*/ 11 h 22"/>
                <a:gd name="T6" fmla="*/ 15 w 42"/>
                <a:gd name="T7" fmla="*/ 21 h 22"/>
                <a:gd name="T8" fmla="*/ 31 w 42"/>
                <a:gd name="T9" fmla="*/ 11 h 22"/>
                <a:gd name="T10" fmla="*/ 36 w 42"/>
                <a:gd name="T11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2">
                  <a:moveTo>
                    <a:pt x="36" y="6"/>
                  </a:moveTo>
                  <a:cubicBezTo>
                    <a:pt x="42" y="5"/>
                    <a:pt x="39" y="0"/>
                    <a:pt x="29" y="2"/>
                  </a:cubicBezTo>
                  <a:cubicBezTo>
                    <a:pt x="18" y="3"/>
                    <a:pt x="0" y="3"/>
                    <a:pt x="0" y="11"/>
                  </a:cubicBezTo>
                  <a:cubicBezTo>
                    <a:pt x="0" y="17"/>
                    <a:pt x="4" y="20"/>
                    <a:pt x="15" y="21"/>
                  </a:cubicBezTo>
                  <a:cubicBezTo>
                    <a:pt x="27" y="22"/>
                    <a:pt x="37" y="11"/>
                    <a:pt x="31" y="11"/>
                  </a:cubicBezTo>
                  <a:cubicBezTo>
                    <a:pt x="26" y="11"/>
                    <a:pt x="29" y="7"/>
                    <a:pt x="3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3" name="Freeform 2210">
              <a:extLst>
                <a:ext uri="{FF2B5EF4-FFF2-40B4-BE49-F238E27FC236}">
                  <a16:creationId xmlns:a16="http://schemas.microsoft.com/office/drawing/2014/main" id="{43BF0D3C-0FDD-4E90-80FB-D3AB3BFDA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123" y="3381704"/>
              <a:ext cx="1188634" cy="619385"/>
            </a:xfrm>
            <a:custGeom>
              <a:avLst/>
              <a:gdLst>
                <a:gd name="T0" fmla="*/ 307 w 649"/>
                <a:gd name="T1" fmla="*/ 283 h 318"/>
                <a:gd name="T2" fmla="*/ 323 w 649"/>
                <a:gd name="T3" fmla="*/ 273 h 318"/>
                <a:gd name="T4" fmla="*/ 342 w 649"/>
                <a:gd name="T5" fmla="*/ 260 h 318"/>
                <a:gd name="T6" fmla="*/ 353 w 649"/>
                <a:gd name="T7" fmla="*/ 257 h 318"/>
                <a:gd name="T8" fmla="*/ 376 w 649"/>
                <a:gd name="T9" fmla="*/ 264 h 318"/>
                <a:gd name="T10" fmla="*/ 387 w 649"/>
                <a:gd name="T11" fmla="*/ 264 h 318"/>
                <a:gd name="T12" fmla="*/ 393 w 649"/>
                <a:gd name="T13" fmla="*/ 260 h 318"/>
                <a:gd name="T14" fmla="*/ 409 w 649"/>
                <a:gd name="T15" fmla="*/ 252 h 318"/>
                <a:gd name="T16" fmla="*/ 431 w 649"/>
                <a:gd name="T17" fmla="*/ 251 h 318"/>
                <a:gd name="T18" fmla="*/ 461 w 649"/>
                <a:gd name="T19" fmla="*/ 257 h 318"/>
                <a:gd name="T20" fmla="*/ 475 w 649"/>
                <a:gd name="T21" fmla="*/ 288 h 318"/>
                <a:gd name="T22" fmla="*/ 494 w 649"/>
                <a:gd name="T23" fmla="*/ 318 h 318"/>
                <a:gd name="T24" fmla="*/ 492 w 649"/>
                <a:gd name="T25" fmla="*/ 277 h 318"/>
                <a:gd name="T26" fmla="*/ 507 w 649"/>
                <a:gd name="T27" fmla="*/ 219 h 318"/>
                <a:gd name="T28" fmla="*/ 537 w 649"/>
                <a:gd name="T29" fmla="*/ 198 h 318"/>
                <a:gd name="T30" fmla="*/ 543 w 649"/>
                <a:gd name="T31" fmla="*/ 188 h 318"/>
                <a:gd name="T32" fmla="*/ 547 w 649"/>
                <a:gd name="T33" fmla="*/ 175 h 318"/>
                <a:gd name="T34" fmla="*/ 536 w 649"/>
                <a:gd name="T35" fmla="*/ 158 h 318"/>
                <a:gd name="T36" fmla="*/ 546 w 649"/>
                <a:gd name="T37" fmla="*/ 133 h 318"/>
                <a:gd name="T38" fmla="*/ 552 w 649"/>
                <a:gd name="T39" fmla="*/ 158 h 318"/>
                <a:gd name="T40" fmla="*/ 559 w 649"/>
                <a:gd name="T41" fmla="*/ 140 h 318"/>
                <a:gd name="T42" fmla="*/ 576 w 649"/>
                <a:gd name="T43" fmla="*/ 119 h 318"/>
                <a:gd name="T44" fmla="*/ 573 w 649"/>
                <a:gd name="T45" fmla="*/ 116 h 318"/>
                <a:gd name="T46" fmla="*/ 608 w 649"/>
                <a:gd name="T47" fmla="*/ 105 h 318"/>
                <a:gd name="T48" fmla="*/ 605 w 649"/>
                <a:gd name="T49" fmla="*/ 93 h 318"/>
                <a:gd name="T50" fmla="*/ 624 w 649"/>
                <a:gd name="T51" fmla="*/ 70 h 318"/>
                <a:gd name="T52" fmla="*/ 642 w 649"/>
                <a:gd name="T53" fmla="*/ 66 h 318"/>
                <a:gd name="T54" fmla="*/ 626 w 649"/>
                <a:gd name="T55" fmla="*/ 27 h 318"/>
                <a:gd name="T56" fmla="*/ 560 w 649"/>
                <a:gd name="T57" fmla="*/ 63 h 318"/>
                <a:gd name="T58" fmla="*/ 517 w 649"/>
                <a:gd name="T59" fmla="*/ 89 h 318"/>
                <a:gd name="T60" fmla="*/ 461 w 649"/>
                <a:gd name="T61" fmla="*/ 103 h 318"/>
                <a:gd name="T62" fmla="*/ 472 w 649"/>
                <a:gd name="T63" fmla="*/ 85 h 318"/>
                <a:gd name="T64" fmla="*/ 456 w 649"/>
                <a:gd name="T65" fmla="*/ 78 h 318"/>
                <a:gd name="T66" fmla="*/ 440 w 649"/>
                <a:gd name="T67" fmla="*/ 62 h 318"/>
                <a:gd name="T68" fmla="*/ 412 w 649"/>
                <a:gd name="T69" fmla="*/ 83 h 318"/>
                <a:gd name="T70" fmla="*/ 447 w 649"/>
                <a:gd name="T71" fmla="*/ 45 h 318"/>
                <a:gd name="T72" fmla="*/ 449 w 649"/>
                <a:gd name="T73" fmla="*/ 43 h 318"/>
                <a:gd name="T74" fmla="*/ 413 w 649"/>
                <a:gd name="T75" fmla="*/ 36 h 318"/>
                <a:gd name="T76" fmla="*/ 385 w 649"/>
                <a:gd name="T77" fmla="*/ 41 h 318"/>
                <a:gd name="T78" fmla="*/ 365 w 649"/>
                <a:gd name="T79" fmla="*/ 32 h 318"/>
                <a:gd name="T80" fmla="*/ 368 w 649"/>
                <a:gd name="T81" fmla="*/ 15 h 318"/>
                <a:gd name="T82" fmla="*/ 352 w 649"/>
                <a:gd name="T83" fmla="*/ 11 h 318"/>
                <a:gd name="T84" fmla="*/ 334 w 649"/>
                <a:gd name="T85" fmla="*/ 0 h 318"/>
                <a:gd name="T86" fmla="*/ 26 w 649"/>
                <a:gd name="T87" fmla="*/ 13 h 318"/>
                <a:gd name="T88" fmla="*/ 18 w 649"/>
                <a:gd name="T89" fmla="*/ 22 h 318"/>
                <a:gd name="T90" fmla="*/ 0 w 649"/>
                <a:gd name="T91" fmla="*/ 15 h 318"/>
                <a:gd name="T92" fmla="*/ 8 w 649"/>
                <a:gd name="T93" fmla="*/ 45 h 318"/>
                <a:gd name="T94" fmla="*/ 5 w 649"/>
                <a:gd name="T95" fmla="*/ 87 h 318"/>
                <a:gd name="T96" fmla="*/ 11 w 649"/>
                <a:gd name="T97" fmla="*/ 144 h 318"/>
                <a:gd name="T98" fmla="*/ 32 w 649"/>
                <a:gd name="T99" fmla="*/ 176 h 318"/>
                <a:gd name="T100" fmla="*/ 47 w 649"/>
                <a:gd name="T101" fmla="*/ 199 h 318"/>
                <a:gd name="T102" fmla="*/ 72 w 649"/>
                <a:gd name="T103" fmla="*/ 207 h 318"/>
                <a:gd name="T104" fmla="*/ 123 w 649"/>
                <a:gd name="T105" fmla="*/ 230 h 318"/>
                <a:gd name="T106" fmla="*/ 207 w 649"/>
                <a:gd name="T107" fmla="*/ 235 h 318"/>
                <a:gd name="T108" fmla="*/ 234 w 649"/>
                <a:gd name="T109" fmla="*/ 265 h 318"/>
                <a:gd name="T110" fmla="*/ 273 w 649"/>
                <a:gd name="T111" fmla="*/ 272 h 318"/>
                <a:gd name="T112" fmla="*/ 288 w 649"/>
                <a:gd name="T113" fmla="*/ 301 h 318"/>
                <a:gd name="T114" fmla="*/ 306 w 649"/>
                <a:gd name="T115" fmla="*/ 30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9" h="318">
                  <a:moveTo>
                    <a:pt x="303" y="303"/>
                  </a:moveTo>
                  <a:cubicBezTo>
                    <a:pt x="302" y="301"/>
                    <a:pt x="301" y="300"/>
                    <a:pt x="301" y="298"/>
                  </a:cubicBezTo>
                  <a:cubicBezTo>
                    <a:pt x="301" y="296"/>
                    <a:pt x="302" y="295"/>
                    <a:pt x="304" y="294"/>
                  </a:cubicBezTo>
                  <a:cubicBezTo>
                    <a:pt x="306" y="292"/>
                    <a:pt x="306" y="291"/>
                    <a:pt x="305" y="289"/>
                  </a:cubicBezTo>
                  <a:cubicBezTo>
                    <a:pt x="305" y="287"/>
                    <a:pt x="304" y="285"/>
                    <a:pt x="307" y="283"/>
                  </a:cubicBezTo>
                  <a:cubicBezTo>
                    <a:pt x="307" y="283"/>
                    <a:pt x="308" y="282"/>
                    <a:pt x="309" y="282"/>
                  </a:cubicBezTo>
                  <a:cubicBezTo>
                    <a:pt x="311" y="281"/>
                    <a:pt x="314" y="279"/>
                    <a:pt x="314" y="278"/>
                  </a:cubicBezTo>
                  <a:cubicBezTo>
                    <a:pt x="314" y="276"/>
                    <a:pt x="315" y="273"/>
                    <a:pt x="320" y="273"/>
                  </a:cubicBezTo>
                  <a:cubicBezTo>
                    <a:pt x="321" y="273"/>
                    <a:pt x="322" y="273"/>
                    <a:pt x="323" y="273"/>
                  </a:cubicBezTo>
                  <a:cubicBezTo>
                    <a:pt x="323" y="273"/>
                    <a:pt x="323" y="273"/>
                    <a:pt x="323" y="273"/>
                  </a:cubicBezTo>
                  <a:cubicBezTo>
                    <a:pt x="326" y="273"/>
                    <a:pt x="332" y="268"/>
                    <a:pt x="332" y="266"/>
                  </a:cubicBezTo>
                  <a:cubicBezTo>
                    <a:pt x="331" y="265"/>
                    <a:pt x="331" y="264"/>
                    <a:pt x="332" y="263"/>
                  </a:cubicBezTo>
                  <a:cubicBezTo>
                    <a:pt x="333" y="261"/>
                    <a:pt x="335" y="261"/>
                    <a:pt x="336" y="261"/>
                  </a:cubicBezTo>
                  <a:cubicBezTo>
                    <a:pt x="337" y="261"/>
                    <a:pt x="338" y="262"/>
                    <a:pt x="340" y="262"/>
                  </a:cubicBezTo>
                  <a:cubicBezTo>
                    <a:pt x="341" y="262"/>
                    <a:pt x="341" y="262"/>
                    <a:pt x="342" y="260"/>
                  </a:cubicBezTo>
                  <a:cubicBezTo>
                    <a:pt x="342" y="259"/>
                    <a:pt x="343" y="257"/>
                    <a:pt x="346" y="257"/>
                  </a:cubicBezTo>
                  <a:cubicBezTo>
                    <a:pt x="346" y="257"/>
                    <a:pt x="346" y="257"/>
                    <a:pt x="347" y="258"/>
                  </a:cubicBezTo>
                  <a:cubicBezTo>
                    <a:pt x="348" y="258"/>
                    <a:pt x="348" y="258"/>
                    <a:pt x="349" y="258"/>
                  </a:cubicBezTo>
                  <a:cubicBezTo>
                    <a:pt x="349" y="258"/>
                    <a:pt x="350" y="259"/>
                    <a:pt x="350" y="259"/>
                  </a:cubicBezTo>
                  <a:cubicBezTo>
                    <a:pt x="351" y="257"/>
                    <a:pt x="352" y="257"/>
                    <a:pt x="353" y="257"/>
                  </a:cubicBezTo>
                  <a:cubicBezTo>
                    <a:pt x="355" y="257"/>
                    <a:pt x="357" y="258"/>
                    <a:pt x="359" y="260"/>
                  </a:cubicBezTo>
                  <a:cubicBezTo>
                    <a:pt x="360" y="261"/>
                    <a:pt x="362" y="262"/>
                    <a:pt x="363" y="262"/>
                  </a:cubicBezTo>
                  <a:cubicBezTo>
                    <a:pt x="363" y="262"/>
                    <a:pt x="365" y="262"/>
                    <a:pt x="365" y="261"/>
                  </a:cubicBezTo>
                  <a:cubicBezTo>
                    <a:pt x="365" y="259"/>
                    <a:pt x="367" y="258"/>
                    <a:pt x="368" y="258"/>
                  </a:cubicBezTo>
                  <a:cubicBezTo>
                    <a:pt x="370" y="258"/>
                    <a:pt x="372" y="259"/>
                    <a:pt x="376" y="264"/>
                  </a:cubicBezTo>
                  <a:cubicBezTo>
                    <a:pt x="378" y="266"/>
                    <a:pt x="378" y="266"/>
                    <a:pt x="380" y="266"/>
                  </a:cubicBezTo>
                  <a:cubicBezTo>
                    <a:pt x="382" y="266"/>
                    <a:pt x="382" y="266"/>
                    <a:pt x="382" y="266"/>
                  </a:cubicBezTo>
                  <a:cubicBezTo>
                    <a:pt x="382" y="266"/>
                    <a:pt x="383" y="266"/>
                    <a:pt x="384" y="266"/>
                  </a:cubicBezTo>
                  <a:cubicBezTo>
                    <a:pt x="386" y="266"/>
                    <a:pt x="386" y="266"/>
                    <a:pt x="386" y="265"/>
                  </a:cubicBezTo>
                  <a:cubicBezTo>
                    <a:pt x="387" y="265"/>
                    <a:pt x="387" y="264"/>
                    <a:pt x="387" y="264"/>
                  </a:cubicBezTo>
                  <a:cubicBezTo>
                    <a:pt x="387" y="262"/>
                    <a:pt x="388" y="261"/>
                    <a:pt x="389" y="261"/>
                  </a:cubicBezTo>
                  <a:cubicBezTo>
                    <a:pt x="390" y="261"/>
                    <a:pt x="391" y="262"/>
                    <a:pt x="393" y="264"/>
                  </a:cubicBezTo>
                  <a:cubicBezTo>
                    <a:pt x="392" y="263"/>
                    <a:pt x="393" y="262"/>
                    <a:pt x="393" y="261"/>
                  </a:cubicBezTo>
                  <a:cubicBezTo>
                    <a:pt x="393" y="261"/>
                    <a:pt x="393" y="261"/>
                    <a:pt x="393" y="261"/>
                  </a:cubicBezTo>
                  <a:cubicBezTo>
                    <a:pt x="393" y="261"/>
                    <a:pt x="393" y="260"/>
                    <a:pt x="393" y="260"/>
                  </a:cubicBezTo>
                  <a:cubicBezTo>
                    <a:pt x="391" y="259"/>
                    <a:pt x="391" y="258"/>
                    <a:pt x="391" y="256"/>
                  </a:cubicBezTo>
                  <a:cubicBezTo>
                    <a:pt x="392" y="253"/>
                    <a:pt x="399" y="252"/>
                    <a:pt x="403" y="252"/>
                  </a:cubicBezTo>
                  <a:cubicBezTo>
                    <a:pt x="404" y="252"/>
                    <a:pt x="404" y="252"/>
                    <a:pt x="404" y="252"/>
                  </a:cubicBezTo>
                  <a:cubicBezTo>
                    <a:pt x="406" y="252"/>
                    <a:pt x="407" y="252"/>
                    <a:pt x="408" y="252"/>
                  </a:cubicBezTo>
                  <a:cubicBezTo>
                    <a:pt x="408" y="252"/>
                    <a:pt x="409" y="252"/>
                    <a:pt x="409" y="252"/>
                  </a:cubicBezTo>
                  <a:cubicBezTo>
                    <a:pt x="409" y="252"/>
                    <a:pt x="409" y="252"/>
                    <a:pt x="410" y="251"/>
                  </a:cubicBezTo>
                  <a:cubicBezTo>
                    <a:pt x="411" y="249"/>
                    <a:pt x="413" y="248"/>
                    <a:pt x="414" y="248"/>
                  </a:cubicBezTo>
                  <a:cubicBezTo>
                    <a:pt x="416" y="248"/>
                    <a:pt x="418" y="251"/>
                    <a:pt x="418" y="254"/>
                  </a:cubicBezTo>
                  <a:cubicBezTo>
                    <a:pt x="419" y="254"/>
                    <a:pt x="421" y="253"/>
                    <a:pt x="423" y="253"/>
                  </a:cubicBezTo>
                  <a:cubicBezTo>
                    <a:pt x="426" y="252"/>
                    <a:pt x="429" y="251"/>
                    <a:pt x="431" y="251"/>
                  </a:cubicBezTo>
                  <a:cubicBezTo>
                    <a:pt x="437" y="251"/>
                    <a:pt x="443" y="256"/>
                    <a:pt x="444" y="260"/>
                  </a:cubicBezTo>
                  <a:cubicBezTo>
                    <a:pt x="444" y="262"/>
                    <a:pt x="446" y="262"/>
                    <a:pt x="448" y="260"/>
                  </a:cubicBezTo>
                  <a:cubicBezTo>
                    <a:pt x="449" y="259"/>
                    <a:pt x="449" y="259"/>
                    <a:pt x="449" y="259"/>
                  </a:cubicBezTo>
                  <a:cubicBezTo>
                    <a:pt x="452" y="257"/>
                    <a:pt x="454" y="255"/>
                    <a:pt x="457" y="255"/>
                  </a:cubicBezTo>
                  <a:cubicBezTo>
                    <a:pt x="459" y="255"/>
                    <a:pt x="460" y="256"/>
                    <a:pt x="461" y="257"/>
                  </a:cubicBezTo>
                  <a:cubicBezTo>
                    <a:pt x="463" y="259"/>
                    <a:pt x="465" y="261"/>
                    <a:pt x="467" y="263"/>
                  </a:cubicBezTo>
                  <a:cubicBezTo>
                    <a:pt x="468" y="265"/>
                    <a:pt x="470" y="267"/>
                    <a:pt x="473" y="270"/>
                  </a:cubicBezTo>
                  <a:cubicBezTo>
                    <a:pt x="476" y="273"/>
                    <a:pt x="475" y="277"/>
                    <a:pt x="474" y="279"/>
                  </a:cubicBezTo>
                  <a:cubicBezTo>
                    <a:pt x="473" y="281"/>
                    <a:pt x="473" y="282"/>
                    <a:pt x="473" y="283"/>
                  </a:cubicBezTo>
                  <a:cubicBezTo>
                    <a:pt x="474" y="284"/>
                    <a:pt x="474" y="286"/>
                    <a:pt x="475" y="288"/>
                  </a:cubicBezTo>
                  <a:cubicBezTo>
                    <a:pt x="475" y="290"/>
                    <a:pt x="475" y="292"/>
                    <a:pt x="477" y="293"/>
                  </a:cubicBezTo>
                  <a:cubicBezTo>
                    <a:pt x="481" y="296"/>
                    <a:pt x="481" y="300"/>
                    <a:pt x="481" y="302"/>
                  </a:cubicBezTo>
                  <a:cubicBezTo>
                    <a:pt x="481" y="303"/>
                    <a:pt x="481" y="304"/>
                    <a:pt x="481" y="305"/>
                  </a:cubicBezTo>
                  <a:cubicBezTo>
                    <a:pt x="486" y="306"/>
                    <a:pt x="490" y="313"/>
                    <a:pt x="490" y="316"/>
                  </a:cubicBezTo>
                  <a:cubicBezTo>
                    <a:pt x="491" y="317"/>
                    <a:pt x="493" y="318"/>
                    <a:pt x="494" y="318"/>
                  </a:cubicBezTo>
                  <a:cubicBezTo>
                    <a:pt x="495" y="318"/>
                    <a:pt x="495" y="318"/>
                    <a:pt x="495" y="318"/>
                  </a:cubicBezTo>
                  <a:cubicBezTo>
                    <a:pt x="495" y="315"/>
                    <a:pt x="496" y="313"/>
                    <a:pt x="498" y="310"/>
                  </a:cubicBezTo>
                  <a:cubicBezTo>
                    <a:pt x="499" y="308"/>
                    <a:pt x="500" y="306"/>
                    <a:pt x="500" y="304"/>
                  </a:cubicBezTo>
                  <a:cubicBezTo>
                    <a:pt x="500" y="301"/>
                    <a:pt x="497" y="287"/>
                    <a:pt x="494" y="283"/>
                  </a:cubicBezTo>
                  <a:cubicBezTo>
                    <a:pt x="492" y="280"/>
                    <a:pt x="492" y="278"/>
                    <a:pt x="492" y="277"/>
                  </a:cubicBezTo>
                  <a:cubicBezTo>
                    <a:pt x="492" y="276"/>
                    <a:pt x="492" y="275"/>
                    <a:pt x="491" y="272"/>
                  </a:cubicBezTo>
                  <a:cubicBezTo>
                    <a:pt x="487" y="267"/>
                    <a:pt x="484" y="257"/>
                    <a:pt x="484" y="249"/>
                  </a:cubicBezTo>
                  <a:cubicBezTo>
                    <a:pt x="484" y="241"/>
                    <a:pt x="494" y="228"/>
                    <a:pt x="498" y="224"/>
                  </a:cubicBezTo>
                  <a:cubicBezTo>
                    <a:pt x="500" y="222"/>
                    <a:pt x="503" y="222"/>
                    <a:pt x="505" y="221"/>
                  </a:cubicBezTo>
                  <a:cubicBezTo>
                    <a:pt x="507" y="221"/>
                    <a:pt x="507" y="220"/>
                    <a:pt x="507" y="219"/>
                  </a:cubicBezTo>
                  <a:cubicBezTo>
                    <a:pt x="509" y="215"/>
                    <a:pt x="514" y="209"/>
                    <a:pt x="519" y="209"/>
                  </a:cubicBezTo>
                  <a:cubicBezTo>
                    <a:pt x="519" y="209"/>
                    <a:pt x="520" y="209"/>
                    <a:pt x="520" y="209"/>
                  </a:cubicBezTo>
                  <a:cubicBezTo>
                    <a:pt x="521" y="209"/>
                    <a:pt x="521" y="209"/>
                    <a:pt x="521" y="209"/>
                  </a:cubicBezTo>
                  <a:cubicBezTo>
                    <a:pt x="523" y="209"/>
                    <a:pt x="523" y="209"/>
                    <a:pt x="523" y="208"/>
                  </a:cubicBezTo>
                  <a:cubicBezTo>
                    <a:pt x="524" y="204"/>
                    <a:pt x="530" y="199"/>
                    <a:pt x="537" y="198"/>
                  </a:cubicBezTo>
                  <a:cubicBezTo>
                    <a:pt x="539" y="198"/>
                    <a:pt x="539" y="198"/>
                    <a:pt x="539" y="198"/>
                  </a:cubicBezTo>
                  <a:cubicBezTo>
                    <a:pt x="539" y="197"/>
                    <a:pt x="538" y="196"/>
                    <a:pt x="538" y="195"/>
                  </a:cubicBezTo>
                  <a:cubicBezTo>
                    <a:pt x="537" y="195"/>
                    <a:pt x="537" y="194"/>
                    <a:pt x="537" y="194"/>
                  </a:cubicBezTo>
                  <a:cubicBezTo>
                    <a:pt x="536" y="192"/>
                    <a:pt x="536" y="190"/>
                    <a:pt x="537" y="188"/>
                  </a:cubicBezTo>
                  <a:cubicBezTo>
                    <a:pt x="538" y="186"/>
                    <a:pt x="541" y="185"/>
                    <a:pt x="543" y="188"/>
                  </a:cubicBezTo>
                  <a:cubicBezTo>
                    <a:pt x="543" y="188"/>
                    <a:pt x="546" y="189"/>
                    <a:pt x="548" y="188"/>
                  </a:cubicBezTo>
                  <a:cubicBezTo>
                    <a:pt x="549" y="186"/>
                    <a:pt x="551" y="185"/>
                    <a:pt x="551" y="184"/>
                  </a:cubicBezTo>
                  <a:cubicBezTo>
                    <a:pt x="546" y="184"/>
                    <a:pt x="545" y="182"/>
                    <a:pt x="544" y="181"/>
                  </a:cubicBezTo>
                  <a:cubicBezTo>
                    <a:pt x="544" y="180"/>
                    <a:pt x="544" y="178"/>
                    <a:pt x="547" y="177"/>
                  </a:cubicBezTo>
                  <a:cubicBezTo>
                    <a:pt x="548" y="177"/>
                    <a:pt x="548" y="176"/>
                    <a:pt x="547" y="175"/>
                  </a:cubicBezTo>
                  <a:cubicBezTo>
                    <a:pt x="547" y="174"/>
                    <a:pt x="546" y="173"/>
                    <a:pt x="544" y="173"/>
                  </a:cubicBezTo>
                  <a:cubicBezTo>
                    <a:pt x="543" y="173"/>
                    <a:pt x="540" y="172"/>
                    <a:pt x="539" y="170"/>
                  </a:cubicBezTo>
                  <a:cubicBezTo>
                    <a:pt x="539" y="168"/>
                    <a:pt x="541" y="166"/>
                    <a:pt x="542" y="164"/>
                  </a:cubicBezTo>
                  <a:cubicBezTo>
                    <a:pt x="543" y="163"/>
                    <a:pt x="541" y="162"/>
                    <a:pt x="536" y="158"/>
                  </a:cubicBezTo>
                  <a:cubicBezTo>
                    <a:pt x="536" y="158"/>
                    <a:pt x="536" y="158"/>
                    <a:pt x="536" y="158"/>
                  </a:cubicBezTo>
                  <a:cubicBezTo>
                    <a:pt x="534" y="156"/>
                    <a:pt x="533" y="155"/>
                    <a:pt x="534" y="154"/>
                  </a:cubicBezTo>
                  <a:cubicBezTo>
                    <a:pt x="534" y="152"/>
                    <a:pt x="537" y="151"/>
                    <a:pt x="540" y="150"/>
                  </a:cubicBezTo>
                  <a:cubicBezTo>
                    <a:pt x="541" y="149"/>
                    <a:pt x="541" y="146"/>
                    <a:pt x="540" y="144"/>
                  </a:cubicBezTo>
                  <a:cubicBezTo>
                    <a:pt x="540" y="140"/>
                    <a:pt x="540" y="138"/>
                    <a:pt x="541" y="136"/>
                  </a:cubicBezTo>
                  <a:cubicBezTo>
                    <a:pt x="542" y="134"/>
                    <a:pt x="544" y="133"/>
                    <a:pt x="546" y="133"/>
                  </a:cubicBezTo>
                  <a:cubicBezTo>
                    <a:pt x="547" y="133"/>
                    <a:pt x="548" y="134"/>
                    <a:pt x="549" y="135"/>
                  </a:cubicBezTo>
                  <a:cubicBezTo>
                    <a:pt x="549" y="135"/>
                    <a:pt x="549" y="137"/>
                    <a:pt x="548" y="138"/>
                  </a:cubicBezTo>
                  <a:cubicBezTo>
                    <a:pt x="546" y="142"/>
                    <a:pt x="545" y="145"/>
                    <a:pt x="547" y="147"/>
                  </a:cubicBezTo>
                  <a:cubicBezTo>
                    <a:pt x="550" y="150"/>
                    <a:pt x="552" y="154"/>
                    <a:pt x="551" y="159"/>
                  </a:cubicBezTo>
                  <a:cubicBezTo>
                    <a:pt x="551" y="159"/>
                    <a:pt x="552" y="158"/>
                    <a:pt x="552" y="158"/>
                  </a:cubicBezTo>
                  <a:cubicBezTo>
                    <a:pt x="555" y="151"/>
                    <a:pt x="555" y="146"/>
                    <a:pt x="555" y="145"/>
                  </a:cubicBezTo>
                  <a:cubicBezTo>
                    <a:pt x="552" y="145"/>
                    <a:pt x="551" y="141"/>
                    <a:pt x="552" y="139"/>
                  </a:cubicBezTo>
                  <a:cubicBezTo>
                    <a:pt x="552" y="137"/>
                    <a:pt x="553" y="136"/>
                    <a:pt x="555" y="136"/>
                  </a:cubicBezTo>
                  <a:cubicBezTo>
                    <a:pt x="556" y="136"/>
                    <a:pt x="557" y="137"/>
                    <a:pt x="557" y="138"/>
                  </a:cubicBezTo>
                  <a:cubicBezTo>
                    <a:pt x="558" y="139"/>
                    <a:pt x="559" y="140"/>
                    <a:pt x="559" y="140"/>
                  </a:cubicBezTo>
                  <a:cubicBezTo>
                    <a:pt x="560" y="140"/>
                    <a:pt x="560" y="139"/>
                    <a:pt x="562" y="137"/>
                  </a:cubicBezTo>
                  <a:cubicBezTo>
                    <a:pt x="567" y="133"/>
                    <a:pt x="569" y="127"/>
                    <a:pt x="569" y="126"/>
                  </a:cubicBezTo>
                  <a:cubicBezTo>
                    <a:pt x="567" y="125"/>
                    <a:pt x="567" y="123"/>
                    <a:pt x="567" y="122"/>
                  </a:cubicBezTo>
                  <a:cubicBezTo>
                    <a:pt x="568" y="119"/>
                    <a:pt x="574" y="119"/>
                    <a:pt x="575" y="119"/>
                  </a:cubicBezTo>
                  <a:cubicBezTo>
                    <a:pt x="576" y="119"/>
                    <a:pt x="576" y="119"/>
                    <a:pt x="576" y="119"/>
                  </a:cubicBezTo>
                  <a:cubicBezTo>
                    <a:pt x="577" y="119"/>
                    <a:pt x="577" y="119"/>
                    <a:pt x="577" y="119"/>
                  </a:cubicBezTo>
                  <a:cubicBezTo>
                    <a:pt x="579" y="119"/>
                    <a:pt x="583" y="118"/>
                    <a:pt x="586" y="117"/>
                  </a:cubicBezTo>
                  <a:cubicBezTo>
                    <a:pt x="585" y="118"/>
                    <a:pt x="585" y="118"/>
                    <a:pt x="584" y="118"/>
                  </a:cubicBezTo>
                  <a:cubicBezTo>
                    <a:pt x="580" y="119"/>
                    <a:pt x="577" y="119"/>
                    <a:pt x="575" y="119"/>
                  </a:cubicBezTo>
                  <a:cubicBezTo>
                    <a:pt x="574" y="118"/>
                    <a:pt x="573" y="117"/>
                    <a:pt x="573" y="116"/>
                  </a:cubicBezTo>
                  <a:cubicBezTo>
                    <a:pt x="573" y="110"/>
                    <a:pt x="593" y="108"/>
                    <a:pt x="594" y="108"/>
                  </a:cubicBezTo>
                  <a:cubicBezTo>
                    <a:pt x="595" y="108"/>
                    <a:pt x="595" y="108"/>
                    <a:pt x="596" y="106"/>
                  </a:cubicBezTo>
                  <a:cubicBezTo>
                    <a:pt x="596" y="105"/>
                    <a:pt x="596" y="103"/>
                    <a:pt x="598" y="103"/>
                  </a:cubicBezTo>
                  <a:cubicBezTo>
                    <a:pt x="600" y="103"/>
                    <a:pt x="600" y="104"/>
                    <a:pt x="601" y="104"/>
                  </a:cubicBezTo>
                  <a:cubicBezTo>
                    <a:pt x="602" y="107"/>
                    <a:pt x="605" y="106"/>
                    <a:pt x="608" y="105"/>
                  </a:cubicBezTo>
                  <a:cubicBezTo>
                    <a:pt x="608" y="105"/>
                    <a:pt x="608" y="104"/>
                    <a:pt x="608" y="103"/>
                  </a:cubicBezTo>
                  <a:cubicBezTo>
                    <a:pt x="608" y="102"/>
                    <a:pt x="607" y="100"/>
                    <a:pt x="605" y="100"/>
                  </a:cubicBezTo>
                  <a:cubicBezTo>
                    <a:pt x="604" y="99"/>
                    <a:pt x="603" y="98"/>
                    <a:pt x="603" y="97"/>
                  </a:cubicBezTo>
                  <a:cubicBezTo>
                    <a:pt x="602" y="96"/>
                    <a:pt x="603" y="95"/>
                    <a:pt x="604" y="94"/>
                  </a:cubicBezTo>
                  <a:cubicBezTo>
                    <a:pt x="605" y="93"/>
                    <a:pt x="605" y="93"/>
                    <a:pt x="605" y="93"/>
                  </a:cubicBezTo>
                  <a:cubicBezTo>
                    <a:pt x="604" y="90"/>
                    <a:pt x="606" y="87"/>
                    <a:pt x="606" y="85"/>
                  </a:cubicBezTo>
                  <a:cubicBezTo>
                    <a:pt x="607" y="84"/>
                    <a:pt x="610" y="79"/>
                    <a:pt x="614" y="78"/>
                  </a:cubicBezTo>
                  <a:cubicBezTo>
                    <a:pt x="616" y="77"/>
                    <a:pt x="616" y="77"/>
                    <a:pt x="616" y="76"/>
                  </a:cubicBezTo>
                  <a:cubicBezTo>
                    <a:pt x="617" y="75"/>
                    <a:pt x="618" y="74"/>
                    <a:pt x="621" y="74"/>
                  </a:cubicBezTo>
                  <a:cubicBezTo>
                    <a:pt x="622" y="74"/>
                    <a:pt x="623" y="73"/>
                    <a:pt x="624" y="70"/>
                  </a:cubicBezTo>
                  <a:cubicBezTo>
                    <a:pt x="625" y="69"/>
                    <a:pt x="626" y="67"/>
                    <a:pt x="628" y="66"/>
                  </a:cubicBezTo>
                  <a:cubicBezTo>
                    <a:pt x="629" y="65"/>
                    <a:pt x="630" y="65"/>
                    <a:pt x="631" y="65"/>
                  </a:cubicBezTo>
                  <a:cubicBezTo>
                    <a:pt x="633" y="65"/>
                    <a:pt x="634" y="65"/>
                    <a:pt x="636" y="66"/>
                  </a:cubicBezTo>
                  <a:cubicBezTo>
                    <a:pt x="637" y="67"/>
                    <a:pt x="638" y="67"/>
                    <a:pt x="639" y="67"/>
                  </a:cubicBezTo>
                  <a:cubicBezTo>
                    <a:pt x="640" y="67"/>
                    <a:pt x="641" y="67"/>
                    <a:pt x="642" y="66"/>
                  </a:cubicBezTo>
                  <a:cubicBezTo>
                    <a:pt x="644" y="65"/>
                    <a:pt x="646" y="63"/>
                    <a:pt x="649" y="61"/>
                  </a:cubicBezTo>
                  <a:cubicBezTo>
                    <a:pt x="639" y="47"/>
                    <a:pt x="640" y="37"/>
                    <a:pt x="640" y="32"/>
                  </a:cubicBezTo>
                  <a:cubicBezTo>
                    <a:pt x="640" y="32"/>
                    <a:pt x="640" y="31"/>
                    <a:pt x="640" y="31"/>
                  </a:cubicBezTo>
                  <a:cubicBezTo>
                    <a:pt x="639" y="30"/>
                    <a:pt x="637" y="30"/>
                    <a:pt x="636" y="30"/>
                  </a:cubicBezTo>
                  <a:cubicBezTo>
                    <a:pt x="633" y="30"/>
                    <a:pt x="629" y="30"/>
                    <a:pt x="626" y="27"/>
                  </a:cubicBezTo>
                  <a:cubicBezTo>
                    <a:pt x="623" y="27"/>
                    <a:pt x="617" y="39"/>
                    <a:pt x="615" y="46"/>
                  </a:cubicBezTo>
                  <a:cubicBezTo>
                    <a:pt x="613" y="54"/>
                    <a:pt x="601" y="61"/>
                    <a:pt x="600" y="62"/>
                  </a:cubicBezTo>
                  <a:cubicBezTo>
                    <a:pt x="599" y="63"/>
                    <a:pt x="599" y="63"/>
                    <a:pt x="599" y="63"/>
                  </a:cubicBezTo>
                  <a:cubicBezTo>
                    <a:pt x="599" y="63"/>
                    <a:pt x="599" y="63"/>
                    <a:pt x="599" y="63"/>
                  </a:cubicBezTo>
                  <a:cubicBezTo>
                    <a:pt x="599" y="63"/>
                    <a:pt x="563" y="63"/>
                    <a:pt x="560" y="63"/>
                  </a:cubicBezTo>
                  <a:cubicBezTo>
                    <a:pt x="560" y="63"/>
                    <a:pt x="558" y="64"/>
                    <a:pt x="548" y="73"/>
                  </a:cubicBezTo>
                  <a:cubicBezTo>
                    <a:pt x="548" y="75"/>
                    <a:pt x="548" y="77"/>
                    <a:pt x="547" y="78"/>
                  </a:cubicBezTo>
                  <a:cubicBezTo>
                    <a:pt x="544" y="83"/>
                    <a:pt x="533" y="86"/>
                    <a:pt x="523" y="86"/>
                  </a:cubicBezTo>
                  <a:cubicBezTo>
                    <a:pt x="521" y="86"/>
                    <a:pt x="519" y="86"/>
                    <a:pt x="517" y="86"/>
                  </a:cubicBezTo>
                  <a:cubicBezTo>
                    <a:pt x="517" y="88"/>
                    <a:pt x="517" y="89"/>
                    <a:pt x="517" y="89"/>
                  </a:cubicBezTo>
                  <a:cubicBezTo>
                    <a:pt x="517" y="91"/>
                    <a:pt x="516" y="92"/>
                    <a:pt x="513" y="94"/>
                  </a:cubicBezTo>
                  <a:cubicBezTo>
                    <a:pt x="511" y="97"/>
                    <a:pt x="502" y="102"/>
                    <a:pt x="491" y="108"/>
                  </a:cubicBezTo>
                  <a:cubicBezTo>
                    <a:pt x="487" y="110"/>
                    <a:pt x="487" y="110"/>
                    <a:pt x="487" y="110"/>
                  </a:cubicBezTo>
                  <a:cubicBezTo>
                    <a:pt x="480" y="113"/>
                    <a:pt x="471" y="113"/>
                    <a:pt x="466" y="110"/>
                  </a:cubicBezTo>
                  <a:cubicBezTo>
                    <a:pt x="463" y="109"/>
                    <a:pt x="461" y="106"/>
                    <a:pt x="461" y="103"/>
                  </a:cubicBezTo>
                  <a:cubicBezTo>
                    <a:pt x="461" y="97"/>
                    <a:pt x="465" y="96"/>
                    <a:pt x="467" y="96"/>
                  </a:cubicBezTo>
                  <a:cubicBezTo>
                    <a:pt x="470" y="96"/>
                    <a:pt x="472" y="97"/>
                    <a:pt x="473" y="99"/>
                  </a:cubicBezTo>
                  <a:cubicBezTo>
                    <a:pt x="473" y="99"/>
                    <a:pt x="473" y="99"/>
                    <a:pt x="474" y="99"/>
                  </a:cubicBezTo>
                  <a:cubicBezTo>
                    <a:pt x="472" y="97"/>
                    <a:pt x="472" y="94"/>
                    <a:pt x="472" y="91"/>
                  </a:cubicBezTo>
                  <a:cubicBezTo>
                    <a:pt x="471" y="90"/>
                    <a:pt x="472" y="87"/>
                    <a:pt x="472" y="85"/>
                  </a:cubicBezTo>
                  <a:cubicBezTo>
                    <a:pt x="472" y="81"/>
                    <a:pt x="472" y="78"/>
                    <a:pt x="470" y="78"/>
                  </a:cubicBezTo>
                  <a:cubicBezTo>
                    <a:pt x="468" y="77"/>
                    <a:pt x="465" y="79"/>
                    <a:pt x="463" y="80"/>
                  </a:cubicBezTo>
                  <a:cubicBezTo>
                    <a:pt x="461" y="81"/>
                    <a:pt x="460" y="82"/>
                    <a:pt x="459" y="82"/>
                  </a:cubicBezTo>
                  <a:cubicBezTo>
                    <a:pt x="458" y="82"/>
                    <a:pt x="458" y="82"/>
                    <a:pt x="457" y="81"/>
                  </a:cubicBezTo>
                  <a:cubicBezTo>
                    <a:pt x="456" y="80"/>
                    <a:pt x="456" y="79"/>
                    <a:pt x="456" y="78"/>
                  </a:cubicBezTo>
                  <a:cubicBezTo>
                    <a:pt x="457" y="75"/>
                    <a:pt x="458" y="73"/>
                    <a:pt x="460" y="70"/>
                  </a:cubicBezTo>
                  <a:cubicBezTo>
                    <a:pt x="462" y="66"/>
                    <a:pt x="464" y="63"/>
                    <a:pt x="461" y="59"/>
                  </a:cubicBezTo>
                  <a:cubicBezTo>
                    <a:pt x="458" y="54"/>
                    <a:pt x="455" y="53"/>
                    <a:pt x="452" y="53"/>
                  </a:cubicBezTo>
                  <a:cubicBezTo>
                    <a:pt x="450" y="53"/>
                    <a:pt x="448" y="54"/>
                    <a:pt x="447" y="56"/>
                  </a:cubicBezTo>
                  <a:cubicBezTo>
                    <a:pt x="446" y="61"/>
                    <a:pt x="442" y="62"/>
                    <a:pt x="440" y="62"/>
                  </a:cubicBezTo>
                  <a:cubicBezTo>
                    <a:pt x="438" y="63"/>
                    <a:pt x="436" y="63"/>
                    <a:pt x="436" y="65"/>
                  </a:cubicBezTo>
                  <a:cubicBezTo>
                    <a:pt x="433" y="70"/>
                    <a:pt x="431" y="80"/>
                    <a:pt x="433" y="87"/>
                  </a:cubicBezTo>
                  <a:cubicBezTo>
                    <a:pt x="435" y="97"/>
                    <a:pt x="431" y="102"/>
                    <a:pt x="424" y="106"/>
                  </a:cubicBezTo>
                  <a:cubicBezTo>
                    <a:pt x="420" y="108"/>
                    <a:pt x="417" y="108"/>
                    <a:pt x="415" y="105"/>
                  </a:cubicBezTo>
                  <a:cubicBezTo>
                    <a:pt x="411" y="101"/>
                    <a:pt x="411" y="92"/>
                    <a:pt x="412" y="83"/>
                  </a:cubicBezTo>
                  <a:cubicBezTo>
                    <a:pt x="413" y="79"/>
                    <a:pt x="414" y="76"/>
                    <a:pt x="415" y="73"/>
                  </a:cubicBezTo>
                  <a:cubicBezTo>
                    <a:pt x="416" y="70"/>
                    <a:pt x="417" y="66"/>
                    <a:pt x="417" y="65"/>
                  </a:cubicBezTo>
                  <a:cubicBezTo>
                    <a:pt x="415" y="65"/>
                    <a:pt x="414" y="64"/>
                    <a:pt x="414" y="63"/>
                  </a:cubicBezTo>
                  <a:cubicBezTo>
                    <a:pt x="413" y="58"/>
                    <a:pt x="425" y="49"/>
                    <a:pt x="433" y="47"/>
                  </a:cubicBezTo>
                  <a:cubicBezTo>
                    <a:pt x="438" y="46"/>
                    <a:pt x="443" y="45"/>
                    <a:pt x="447" y="45"/>
                  </a:cubicBezTo>
                  <a:cubicBezTo>
                    <a:pt x="450" y="45"/>
                    <a:pt x="454" y="44"/>
                    <a:pt x="455" y="44"/>
                  </a:cubicBezTo>
                  <a:cubicBezTo>
                    <a:pt x="455" y="44"/>
                    <a:pt x="456" y="44"/>
                    <a:pt x="456" y="43"/>
                  </a:cubicBezTo>
                  <a:cubicBezTo>
                    <a:pt x="455" y="43"/>
                    <a:pt x="454" y="42"/>
                    <a:pt x="453" y="41"/>
                  </a:cubicBezTo>
                  <a:cubicBezTo>
                    <a:pt x="453" y="42"/>
                    <a:pt x="452" y="42"/>
                    <a:pt x="452" y="42"/>
                  </a:cubicBezTo>
                  <a:cubicBezTo>
                    <a:pt x="451" y="43"/>
                    <a:pt x="450" y="43"/>
                    <a:pt x="449" y="43"/>
                  </a:cubicBezTo>
                  <a:cubicBezTo>
                    <a:pt x="447" y="43"/>
                    <a:pt x="446" y="42"/>
                    <a:pt x="445" y="41"/>
                  </a:cubicBezTo>
                  <a:cubicBezTo>
                    <a:pt x="444" y="39"/>
                    <a:pt x="443" y="38"/>
                    <a:pt x="440" y="38"/>
                  </a:cubicBezTo>
                  <a:cubicBezTo>
                    <a:pt x="438" y="38"/>
                    <a:pt x="435" y="39"/>
                    <a:pt x="432" y="40"/>
                  </a:cubicBezTo>
                  <a:cubicBezTo>
                    <a:pt x="427" y="42"/>
                    <a:pt x="422" y="44"/>
                    <a:pt x="419" y="42"/>
                  </a:cubicBezTo>
                  <a:cubicBezTo>
                    <a:pt x="415" y="40"/>
                    <a:pt x="414" y="38"/>
                    <a:pt x="413" y="36"/>
                  </a:cubicBezTo>
                  <a:cubicBezTo>
                    <a:pt x="413" y="35"/>
                    <a:pt x="413" y="35"/>
                    <a:pt x="411" y="35"/>
                  </a:cubicBezTo>
                  <a:cubicBezTo>
                    <a:pt x="409" y="35"/>
                    <a:pt x="408" y="34"/>
                    <a:pt x="408" y="33"/>
                  </a:cubicBezTo>
                  <a:cubicBezTo>
                    <a:pt x="407" y="32"/>
                    <a:pt x="407" y="30"/>
                    <a:pt x="408" y="29"/>
                  </a:cubicBezTo>
                  <a:cubicBezTo>
                    <a:pt x="406" y="30"/>
                    <a:pt x="404" y="31"/>
                    <a:pt x="402" y="33"/>
                  </a:cubicBezTo>
                  <a:cubicBezTo>
                    <a:pt x="396" y="37"/>
                    <a:pt x="390" y="41"/>
                    <a:pt x="385" y="41"/>
                  </a:cubicBezTo>
                  <a:cubicBezTo>
                    <a:pt x="383" y="41"/>
                    <a:pt x="381" y="40"/>
                    <a:pt x="380" y="39"/>
                  </a:cubicBezTo>
                  <a:cubicBezTo>
                    <a:pt x="378" y="37"/>
                    <a:pt x="376" y="37"/>
                    <a:pt x="374" y="38"/>
                  </a:cubicBezTo>
                  <a:cubicBezTo>
                    <a:pt x="373" y="38"/>
                    <a:pt x="371" y="38"/>
                    <a:pt x="370" y="38"/>
                  </a:cubicBezTo>
                  <a:cubicBezTo>
                    <a:pt x="368" y="38"/>
                    <a:pt x="367" y="38"/>
                    <a:pt x="365" y="36"/>
                  </a:cubicBezTo>
                  <a:cubicBezTo>
                    <a:pt x="364" y="35"/>
                    <a:pt x="364" y="33"/>
                    <a:pt x="365" y="32"/>
                  </a:cubicBezTo>
                  <a:cubicBezTo>
                    <a:pt x="367" y="26"/>
                    <a:pt x="382" y="18"/>
                    <a:pt x="390" y="18"/>
                  </a:cubicBezTo>
                  <a:cubicBezTo>
                    <a:pt x="390" y="18"/>
                    <a:pt x="390" y="18"/>
                    <a:pt x="390" y="18"/>
                  </a:cubicBezTo>
                  <a:cubicBezTo>
                    <a:pt x="387" y="18"/>
                    <a:pt x="384" y="17"/>
                    <a:pt x="382" y="17"/>
                  </a:cubicBezTo>
                  <a:cubicBezTo>
                    <a:pt x="381" y="17"/>
                    <a:pt x="381" y="17"/>
                    <a:pt x="381" y="17"/>
                  </a:cubicBezTo>
                  <a:cubicBezTo>
                    <a:pt x="377" y="21"/>
                    <a:pt x="372" y="20"/>
                    <a:pt x="368" y="15"/>
                  </a:cubicBezTo>
                  <a:cubicBezTo>
                    <a:pt x="368" y="15"/>
                    <a:pt x="367" y="15"/>
                    <a:pt x="367" y="15"/>
                  </a:cubicBezTo>
                  <a:cubicBezTo>
                    <a:pt x="366" y="15"/>
                    <a:pt x="366" y="15"/>
                    <a:pt x="366" y="15"/>
                  </a:cubicBezTo>
                  <a:cubicBezTo>
                    <a:pt x="364" y="15"/>
                    <a:pt x="361" y="15"/>
                    <a:pt x="359" y="12"/>
                  </a:cubicBezTo>
                  <a:cubicBezTo>
                    <a:pt x="357" y="10"/>
                    <a:pt x="356" y="10"/>
                    <a:pt x="355" y="10"/>
                  </a:cubicBezTo>
                  <a:cubicBezTo>
                    <a:pt x="354" y="10"/>
                    <a:pt x="353" y="11"/>
                    <a:pt x="352" y="11"/>
                  </a:cubicBezTo>
                  <a:cubicBezTo>
                    <a:pt x="351" y="12"/>
                    <a:pt x="351" y="12"/>
                    <a:pt x="351" y="12"/>
                  </a:cubicBezTo>
                  <a:cubicBezTo>
                    <a:pt x="348" y="13"/>
                    <a:pt x="346" y="12"/>
                    <a:pt x="343" y="11"/>
                  </a:cubicBezTo>
                  <a:cubicBezTo>
                    <a:pt x="342" y="10"/>
                    <a:pt x="341" y="9"/>
                    <a:pt x="339" y="9"/>
                  </a:cubicBezTo>
                  <a:cubicBezTo>
                    <a:pt x="336" y="7"/>
                    <a:pt x="336" y="5"/>
                    <a:pt x="335" y="3"/>
                  </a:cubicBezTo>
                  <a:cubicBezTo>
                    <a:pt x="335" y="1"/>
                    <a:pt x="335" y="1"/>
                    <a:pt x="334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34" y="0"/>
                    <a:pt x="334" y="2"/>
                    <a:pt x="334" y="3"/>
                  </a:cubicBezTo>
                  <a:cubicBezTo>
                    <a:pt x="333" y="5"/>
                    <a:pt x="333" y="5"/>
                    <a:pt x="333" y="5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9"/>
                    <a:pt x="26" y="11"/>
                    <a:pt x="26" y="13"/>
                  </a:cubicBezTo>
                  <a:cubicBezTo>
                    <a:pt x="26" y="15"/>
                    <a:pt x="25" y="16"/>
                    <a:pt x="26" y="18"/>
                  </a:cubicBezTo>
                  <a:cubicBezTo>
                    <a:pt x="27" y="21"/>
                    <a:pt x="27" y="27"/>
                    <a:pt x="24" y="30"/>
                  </a:cubicBezTo>
                  <a:cubicBezTo>
                    <a:pt x="23" y="31"/>
                    <a:pt x="22" y="32"/>
                    <a:pt x="20" y="32"/>
                  </a:cubicBezTo>
                  <a:cubicBezTo>
                    <a:pt x="18" y="32"/>
                    <a:pt x="16" y="30"/>
                    <a:pt x="15" y="28"/>
                  </a:cubicBezTo>
                  <a:cubicBezTo>
                    <a:pt x="15" y="26"/>
                    <a:pt x="16" y="23"/>
                    <a:pt x="18" y="22"/>
                  </a:cubicBezTo>
                  <a:cubicBezTo>
                    <a:pt x="18" y="22"/>
                    <a:pt x="18" y="21"/>
                    <a:pt x="18" y="20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9"/>
                    <a:pt x="15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0" y="16"/>
                    <a:pt x="5" y="16"/>
                    <a:pt x="0" y="15"/>
                  </a:cubicBezTo>
                  <a:cubicBezTo>
                    <a:pt x="0" y="18"/>
                    <a:pt x="2" y="23"/>
                    <a:pt x="5" y="27"/>
                  </a:cubicBezTo>
                  <a:cubicBezTo>
                    <a:pt x="7" y="30"/>
                    <a:pt x="8" y="33"/>
                    <a:pt x="8" y="35"/>
                  </a:cubicBezTo>
                  <a:cubicBezTo>
                    <a:pt x="8" y="36"/>
                    <a:pt x="8" y="37"/>
                    <a:pt x="9" y="37"/>
                  </a:cubicBezTo>
                  <a:cubicBezTo>
                    <a:pt x="13" y="40"/>
                    <a:pt x="13" y="42"/>
                    <a:pt x="13" y="43"/>
                  </a:cubicBezTo>
                  <a:cubicBezTo>
                    <a:pt x="13" y="43"/>
                    <a:pt x="12" y="45"/>
                    <a:pt x="8" y="45"/>
                  </a:cubicBezTo>
                  <a:cubicBezTo>
                    <a:pt x="8" y="45"/>
                    <a:pt x="8" y="46"/>
                    <a:pt x="8" y="46"/>
                  </a:cubicBezTo>
                  <a:cubicBezTo>
                    <a:pt x="9" y="48"/>
                    <a:pt x="9" y="50"/>
                    <a:pt x="8" y="53"/>
                  </a:cubicBezTo>
                  <a:cubicBezTo>
                    <a:pt x="7" y="58"/>
                    <a:pt x="7" y="64"/>
                    <a:pt x="7" y="70"/>
                  </a:cubicBezTo>
                  <a:cubicBezTo>
                    <a:pt x="7" y="75"/>
                    <a:pt x="7" y="79"/>
                    <a:pt x="6" y="81"/>
                  </a:cubicBezTo>
                  <a:cubicBezTo>
                    <a:pt x="6" y="83"/>
                    <a:pt x="5" y="85"/>
                    <a:pt x="5" y="87"/>
                  </a:cubicBezTo>
                  <a:cubicBezTo>
                    <a:pt x="3" y="91"/>
                    <a:pt x="1" y="95"/>
                    <a:pt x="3" y="97"/>
                  </a:cubicBezTo>
                  <a:cubicBezTo>
                    <a:pt x="7" y="104"/>
                    <a:pt x="9" y="111"/>
                    <a:pt x="7" y="117"/>
                  </a:cubicBezTo>
                  <a:cubicBezTo>
                    <a:pt x="5" y="123"/>
                    <a:pt x="6" y="126"/>
                    <a:pt x="8" y="130"/>
                  </a:cubicBezTo>
                  <a:cubicBezTo>
                    <a:pt x="10" y="133"/>
                    <a:pt x="10" y="137"/>
                    <a:pt x="10" y="139"/>
                  </a:cubicBezTo>
                  <a:cubicBezTo>
                    <a:pt x="10" y="141"/>
                    <a:pt x="10" y="144"/>
                    <a:pt x="11" y="144"/>
                  </a:cubicBezTo>
                  <a:cubicBezTo>
                    <a:pt x="14" y="146"/>
                    <a:pt x="17" y="150"/>
                    <a:pt x="20" y="155"/>
                  </a:cubicBezTo>
                  <a:cubicBezTo>
                    <a:pt x="21" y="156"/>
                    <a:pt x="22" y="157"/>
                    <a:pt x="23" y="157"/>
                  </a:cubicBezTo>
                  <a:cubicBezTo>
                    <a:pt x="24" y="158"/>
                    <a:pt x="26" y="159"/>
                    <a:pt x="26" y="162"/>
                  </a:cubicBezTo>
                  <a:cubicBezTo>
                    <a:pt x="27" y="166"/>
                    <a:pt x="27" y="166"/>
                    <a:pt x="29" y="167"/>
                  </a:cubicBezTo>
                  <a:cubicBezTo>
                    <a:pt x="34" y="169"/>
                    <a:pt x="33" y="174"/>
                    <a:pt x="32" y="176"/>
                  </a:cubicBezTo>
                  <a:cubicBezTo>
                    <a:pt x="32" y="177"/>
                    <a:pt x="32" y="177"/>
                    <a:pt x="32" y="178"/>
                  </a:cubicBezTo>
                  <a:cubicBezTo>
                    <a:pt x="32" y="179"/>
                    <a:pt x="38" y="184"/>
                    <a:pt x="42" y="188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7" y="193"/>
                    <a:pt x="47" y="196"/>
                    <a:pt x="47" y="198"/>
                  </a:cubicBezTo>
                  <a:cubicBezTo>
                    <a:pt x="47" y="199"/>
                    <a:pt x="47" y="199"/>
                    <a:pt x="47" y="199"/>
                  </a:cubicBezTo>
                  <a:cubicBezTo>
                    <a:pt x="48" y="199"/>
                    <a:pt x="48" y="199"/>
                    <a:pt x="48" y="199"/>
                  </a:cubicBezTo>
                  <a:cubicBezTo>
                    <a:pt x="53" y="199"/>
                    <a:pt x="58" y="202"/>
                    <a:pt x="63" y="205"/>
                  </a:cubicBezTo>
                  <a:cubicBezTo>
                    <a:pt x="65" y="207"/>
                    <a:pt x="66" y="207"/>
                    <a:pt x="67" y="207"/>
                  </a:cubicBezTo>
                  <a:cubicBezTo>
                    <a:pt x="68" y="207"/>
                    <a:pt x="68" y="207"/>
                    <a:pt x="68" y="207"/>
                  </a:cubicBezTo>
                  <a:cubicBezTo>
                    <a:pt x="69" y="207"/>
                    <a:pt x="71" y="207"/>
                    <a:pt x="72" y="207"/>
                  </a:cubicBezTo>
                  <a:cubicBezTo>
                    <a:pt x="76" y="208"/>
                    <a:pt x="82" y="216"/>
                    <a:pt x="84" y="221"/>
                  </a:cubicBezTo>
                  <a:cubicBezTo>
                    <a:pt x="84" y="223"/>
                    <a:pt x="85" y="225"/>
                    <a:pt x="85" y="226"/>
                  </a:cubicBezTo>
                  <a:cubicBezTo>
                    <a:pt x="111" y="223"/>
                    <a:pt x="111" y="223"/>
                    <a:pt x="111" y="223"/>
                  </a:cubicBezTo>
                  <a:cubicBezTo>
                    <a:pt x="111" y="223"/>
                    <a:pt x="111" y="223"/>
                    <a:pt x="111" y="223"/>
                  </a:cubicBezTo>
                  <a:cubicBezTo>
                    <a:pt x="113" y="225"/>
                    <a:pt x="120" y="229"/>
                    <a:pt x="123" y="230"/>
                  </a:cubicBezTo>
                  <a:cubicBezTo>
                    <a:pt x="127" y="231"/>
                    <a:pt x="149" y="239"/>
                    <a:pt x="152" y="240"/>
                  </a:cubicBezTo>
                  <a:cubicBezTo>
                    <a:pt x="183" y="240"/>
                    <a:pt x="183" y="240"/>
                    <a:pt x="183" y="240"/>
                  </a:cubicBezTo>
                  <a:cubicBezTo>
                    <a:pt x="187" y="235"/>
                    <a:pt x="187" y="235"/>
                    <a:pt x="187" y="235"/>
                  </a:cubicBezTo>
                  <a:cubicBezTo>
                    <a:pt x="206" y="235"/>
                    <a:pt x="206" y="235"/>
                    <a:pt x="206" y="235"/>
                  </a:cubicBezTo>
                  <a:cubicBezTo>
                    <a:pt x="207" y="235"/>
                    <a:pt x="207" y="235"/>
                    <a:pt x="207" y="235"/>
                  </a:cubicBezTo>
                  <a:cubicBezTo>
                    <a:pt x="212" y="240"/>
                    <a:pt x="218" y="246"/>
                    <a:pt x="219" y="247"/>
                  </a:cubicBezTo>
                  <a:cubicBezTo>
                    <a:pt x="221" y="247"/>
                    <a:pt x="227" y="253"/>
                    <a:pt x="227" y="257"/>
                  </a:cubicBezTo>
                  <a:cubicBezTo>
                    <a:pt x="227" y="259"/>
                    <a:pt x="228" y="261"/>
                    <a:pt x="230" y="263"/>
                  </a:cubicBezTo>
                  <a:cubicBezTo>
                    <a:pt x="231" y="263"/>
                    <a:pt x="232" y="263"/>
                    <a:pt x="232" y="264"/>
                  </a:cubicBezTo>
                  <a:cubicBezTo>
                    <a:pt x="233" y="264"/>
                    <a:pt x="233" y="264"/>
                    <a:pt x="234" y="265"/>
                  </a:cubicBezTo>
                  <a:cubicBezTo>
                    <a:pt x="235" y="266"/>
                    <a:pt x="238" y="267"/>
                    <a:pt x="240" y="268"/>
                  </a:cubicBezTo>
                  <a:cubicBezTo>
                    <a:pt x="240" y="268"/>
                    <a:pt x="241" y="269"/>
                    <a:pt x="241" y="269"/>
                  </a:cubicBezTo>
                  <a:cubicBezTo>
                    <a:pt x="242" y="268"/>
                    <a:pt x="242" y="268"/>
                    <a:pt x="242" y="267"/>
                  </a:cubicBezTo>
                  <a:cubicBezTo>
                    <a:pt x="244" y="264"/>
                    <a:pt x="247" y="259"/>
                    <a:pt x="251" y="259"/>
                  </a:cubicBezTo>
                  <a:cubicBezTo>
                    <a:pt x="256" y="259"/>
                    <a:pt x="271" y="263"/>
                    <a:pt x="273" y="272"/>
                  </a:cubicBezTo>
                  <a:cubicBezTo>
                    <a:pt x="275" y="279"/>
                    <a:pt x="281" y="284"/>
                    <a:pt x="283" y="286"/>
                  </a:cubicBezTo>
                  <a:cubicBezTo>
                    <a:pt x="285" y="287"/>
                    <a:pt x="285" y="290"/>
                    <a:pt x="285" y="292"/>
                  </a:cubicBezTo>
                  <a:cubicBezTo>
                    <a:pt x="286" y="293"/>
                    <a:pt x="286" y="294"/>
                    <a:pt x="286" y="295"/>
                  </a:cubicBezTo>
                  <a:cubicBezTo>
                    <a:pt x="287" y="296"/>
                    <a:pt x="287" y="298"/>
                    <a:pt x="288" y="299"/>
                  </a:cubicBezTo>
                  <a:cubicBezTo>
                    <a:pt x="288" y="300"/>
                    <a:pt x="288" y="300"/>
                    <a:pt x="288" y="301"/>
                  </a:cubicBezTo>
                  <a:cubicBezTo>
                    <a:pt x="289" y="301"/>
                    <a:pt x="289" y="301"/>
                    <a:pt x="289" y="301"/>
                  </a:cubicBezTo>
                  <a:cubicBezTo>
                    <a:pt x="290" y="301"/>
                    <a:pt x="291" y="302"/>
                    <a:pt x="293" y="303"/>
                  </a:cubicBezTo>
                  <a:cubicBezTo>
                    <a:pt x="296" y="304"/>
                    <a:pt x="301" y="306"/>
                    <a:pt x="303" y="306"/>
                  </a:cubicBezTo>
                  <a:cubicBezTo>
                    <a:pt x="304" y="306"/>
                    <a:pt x="304" y="306"/>
                    <a:pt x="304" y="306"/>
                  </a:cubicBezTo>
                  <a:cubicBezTo>
                    <a:pt x="304" y="306"/>
                    <a:pt x="305" y="307"/>
                    <a:pt x="306" y="307"/>
                  </a:cubicBezTo>
                  <a:cubicBezTo>
                    <a:pt x="306" y="307"/>
                    <a:pt x="306" y="307"/>
                    <a:pt x="306" y="307"/>
                  </a:cubicBezTo>
                  <a:cubicBezTo>
                    <a:pt x="305" y="305"/>
                    <a:pt x="304" y="304"/>
                    <a:pt x="303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4" name="Freeform 2212">
              <a:extLst>
                <a:ext uri="{FF2B5EF4-FFF2-40B4-BE49-F238E27FC236}">
                  <a16:creationId xmlns:a16="http://schemas.microsoft.com/office/drawing/2014/main" id="{5B309CD1-B479-497A-BA1E-F3E1CB622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299" y="3189551"/>
              <a:ext cx="40325" cy="22486"/>
            </a:xfrm>
            <a:custGeom>
              <a:avLst/>
              <a:gdLst>
                <a:gd name="T0" fmla="*/ 17 w 22"/>
                <a:gd name="T1" fmla="*/ 1 h 11"/>
                <a:gd name="T2" fmla="*/ 11 w 22"/>
                <a:gd name="T3" fmla="*/ 0 h 11"/>
                <a:gd name="T4" fmla="*/ 8 w 22"/>
                <a:gd name="T5" fmla="*/ 1 h 11"/>
                <a:gd name="T6" fmla="*/ 2 w 22"/>
                <a:gd name="T7" fmla="*/ 9 h 11"/>
                <a:gd name="T8" fmla="*/ 0 w 22"/>
                <a:gd name="T9" fmla="*/ 11 h 11"/>
                <a:gd name="T10" fmla="*/ 9 w 22"/>
                <a:gd name="T11" fmla="*/ 5 h 11"/>
                <a:gd name="T12" fmla="*/ 12 w 22"/>
                <a:gd name="T13" fmla="*/ 2 h 11"/>
                <a:gd name="T14" fmla="*/ 16 w 22"/>
                <a:gd name="T15" fmla="*/ 4 h 11"/>
                <a:gd name="T16" fmla="*/ 22 w 22"/>
                <a:gd name="T17" fmla="*/ 1 h 11"/>
                <a:gd name="T18" fmla="*/ 22 w 22"/>
                <a:gd name="T19" fmla="*/ 1 h 11"/>
                <a:gd name="T20" fmla="*/ 17 w 22"/>
                <a:gd name="T2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1">
                  <a:moveTo>
                    <a:pt x="17" y="1"/>
                  </a:moveTo>
                  <a:cubicBezTo>
                    <a:pt x="15" y="0"/>
                    <a:pt x="13" y="0"/>
                    <a:pt x="11" y="0"/>
                  </a:cubicBezTo>
                  <a:cubicBezTo>
                    <a:pt x="8" y="0"/>
                    <a:pt x="8" y="1"/>
                    <a:pt x="8" y="1"/>
                  </a:cubicBezTo>
                  <a:cubicBezTo>
                    <a:pt x="6" y="5"/>
                    <a:pt x="4" y="7"/>
                    <a:pt x="2" y="9"/>
                  </a:cubicBezTo>
                  <a:cubicBezTo>
                    <a:pt x="1" y="10"/>
                    <a:pt x="1" y="10"/>
                    <a:pt x="0" y="11"/>
                  </a:cubicBezTo>
                  <a:cubicBezTo>
                    <a:pt x="3" y="10"/>
                    <a:pt x="8" y="7"/>
                    <a:pt x="9" y="5"/>
                  </a:cubicBezTo>
                  <a:cubicBezTo>
                    <a:pt x="9" y="2"/>
                    <a:pt x="11" y="2"/>
                    <a:pt x="12" y="2"/>
                  </a:cubicBezTo>
                  <a:cubicBezTo>
                    <a:pt x="14" y="2"/>
                    <a:pt x="15" y="2"/>
                    <a:pt x="16" y="4"/>
                  </a:cubicBezTo>
                  <a:cubicBezTo>
                    <a:pt x="18" y="4"/>
                    <a:pt x="21" y="3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0" y="1"/>
                    <a:pt x="19" y="1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5" name="Freeform 2213">
              <a:extLst>
                <a:ext uri="{FF2B5EF4-FFF2-40B4-BE49-F238E27FC236}">
                  <a16:creationId xmlns:a16="http://schemas.microsoft.com/office/drawing/2014/main" id="{AAFEA852-9924-4AFA-84F3-A26F60AC6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281" y="3103696"/>
              <a:ext cx="48006" cy="47016"/>
            </a:xfrm>
            <a:custGeom>
              <a:avLst/>
              <a:gdLst>
                <a:gd name="T0" fmla="*/ 24 w 26"/>
                <a:gd name="T1" fmla="*/ 0 h 24"/>
                <a:gd name="T2" fmla="*/ 19 w 26"/>
                <a:gd name="T3" fmla="*/ 4 h 24"/>
                <a:gd name="T4" fmla="*/ 14 w 26"/>
                <a:gd name="T5" fmla="*/ 9 h 24"/>
                <a:gd name="T6" fmla="*/ 9 w 26"/>
                <a:gd name="T7" fmla="*/ 14 h 24"/>
                <a:gd name="T8" fmla="*/ 5 w 26"/>
                <a:gd name="T9" fmla="*/ 17 h 24"/>
                <a:gd name="T10" fmla="*/ 3 w 26"/>
                <a:gd name="T11" fmla="*/ 17 h 24"/>
                <a:gd name="T12" fmla="*/ 1 w 26"/>
                <a:gd name="T13" fmla="*/ 18 h 24"/>
                <a:gd name="T14" fmla="*/ 1 w 26"/>
                <a:gd name="T15" fmla="*/ 23 h 24"/>
                <a:gd name="T16" fmla="*/ 3 w 26"/>
                <a:gd name="T17" fmla="*/ 24 h 24"/>
                <a:gd name="T18" fmla="*/ 3 w 26"/>
                <a:gd name="T19" fmla="*/ 24 h 24"/>
                <a:gd name="T20" fmla="*/ 9 w 26"/>
                <a:gd name="T21" fmla="*/ 23 h 24"/>
                <a:gd name="T22" fmla="*/ 10 w 26"/>
                <a:gd name="T23" fmla="*/ 24 h 24"/>
                <a:gd name="T24" fmla="*/ 23 w 26"/>
                <a:gd name="T25" fmla="*/ 14 h 24"/>
                <a:gd name="T26" fmla="*/ 23 w 26"/>
                <a:gd name="T27" fmla="*/ 14 h 24"/>
                <a:gd name="T28" fmla="*/ 21 w 26"/>
                <a:gd name="T29" fmla="*/ 12 h 24"/>
                <a:gd name="T30" fmla="*/ 18 w 26"/>
                <a:gd name="T31" fmla="*/ 9 h 24"/>
                <a:gd name="T32" fmla="*/ 24 w 26"/>
                <a:gd name="T33" fmla="*/ 4 h 24"/>
                <a:gd name="T34" fmla="*/ 26 w 26"/>
                <a:gd name="T35" fmla="*/ 3 h 24"/>
                <a:gd name="T36" fmla="*/ 24 w 26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4">
                  <a:moveTo>
                    <a:pt x="24" y="0"/>
                  </a:moveTo>
                  <a:cubicBezTo>
                    <a:pt x="23" y="0"/>
                    <a:pt x="21" y="1"/>
                    <a:pt x="19" y="4"/>
                  </a:cubicBezTo>
                  <a:cubicBezTo>
                    <a:pt x="17" y="6"/>
                    <a:pt x="15" y="8"/>
                    <a:pt x="14" y="9"/>
                  </a:cubicBezTo>
                  <a:cubicBezTo>
                    <a:pt x="11" y="11"/>
                    <a:pt x="10" y="13"/>
                    <a:pt x="9" y="14"/>
                  </a:cubicBezTo>
                  <a:cubicBezTo>
                    <a:pt x="9" y="17"/>
                    <a:pt x="6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17"/>
                    <a:pt x="1" y="17"/>
                    <a:pt x="1" y="18"/>
                  </a:cubicBezTo>
                  <a:cubicBezTo>
                    <a:pt x="0" y="19"/>
                    <a:pt x="1" y="21"/>
                    <a:pt x="1" y="23"/>
                  </a:cubicBezTo>
                  <a:cubicBezTo>
                    <a:pt x="2" y="24"/>
                    <a:pt x="2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6" y="22"/>
                    <a:pt x="8" y="23"/>
                    <a:pt x="9" y="23"/>
                  </a:cubicBezTo>
                  <a:cubicBezTo>
                    <a:pt x="9" y="24"/>
                    <a:pt x="10" y="24"/>
                    <a:pt x="10" y="24"/>
                  </a:cubicBezTo>
                  <a:cubicBezTo>
                    <a:pt x="12" y="23"/>
                    <a:pt x="21" y="17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2" y="13"/>
                    <a:pt x="21" y="12"/>
                  </a:cubicBezTo>
                  <a:cubicBezTo>
                    <a:pt x="20" y="11"/>
                    <a:pt x="19" y="10"/>
                    <a:pt x="18" y="9"/>
                  </a:cubicBezTo>
                  <a:cubicBezTo>
                    <a:pt x="18" y="5"/>
                    <a:pt x="22" y="5"/>
                    <a:pt x="24" y="4"/>
                  </a:cubicBezTo>
                  <a:cubicBezTo>
                    <a:pt x="25" y="4"/>
                    <a:pt x="26" y="4"/>
                    <a:pt x="26" y="3"/>
                  </a:cubicBezTo>
                  <a:cubicBezTo>
                    <a:pt x="25" y="3"/>
                    <a:pt x="24" y="1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6" name="Freeform 2214">
              <a:extLst>
                <a:ext uri="{FF2B5EF4-FFF2-40B4-BE49-F238E27FC236}">
                  <a16:creationId xmlns:a16="http://schemas.microsoft.com/office/drawing/2014/main" id="{53C0CE1E-2E0D-43C3-9D3D-5771F29B7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207" y="3244743"/>
              <a:ext cx="15362" cy="16354"/>
            </a:xfrm>
            <a:custGeom>
              <a:avLst/>
              <a:gdLst>
                <a:gd name="T0" fmla="*/ 6 w 9"/>
                <a:gd name="T1" fmla="*/ 0 h 9"/>
                <a:gd name="T2" fmla="*/ 6 w 9"/>
                <a:gd name="T3" fmla="*/ 1 h 9"/>
                <a:gd name="T4" fmla="*/ 2 w 9"/>
                <a:gd name="T5" fmla="*/ 8 h 9"/>
                <a:gd name="T6" fmla="*/ 0 w 9"/>
                <a:gd name="T7" fmla="*/ 8 h 9"/>
                <a:gd name="T8" fmla="*/ 0 w 9"/>
                <a:gd name="T9" fmla="*/ 9 h 9"/>
                <a:gd name="T10" fmla="*/ 1 w 9"/>
                <a:gd name="T11" fmla="*/ 8 h 9"/>
                <a:gd name="T12" fmla="*/ 7 w 9"/>
                <a:gd name="T13" fmla="*/ 0 h 9"/>
                <a:gd name="T14" fmla="*/ 6 w 9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6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2" y="6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8"/>
                  </a:cubicBezTo>
                  <a:cubicBezTo>
                    <a:pt x="7" y="6"/>
                    <a:pt x="9" y="3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7" name="Freeform 2215">
              <a:extLst>
                <a:ext uri="{FF2B5EF4-FFF2-40B4-BE49-F238E27FC236}">
                  <a16:creationId xmlns:a16="http://schemas.microsoft.com/office/drawing/2014/main" id="{4D7CDABE-49C8-4FF5-A154-64FABF4E8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207" y="3257009"/>
              <a:ext cx="3841" cy="2044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8" name="Freeform 2216">
              <a:extLst>
                <a:ext uri="{FF2B5EF4-FFF2-40B4-BE49-F238E27FC236}">
                  <a16:creationId xmlns:a16="http://schemas.microsoft.com/office/drawing/2014/main" id="{E3D2E91C-B6AA-410D-BA38-D88E92595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415" y="3220213"/>
              <a:ext cx="9601" cy="0"/>
            </a:xfrm>
            <a:custGeom>
              <a:avLst/>
              <a:gdLst>
                <a:gd name="T0" fmla="*/ 0 w 5"/>
                <a:gd name="T1" fmla="*/ 5 w 5"/>
                <a:gd name="T2" fmla="*/ 4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cubicBezTo>
                    <a:pt x="2" y="0"/>
                    <a:pt x="4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9" name="Freeform 2217">
              <a:extLst>
                <a:ext uri="{FF2B5EF4-FFF2-40B4-BE49-F238E27FC236}">
                  <a16:creationId xmlns:a16="http://schemas.microsoft.com/office/drawing/2014/main" id="{B474E520-BA17-453D-823E-56387C2A7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968" y="3044414"/>
              <a:ext cx="28804" cy="12265"/>
            </a:xfrm>
            <a:custGeom>
              <a:avLst/>
              <a:gdLst>
                <a:gd name="T0" fmla="*/ 12 w 16"/>
                <a:gd name="T1" fmla="*/ 2 h 6"/>
                <a:gd name="T2" fmla="*/ 9 w 16"/>
                <a:gd name="T3" fmla="*/ 3 h 6"/>
                <a:gd name="T4" fmla="*/ 6 w 16"/>
                <a:gd name="T5" fmla="*/ 0 h 6"/>
                <a:gd name="T6" fmla="*/ 5 w 16"/>
                <a:gd name="T7" fmla="*/ 0 h 6"/>
                <a:gd name="T8" fmla="*/ 0 w 16"/>
                <a:gd name="T9" fmla="*/ 3 h 6"/>
                <a:gd name="T10" fmla="*/ 10 w 16"/>
                <a:gd name="T11" fmla="*/ 6 h 6"/>
                <a:gd name="T12" fmla="*/ 13 w 16"/>
                <a:gd name="T13" fmla="*/ 6 h 6"/>
                <a:gd name="T14" fmla="*/ 15 w 16"/>
                <a:gd name="T15" fmla="*/ 4 h 6"/>
                <a:gd name="T16" fmla="*/ 15 w 16"/>
                <a:gd name="T17" fmla="*/ 2 h 6"/>
                <a:gd name="T18" fmla="*/ 12 w 16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6">
                  <a:moveTo>
                    <a:pt x="12" y="2"/>
                  </a:moveTo>
                  <a:cubicBezTo>
                    <a:pt x="11" y="3"/>
                    <a:pt x="10" y="3"/>
                    <a:pt x="9" y="3"/>
                  </a:cubicBezTo>
                  <a:cubicBezTo>
                    <a:pt x="8" y="3"/>
                    <a:pt x="6" y="3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3" y="0"/>
                    <a:pt x="0" y="2"/>
                    <a:pt x="0" y="3"/>
                  </a:cubicBezTo>
                  <a:cubicBezTo>
                    <a:pt x="0" y="4"/>
                    <a:pt x="6" y="6"/>
                    <a:pt x="10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4" y="6"/>
                    <a:pt x="15" y="5"/>
                    <a:pt x="15" y="4"/>
                  </a:cubicBezTo>
                  <a:cubicBezTo>
                    <a:pt x="16" y="3"/>
                    <a:pt x="15" y="2"/>
                    <a:pt x="15" y="2"/>
                  </a:cubicBezTo>
                  <a:cubicBezTo>
                    <a:pt x="14" y="2"/>
                    <a:pt x="13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0" name="Freeform 2218">
              <a:extLst>
                <a:ext uri="{FF2B5EF4-FFF2-40B4-BE49-F238E27FC236}">
                  <a16:creationId xmlns:a16="http://schemas.microsoft.com/office/drawing/2014/main" id="{8D1F3D32-B448-41ED-95EE-DDEFBC8B5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663" y="3817113"/>
              <a:ext cx="48006" cy="6132"/>
            </a:xfrm>
            <a:custGeom>
              <a:avLst/>
              <a:gdLst>
                <a:gd name="T0" fmla="*/ 0 w 25"/>
                <a:gd name="T1" fmla="*/ 3 h 3"/>
                <a:gd name="T2" fmla="*/ 25 w 25"/>
                <a:gd name="T3" fmla="*/ 0 h 3"/>
                <a:gd name="T4" fmla="*/ 0 w 25"/>
                <a:gd name="T5" fmla="*/ 3 h 3"/>
                <a:gd name="T6" fmla="*/ 0 w 2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">
                  <a:moveTo>
                    <a:pt x="0" y="3"/>
                  </a:moveTo>
                  <a:lnTo>
                    <a:pt x="25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1" name="Freeform 2219">
              <a:extLst>
                <a:ext uri="{FF2B5EF4-FFF2-40B4-BE49-F238E27FC236}">
                  <a16:creationId xmlns:a16="http://schemas.microsoft.com/office/drawing/2014/main" id="{66185F60-37D8-477E-970E-8E56B850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497" y="3896836"/>
              <a:ext cx="15362" cy="8177"/>
            </a:xfrm>
            <a:custGeom>
              <a:avLst/>
              <a:gdLst>
                <a:gd name="T0" fmla="*/ 0 w 8"/>
                <a:gd name="T1" fmla="*/ 0 h 4"/>
                <a:gd name="T2" fmla="*/ 2 w 8"/>
                <a:gd name="T3" fmla="*/ 1 h 4"/>
                <a:gd name="T4" fmla="*/ 8 w 8"/>
                <a:gd name="T5" fmla="*/ 4 h 4"/>
                <a:gd name="T6" fmla="*/ 2 w 8"/>
                <a:gd name="T7" fmla="*/ 1 h 4"/>
                <a:gd name="T8" fmla="*/ 0 w 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3" y="2"/>
                    <a:pt x="6" y="3"/>
                    <a:pt x="8" y="4"/>
                  </a:cubicBezTo>
                  <a:cubicBezTo>
                    <a:pt x="6" y="3"/>
                    <a:pt x="3" y="2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2" name="Freeform 2220">
              <a:extLst>
                <a:ext uri="{FF2B5EF4-FFF2-40B4-BE49-F238E27FC236}">
                  <a16:creationId xmlns:a16="http://schemas.microsoft.com/office/drawing/2014/main" id="{C65EC69C-75BC-4330-9A63-129EB5D62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700" y="3886615"/>
              <a:ext cx="15362" cy="16354"/>
            </a:xfrm>
            <a:custGeom>
              <a:avLst/>
              <a:gdLst>
                <a:gd name="T0" fmla="*/ 0 w 9"/>
                <a:gd name="T1" fmla="*/ 8 h 8"/>
                <a:gd name="T2" fmla="*/ 9 w 9"/>
                <a:gd name="T3" fmla="*/ 0 h 8"/>
                <a:gd name="T4" fmla="*/ 0 w 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cubicBezTo>
                    <a:pt x="2" y="5"/>
                    <a:pt x="5" y="0"/>
                    <a:pt x="9" y="0"/>
                  </a:cubicBezTo>
                  <a:cubicBezTo>
                    <a:pt x="5" y="0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3" name="Freeform 2221">
              <a:extLst>
                <a:ext uri="{FF2B5EF4-FFF2-40B4-BE49-F238E27FC236}">
                  <a16:creationId xmlns:a16="http://schemas.microsoft.com/office/drawing/2014/main" id="{0A86829C-6777-49C4-924A-28E9BB29C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994" y="3978604"/>
              <a:ext cx="3841" cy="2044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4" name="Freeform 2222">
              <a:extLst>
                <a:ext uri="{FF2B5EF4-FFF2-40B4-BE49-F238E27FC236}">
                  <a16:creationId xmlns:a16="http://schemas.microsoft.com/office/drawing/2014/main" id="{6BB14CD6-842B-46CA-9D3B-EFC5DEAF0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2589" y="3939764"/>
              <a:ext cx="3841" cy="12265"/>
            </a:xfrm>
            <a:custGeom>
              <a:avLst/>
              <a:gdLst>
                <a:gd name="T0" fmla="*/ 2 w 2"/>
                <a:gd name="T1" fmla="*/ 6 h 6"/>
                <a:gd name="T2" fmla="*/ 0 w 2"/>
                <a:gd name="T3" fmla="*/ 0 h 6"/>
                <a:gd name="T4" fmla="*/ 2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4"/>
                    <a:pt x="2" y="1"/>
                    <a:pt x="0" y="0"/>
                  </a:cubicBezTo>
                  <a:cubicBezTo>
                    <a:pt x="2" y="1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05" name="Freeform 2223">
              <a:extLst>
                <a:ext uri="{FF2B5EF4-FFF2-40B4-BE49-F238E27FC236}">
                  <a16:creationId xmlns:a16="http://schemas.microsoft.com/office/drawing/2014/main" id="{687CD84C-2646-4619-BA1F-23E768C9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11" y="3968382"/>
              <a:ext cx="24963" cy="10220"/>
            </a:xfrm>
            <a:custGeom>
              <a:avLst/>
              <a:gdLst>
                <a:gd name="T0" fmla="*/ 0 w 14"/>
                <a:gd name="T1" fmla="*/ 0 h 5"/>
                <a:gd name="T2" fmla="*/ 4 w 14"/>
                <a:gd name="T3" fmla="*/ 2 h 5"/>
                <a:gd name="T4" fmla="*/ 14 w 14"/>
                <a:gd name="T5" fmla="*/ 5 h 5"/>
                <a:gd name="T6" fmla="*/ 4 w 14"/>
                <a:gd name="T7" fmla="*/ 2 h 5"/>
                <a:gd name="T8" fmla="*/ 0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" y="0"/>
                    <a:pt x="2" y="1"/>
                    <a:pt x="4" y="2"/>
                  </a:cubicBezTo>
                  <a:cubicBezTo>
                    <a:pt x="7" y="3"/>
                    <a:pt x="12" y="5"/>
                    <a:pt x="14" y="5"/>
                  </a:cubicBezTo>
                  <a:cubicBezTo>
                    <a:pt x="12" y="5"/>
                    <a:pt x="7" y="3"/>
                    <a:pt x="4" y="2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grpSp>
          <p:nvGrpSpPr>
            <p:cNvPr id="1106" name="Group 1089">
              <a:extLst>
                <a:ext uri="{FF2B5EF4-FFF2-40B4-BE49-F238E27FC236}">
                  <a16:creationId xmlns:a16="http://schemas.microsoft.com/office/drawing/2014/main" id="{2C58A9DD-844C-41F4-BA33-8BC2BD97E73C}"/>
                </a:ext>
              </a:extLst>
            </p:cNvPr>
            <p:cNvGrpSpPr/>
            <p:nvPr/>
          </p:nvGrpSpPr>
          <p:grpSpPr>
            <a:xfrm>
              <a:off x="4341381" y="2050944"/>
              <a:ext cx="1259683" cy="995515"/>
              <a:chOff x="2863992" y="1871223"/>
              <a:chExt cx="1219108" cy="875863"/>
            </a:xfrm>
            <a:grpFill/>
          </p:grpSpPr>
          <p:sp>
            <p:nvSpPr>
              <p:cNvPr id="1107" name="Freeform 2176">
                <a:extLst>
                  <a:ext uri="{FF2B5EF4-FFF2-40B4-BE49-F238E27FC236}">
                    <a16:creationId xmlns:a16="http://schemas.microsoft.com/office/drawing/2014/main" id="{485DAF86-D8FB-4F3A-AB32-13337E28C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992" y="1871223"/>
                <a:ext cx="1219108" cy="875863"/>
              </a:xfrm>
              <a:custGeom>
                <a:avLst/>
                <a:gdLst>
                  <a:gd name="T0" fmla="*/ 532 w 687"/>
                  <a:gd name="T1" fmla="*/ 311 h 510"/>
                  <a:gd name="T2" fmla="*/ 552 w 687"/>
                  <a:gd name="T3" fmla="*/ 307 h 510"/>
                  <a:gd name="T4" fmla="*/ 548 w 687"/>
                  <a:gd name="T5" fmla="*/ 276 h 510"/>
                  <a:gd name="T6" fmla="*/ 551 w 687"/>
                  <a:gd name="T7" fmla="*/ 267 h 510"/>
                  <a:gd name="T8" fmla="*/ 548 w 687"/>
                  <a:gd name="T9" fmla="*/ 247 h 510"/>
                  <a:gd name="T10" fmla="*/ 593 w 687"/>
                  <a:gd name="T11" fmla="*/ 249 h 510"/>
                  <a:gd name="T12" fmla="*/ 604 w 687"/>
                  <a:gd name="T13" fmla="*/ 233 h 510"/>
                  <a:gd name="T14" fmla="*/ 585 w 687"/>
                  <a:gd name="T15" fmla="*/ 219 h 510"/>
                  <a:gd name="T16" fmla="*/ 607 w 687"/>
                  <a:gd name="T17" fmla="*/ 201 h 510"/>
                  <a:gd name="T18" fmla="*/ 578 w 687"/>
                  <a:gd name="T19" fmla="*/ 175 h 510"/>
                  <a:gd name="T20" fmla="*/ 612 w 687"/>
                  <a:gd name="T21" fmla="*/ 165 h 510"/>
                  <a:gd name="T22" fmla="*/ 606 w 687"/>
                  <a:gd name="T23" fmla="*/ 155 h 510"/>
                  <a:gd name="T24" fmla="*/ 581 w 687"/>
                  <a:gd name="T25" fmla="*/ 130 h 510"/>
                  <a:gd name="T26" fmla="*/ 622 w 687"/>
                  <a:gd name="T27" fmla="*/ 100 h 510"/>
                  <a:gd name="T28" fmla="*/ 611 w 687"/>
                  <a:gd name="T29" fmla="*/ 89 h 510"/>
                  <a:gd name="T30" fmla="*/ 639 w 687"/>
                  <a:gd name="T31" fmla="*/ 74 h 510"/>
                  <a:gd name="T32" fmla="*/ 629 w 687"/>
                  <a:gd name="T33" fmla="*/ 55 h 510"/>
                  <a:gd name="T34" fmla="*/ 597 w 687"/>
                  <a:gd name="T35" fmla="*/ 54 h 510"/>
                  <a:gd name="T36" fmla="*/ 553 w 687"/>
                  <a:gd name="T37" fmla="*/ 82 h 510"/>
                  <a:gd name="T38" fmla="*/ 551 w 687"/>
                  <a:gd name="T39" fmla="*/ 51 h 510"/>
                  <a:gd name="T40" fmla="*/ 515 w 687"/>
                  <a:gd name="T41" fmla="*/ 45 h 510"/>
                  <a:gd name="T42" fmla="*/ 517 w 687"/>
                  <a:gd name="T43" fmla="*/ 37 h 510"/>
                  <a:gd name="T44" fmla="*/ 557 w 687"/>
                  <a:gd name="T45" fmla="*/ 21 h 510"/>
                  <a:gd name="T46" fmla="*/ 498 w 687"/>
                  <a:gd name="T47" fmla="*/ 4 h 510"/>
                  <a:gd name="T48" fmla="*/ 402 w 687"/>
                  <a:gd name="T49" fmla="*/ 4 h 510"/>
                  <a:gd name="T50" fmla="*/ 381 w 687"/>
                  <a:gd name="T51" fmla="*/ 11 h 510"/>
                  <a:gd name="T52" fmla="*/ 339 w 687"/>
                  <a:gd name="T53" fmla="*/ 9 h 510"/>
                  <a:gd name="T54" fmla="*/ 299 w 687"/>
                  <a:gd name="T55" fmla="*/ 26 h 510"/>
                  <a:gd name="T56" fmla="*/ 302 w 687"/>
                  <a:gd name="T57" fmla="*/ 46 h 510"/>
                  <a:gd name="T58" fmla="*/ 263 w 687"/>
                  <a:gd name="T59" fmla="*/ 44 h 510"/>
                  <a:gd name="T60" fmla="*/ 237 w 687"/>
                  <a:gd name="T61" fmla="*/ 42 h 510"/>
                  <a:gd name="T62" fmla="*/ 212 w 687"/>
                  <a:gd name="T63" fmla="*/ 58 h 510"/>
                  <a:gd name="T64" fmla="*/ 174 w 687"/>
                  <a:gd name="T65" fmla="*/ 39 h 510"/>
                  <a:gd name="T66" fmla="*/ 152 w 687"/>
                  <a:gd name="T67" fmla="*/ 49 h 510"/>
                  <a:gd name="T68" fmla="*/ 121 w 687"/>
                  <a:gd name="T69" fmla="*/ 68 h 510"/>
                  <a:gd name="T70" fmla="*/ 87 w 687"/>
                  <a:gd name="T71" fmla="*/ 94 h 510"/>
                  <a:gd name="T72" fmla="*/ 0 w 687"/>
                  <a:gd name="T73" fmla="*/ 140 h 510"/>
                  <a:gd name="T74" fmla="*/ 72 w 687"/>
                  <a:gd name="T75" fmla="*/ 156 h 510"/>
                  <a:gd name="T76" fmla="*/ 26 w 687"/>
                  <a:gd name="T77" fmla="*/ 169 h 510"/>
                  <a:gd name="T78" fmla="*/ 37 w 687"/>
                  <a:gd name="T79" fmla="*/ 184 h 510"/>
                  <a:gd name="T80" fmla="*/ 79 w 687"/>
                  <a:gd name="T81" fmla="*/ 191 h 510"/>
                  <a:gd name="T82" fmla="*/ 123 w 687"/>
                  <a:gd name="T83" fmla="*/ 189 h 510"/>
                  <a:gd name="T84" fmla="*/ 193 w 687"/>
                  <a:gd name="T85" fmla="*/ 248 h 510"/>
                  <a:gd name="T86" fmla="*/ 197 w 687"/>
                  <a:gd name="T87" fmla="*/ 286 h 510"/>
                  <a:gd name="T88" fmla="*/ 222 w 687"/>
                  <a:gd name="T89" fmla="*/ 292 h 510"/>
                  <a:gd name="T90" fmla="*/ 219 w 687"/>
                  <a:gd name="T91" fmla="*/ 312 h 510"/>
                  <a:gd name="T92" fmla="*/ 250 w 687"/>
                  <a:gd name="T93" fmla="*/ 338 h 510"/>
                  <a:gd name="T94" fmla="*/ 225 w 687"/>
                  <a:gd name="T95" fmla="*/ 361 h 510"/>
                  <a:gd name="T96" fmla="*/ 223 w 687"/>
                  <a:gd name="T97" fmla="*/ 394 h 510"/>
                  <a:gd name="T98" fmla="*/ 238 w 687"/>
                  <a:gd name="T99" fmla="*/ 434 h 510"/>
                  <a:gd name="T100" fmla="*/ 256 w 687"/>
                  <a:gd name="T101" fmla="*/ 461 h 510"/>
                  <a:gd name="T102" fmla="*/ 287 w 687"/>
                  <a:gd name="T103" fmla="*/ 493 h 510"/>
                  <a:gd name="T104" fmla="*/ 330 w 687"/>
                  <a:gd name="T105" fmla="*/ 510 h 510"/>
                  <a:gd name="T106" fmla="*/ 341 w 687"/>
                  <a:gd name="T107" fmla="*/ 470 h 510"/>
                  <a:gd name="T108" fmla="*/ 361 w 687"/>
                  <a:gd name="T109" fmla="*/ 444 h 510"/>
                  <a:gd name="T110" fmla="*/ 363 w 687"/>
                  <a:gd name="T111" fmla="*/ 426 h 510"/>
                  <a:gd name="T112" fmla="*/ 369 w 687"/>
                  <a:gd name="T113" fmla="*/ 414 h 510"/>
                  <a:gd name="T114" fmla="*/ 399 w 687"/>
                  <a:gd name="T115" fmla="*/ 401 h 510"/>
                  <a:gd name="T116" fmla="*/ 453 w 687"/>
                  <a:gd name="T117" fmla="*/ 371 h 510"/>
                  <a:gd name="T118" fmla="*/ 481 w 687"/>
                  <a:gd name="T119" fmla="*/ 358 h 510"/>
                  <a:gd name="T120" fmla="*/ 570 w 687"/>
                  <a:gd name="T121" fmla="*/ 326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87" h="510">
                    <a:moveTo>
                      <a:pt x="554" y="326"/>
                    </a:moveTo>
                    <a:cubicBezTo>
                      <a:pt x="552" y="325"/>
                      <a:pt x="551" y="325"/>
                      <a:pt x="549" y="324"/>
                    </a:cubicBezTo>
                    <a:cubicBezTo>
                      <a:pt x="545" y="323"/>
                      <a:pt x="540" y="321"/>
                      <a:pt x="536" y="321"/>
                    </a:cubicBezTo>
                    <a:cubicBezTo>
                      <a:pt x="534" y="321"/>
                      <a:pt x="532" y="321"/>
                      <a:pt x="530" y="322"/>
                    </a:cubicBezTo>
                    <a:cubicBezTo>
                      <a:pt x="526" y="325"/>
                      <a:pt x="524" y="324"/>
                      <a:pt x="523" y="321"/>
                    </a:cubicBezTo>
                    <a:cubicBezTo>
                      <a:pt x="523" y="317"/>
                      <a:pt x="528" y="312"/>
                      <a:pt x="532" y="311"/>
                    </a:cubicBezTo>
                    <a:cubicBezTo>
                      <a:pt x="534" y="311"/>
                      <a:pt x="535" y="311"/>
                      <a:pt x="535" y="311"/>
                    </a:cubicBezTo>
                    <a:cubicBezTo>
                      <a:pt x="535" y="310"/>
                      <a:pt x="534" y="308"/>
                      <a:pt x="534" y="307"/>
                    </a:cubicBezTo>
                    <a:cubicBezTo>
                      <a:pt x="534" y="306"/>
                      <a:pt x="533" y="304"/>
                      <a:pt x="533" y="303"/>
                    </a:cubicBezTo>
                    <a:cubicBezTo>
                      <a:pt x="532" y="301"/>
                      <a:pt x="533" y="300"/>
                      <a:pt x="533" y="299"/>
                    </a:cubicBezTo>
                    <a:cubicBezTo>
                      <a:pt x="534" y="298"/>
                      <a:pt x="535" y="297"/>
                      <a:pt x="537" y="297"/>
                    </a:cubicBezTo>
                    <a:cubicBezTo>
                      <a:pt x="541" y="297"/>
                      <a:pt x="548" y="301"/>
                      <a:pt x="552" y="307"/>
                    </a:cubicBezTo>
                    <a:cubicBezTo>
                      <a:pt x="556" y="312"/>
                      <a:pt x="562" y="315"/>
                      <a:pt x="569" y="315"/>
                    </a:cubicBezTo>
                    <a:cubicBezTo>
                      <a:pt x="571" y="315"/>
                      <a:pt x="573" y="315"/>
                      <a:pt x="575" y="314"/>
                    </a:cubicBezTo>
                    <a:cubicBezTo>
                      <a:pt x="578" y="313"/>
                      <a:pt x="578" y="312"/>
                      <a:pt x="577" y="309"/>
                    </a:cubicBezTo>
                    <a:cubicBezTo>
                      <a:pt x="577" y="306"/>
                      <a:pt x="576" y="303"/>
                      <a:pt x="578" y="300"/>
                    </a:cubicBezTo>
                    <a:cubicBezTo>
                      <a:pt x="578" y="298"/>
                      <a:pt x="568" y="291"/>
                      <a:pt x="562" y="288"/>
                    </a:cubicBezTo>
                    <a:cubicBezTo>
                      <a:pt x="554" y="282"/>
                      <a:pt x="549" y="279"/>
                      <a:pt x="548" y="276"/>
                    </a:cubicBezTo>
                    <a:cubicBezTo>
                      <a:pt x="548" y="274"/>
                      <a:pt x="548" y="273"/>
                      <a:pt x="549" y="272"/>
                    </a:cubicBezTo>
                    <a:cubicBezTo>
                      <a:pt x="551" y="269"/>
                      <a:pt x="557" y="271"/>
                      <a:pt x="568" y="275"/>
                    </a:cubicBezTo>
                    <a:cubicBezTo>
                      <a:pt x="568" y="276"/>
                      <a:pt x="569" y="276"/>
                      <a:pt x="570" y="276"/>
                    </a:cubicBezTo>
                    <a:cubicBezTo>
                      <a:pt x="574" y="276"/>
                      <a:pt x="575" y="268"/>
                      <a:pt x="575" y="266"/>
                    </a:cubicBezTo>
                    <a:cubicBezTo>
                      <a:pt x="575" y="265"/>
                      <a:pt x="572" y="264"/>
                      <a:pt x="566" y="264"/>
                    </a:cubicBezTo>
                    <a:cubicBezTo>
                      <a:pt x="561" y="264"/>
                      <a:pt x="555" y="265"/>
                      <a:pt x="551" y="267"/>
                    </a:cubicBezTo>
                    <a:cubicBezTo>
                      <a:pt x="550" y="268"/>
                      <a:pt x="548" y="268"/>
                      <a:pt x="546" y="268"/>
                    </a:cubicBezTo>
                    <a:cubicBezTo>
                      <a:pt x="542" y="268"/>
                      <a:pt x="538" y="266"/>
                      <a:pt x="538" y="262"/>
                    </a:cubicBezTo>
                    <a:cubicBezTo>
                      <a:pt x="538" y="261"/>
                      <a:pt x="538" y="257"/>
                      <a:pt x="545" y="256"/>
                    </a:cubicBezTo>
                    <a:cubicBezTo>
                      <a:pt x="548" y="256"/>
                      <a:pt x="549" y="255"/>
                      <a:pt x="549" y="255"/>
                    </a:cubicBezTo>
                    <a:cubicBezTo>
                      <a:pt x="549" y="255"/>
                      <a:pt x="548" y="254"/>
                      <a:pt x="548" y="254"/>
                    </a:cubicBezTo>
                    <a:cubicBezTo>
                      <a:pt x="547" y="252"/>
                      <a:pt x="546" y="250"/>
                      <a:pt x="548" y="247"/>
                    </a:cubicBezTo>
                    <a:cubicBezTo>
                      <a:pt x="549" y="247"/>
                      <a:pt x="550" y="246"/>
                      <a:pt x="551" y="246"/>
                    </a:cubicBezTo>
                    <a:cubicBezTo>
                      <a:pt x="554" y="246"/>
                      <a:pt x="557" y="248"/>
                      <a:pt x="561" y="250"/>
                    </a:cubicBezTo>
                    <a:cubicBezTo>
                      <a:pt x="566" y="252"/>
                      <a:pt x="571" y="255"/>
                      <a:pt x="574" y="254"/>
                    </a:cubicBezTo>
                    <a:cubicBezTo>
                      <a:pt x="577" y="253"/>
                      <a:pt x="580" y="253"/>
                      <a:pt x="582" y="253"/>
                    </a:cubicBezTo>
                    <a:cubicBezTo>
                      <a:pt x="586" y="253"/>
                      <a:pt x="589" y="252"/>
                      <a:pt x="593" y="250"/>
                    </a:cubicBezTo>
                    <a:cubicBezTo>
                      <a:pt x="593" y="249"/>
                      <a:pt x="593" y="249"/>
                      <a:pt x="593" y="249"/>
                    </a:cubicBezTo>
                    <a:cubicBezTo>
                      <a:pt x="593" y="248"/>
                      <a:pt x="588" y="245"/>
                      <a:pt x="585" y="244"/>
                    </a:cubicBezTo>
                    <a:cubicBezTo>
                      <a:pt x="582" y="242"/>
                      <a:pt x="579" y="240"/>
                      <a:pt x="577" y="239"/>
                    </a:cubicBezTo>
                    <a:cubicBezTo>
                      <a:pt x="576" y="237"/>
                      <a:pt x="576" y="236"/>
                      <a:pt x="577" y="235"/>
                    </a:cubicBezTo>
                    <a:cubicBezTo>
                      <a:pt x="577" y="233"/>
                      <a:pt x="580" y="232"/>
                      <a:pt x="589" y="232"/>
                    </a:cubicBezTo>
                    <a:cubicBezTo>
                      <a:pt x="593" y="232"/>
                      <a:pt x="598" y="233"/>
                      <a:pt x="602" y="233"/>
                    </a:cubicBezTo>
                    <a:cubicBezTo>
                      <a:pt x="604" y="233"/>
                      <a:pt x="604" y="233"/>
                      <a:pt x="604" y="233"/>
                    </a:cubicBezTo>
                    <a:cubicBezTo>
                      <a:pt x="604" y="233"/>
                      <a:pt x="604" y="233"/>
                      <a:pt x="604" y="233"/>
                    </a:cubicBezTo>
                    <a:cubicBezTo>
                      <a:pt x="606" y="233"/>
                      <a:pt x="607" y="232"/>
                      <a:pt x="607" y="231"/>
                    </a:cubicBezTo>
                    <a:cubicBezTo>
                      <a:pt x="608" y="230"/>
                      <a:pt x="608" y="229"/>
                      <a:pt x="608" y="229"/>
                    </a:cubicBezTo>
                    <a:cubicBezTo>
                      <a:pt x="608" y="229"/>
                      <a:pt x="608" y="229"/>
                      <a:pt x="607" y="229"/>
                    </a:cubicBezTo>
                    <a:cubicBezTo>
                      <a:pt x="607" y="229"/>
                      <a:pt x="606" y="230"/>
                      <a:pt x="605" y="230"/>
                    </a:cubicBezTo>
                    <a:cubicBezTo>
                      <a:pt x="599" y="230"/>
                      <a:pt x="588" y="225"/>
                      <a:pt x="585" y="219"/>
                    </a:cubicBezTo>
                    <a:cubicBezTo>
                      <a:pt x="584" y="217"/>
                      <a:pt x="584" y="215"/>
                      <a:pt x="585" y="213"/>
                    </a:cubicBezTo>
                    <a:cubicBezTo>
                      <a:pt x="587" y="210"/>
                      <a:pt x="590" y="210"/>
                      <a:pt x="591" y="210"/>
                    </a:cubicBezTo>
                    <a:cubicBezTo>
                      <a:pt x="593" y="210"/>
                      <a:pt x="594" y="210"/>
                      <a:pt x="595" y="210"/>
                    </a:cubicBezTo>
                    <a:cubicBezTo>
                      <a:pt x="597" y="211"/>
                      <a:pt x="598" y="211"/>
                      <a:pt x="600" y="211"/>
                    </a:cubicBezTo>
                    <a:cubicBezTo>
                      <a:pt x="602" y="211"/>
                      <a:pt x="603" y="210"/>
                      <a:pt x="605" y="209"/>
                    </a:cubicBezTo>
                    <a:cubicBezTo>
                      <a:pt x="608" y="208"/>
                      <a:pt x="608" y="204"/>
                      <a:pt x="607" y="201"/>
                    </a:cubicBezTo>
                    <a:cubicBezTo>
                      <a:pt x="606" y="197"/>
                      <a:pt x="603" y="193"/>
                      <a:pt x="601" y="193"/>
                    </a:cubicBezTo>
                    <a:cubicBezTo>
                      <a:pt x="601" y="193"/>
                      <a:pt x="579" y="192"/>
                      <a:pt x="579" y="186"/>
                    </a:cubicBezTo>
                    <a:cubicBezTo>
                      <a:pt x="578" y="185"/>
                      <a:pt x="576" y="184"/>
                      <a:pt x="575" y="184"/>
                    </a:cubicBezTo>
                    <a:cubicBezTo>
                      <a:pt x="573" y="182"/>
                      <a:pt x="570" y="181"/>
                      <a:pt x="570" y="178"/>
                    </a:cubicBezTo>
                    <a:cubicBezTo>
                      <a:pt x="570" y="178"/>
                      <a:pt x="570" y="176"/>
                      <a:pt x="571" y="175"/>
                    </a:cubicBezTo>
                    <a:cubicBezTo>
                      <a:pt x="573" y="174"/>
                      <a:pt x="575" y="174"/>
                      <a:pt x="578" y="175"/>
                    </a:cubicBezTo>
                    <a:cubicBezTo>
                      <a:pt x="580" y="175"/>
                      <a:pt x="583" y="176"/>
                      <a:pt x="587" y="173"/>
                    </a:cubicBezTo>
                    <a:cubicBezTo>
                      <a:pt x="589" y="172"/>
                      <a:pt x="592" y="171"/>
                      <a:pt x="596" y="171"/>
                    </a:cubicBezTo>
                    <a:cubicBezTo>
                      <a:pt x="600" y="171"/>
                      <a:pt x="604" y="171"/>
                      <a:pt x="608" y="172"/>
                    </a:cubicBezTo>
                    <a:cubicBezTo>
                      <a:pt x="612" y="173"/>
                      <a:pt x="616" y="173"/>
                      <a:pt x="618" y="173"/>
                    </a:cubicBezTo>
                    <a:cubicBezTo>
                      <a:pt x="619" y="173"/>
                      <a:pt x="619" y="173"/>
                      <a:pt x="619" y="172"/>
                    </a:cubicBezTo>
                    <a:cubicBezTo>
                      <a:pt x="619" y="169"/>
                      <a:pt x="614" y="165"/>
                      <a:pt x="612" y="165"/>
                    </a:cubicBezTo>
                    <a:cubicBezTo>
                      <a:pt x="610" y="166"/>
                      <a:pt x="607" y="167"/>
                      <a:pt x="603" y="167"/>
                    </a:cubicBezTo>
                    <a:cubicBezTo>
                      <a:pt x="596" y="167"/>
                      <a:pt x="591" y="164"/>
                      <a:pt x="591" y="159"/>
                    </a:cubicBezTo>
                    <a:cubicBezTo>
                      <a:pt x="591" y="158"/>
                      <a:pt x="591" y="156"/>
                      <a:pt x="592" y="155"/>
                    </a:cubicBezTo>
                    <a:cubicBezTo>
                      <a:pt x="593" y="154"/>
                      <a:pt x="596" y="154"/>
                      <a:pt x="596" y="154"/>
                    </a:cubicBezTo>
                    <a:cubicBezTo>
                      <a:pt x="598" y="154"/>
                      <a:pt x="600" y="154"/>
                      <a:pt x="601" y="154"/>
                    </a:cubicBezTo>
                    <a:cubicBezTo>
                      <a:pt x="603" y="154"/>
                      <a:pt x="605" y="155"/>
                      <a:pt x="606" y="155"/>
                    </a:cubicBezTo>
                    <a:cubicBezTo>
                      <a:pt x="603" y="153"/>
                      <a:pt x="597" y="150"/>
                      <a:pt x="591" y="150"/>
                    </a:cubicBezTo>
                    <a:cubicBezTo>
                      <a:pt x="590" y="150"/>
                      <a:pt x="588" y="150"/>
                      <a:pt x="587" y="151"/>
                    </a:cubicBezTo>
                    <a:cubicBezTo>
                      <a:pt x="585" y="156"/>
                      <a:pt x="581" y="157"/>
                      <a:pt x="578" y="157"/>
                    </a:cubicBezTo>
                    <a:cubicBezTo>
                      <a:pt x="575" y="157"/>
                      <a:pt x="573" y="156"/>
                      <a:pt x="573" y="154"/>
                    </a:cubicBezTo>
                    <a:cubicBezTo>
                      <a:pt x="572" y="153"/>
                      <a:pt x="572" y="151"/>
                      <a:pt x="575" y="150"/>
                    </a:cubicBezTo>
                    <a:cubicBezTo>
                      <a:pt x="581" y="146"/>
                      <a:pt x="582" y="135"/>
                      <a:pt x="581" y="130"/>
                    </a:cubicBezTo>
                    <a:cubicBezTo>
                      <a:pt x="581" y="126"/>
                      <a:pt x="586" y="125"/>
                      <a:pt x="591" y="123"/>
                    </a:cubicBezTo>
                    <a:cubicBezTo>
                      <a:pt x="598" y="121"/>
                      <a:pt x="602" y="119"/>
                      <a:pt x="601" y="115"/>
                    </a:cubicBezTo>
                    <a:cubicBezTo>
                      <a:pt x="601" y="113"/>
                      <a:pt x="601" y="110"/>
                      <a:pt x="603" y="108"/>
                    </a:cubicBezTo>
                    <a:cubicBezTo>
                      <a:pt x="607" y="102"/>
                      <a:pt x="619" y="102"/>
                      <a:pt x="622" y="102"/>
                    </a:cubicBezTo>
                    <a:cubicBezTo>
                      <a:pt x="623" y="102"/>
                      <a:pt x="623" y="101"/>
                      <a:pt x="623" y="101"/>
                    </a:cubicBezTo>
                    <a:cubicBezTo>
                      <a:pt x="623" y="101"/>
                      <a:pt x="623" y="101"/>
                      <a:pt x="622" y="100"/>
                    </a:cubicBezTo>
                    <a:cubicBezTo>
                      <a:pt x="620" y="98"/>
                      <a:pt x="617" y="96"/>
                      <a:pt x="615" y="97"/>
                    </a:cubicBezTo>
                    <a:cubicBezTo>
                      <a:pt x="612" y="97"/>
                      <a:pt x="609" y="99"/>
                      <a:pt x="606" y="100"/>
                    </a:cubicBezTo>
                    <a:cubicBezTo>
                      <a:pt x="603" y="102"/>
                      <a:pt x="600" y="103"/>
                      <a:pt x="598" y="103"/>
                    </a:cubicBezTo>
                    <a:cubicBezTo>
                      <a:pt x="597" y="103"/>
                      <a:pt x="595" y="103"/>
                      <a:pt x="594" y="102"/>
                    </a:cubicBezTo>
                    <a:cubicBezTo>
                      <a:pt x="593" y="101"/>
                      <a:pt x="593" y="99"/>
                      <a:pt x="593" y="98"/>
                    </a:cubicBezTo>
                    <a:cubicBezTo>
                      <a:pt x="595" y="93"/>
                      <a:pt x="606" y="89"/>
                      <a:pt x="611" y="89"/>
                    </a:cubicBezTo>
                    <a:cubicBezTo>
                      <a:pt x="618" y="89"/>
                      <a:pt x="632" y="89"/>
                      <a:pt x="638" y="86"/>
                    </a:cubicBezTo>
                    <a:cubicBezTo>
                      <a:pt x="636" y="85"/>
                      <a:pt x="631" y="84"/>
                      <a:pt x="624" y="84"/>
                    </a:cubicBezTo>
                    <a:cubicBezTo>
                      <a:pt x="622" y="84"/>
                      <a:pt x="621" y="84"/>
                      <a:pt x="619" y="84"/>
                    </a:cubicBezTo>
                    <a:cubicBezTo>
                      <a:pt x="611" y="85"/>
                      <a:pt x="609" y="83"/>
                      <a:pt x="609" y="81"/>
                    </a:cubicBezTo>
                    <a:cubicBezTo>
                      <a:pt x="609" y="78"/>
                      <a:pt x="614" y="77"/>
                      <a:pt x="624" y="77"/>
                    </a:cubicBezTo>
                    <a:cubicBezTo>
                      <a:pt x="633" y="76"/>
                      <a:pt x="636" y="75"/>
                      <a:pt x="639" y="74"/>
                    </a:cubicBezTo>
                    <a:cubicBezTo>
                      <a:pt x="641" y="73"/>
                      <a:pt x="643" y="72"/>
                      <a:pt x="649" y="72"/>
                    </a:cubicBezTo>
                    <a:cubicBezTo>
                      <a:pt x="654" y="71"/>
                      <a:pt x="655" y="70"/>
                      <a:pt x="657" y="68"/>
                    </a:cubicBezTo>
                    <a:cubicBezTo>
                      <a:pt x="658" y="67"/>
                      <a:pt x="659" y="65"/>
                      <a:pt x="663" y="65"/>
                    </a:cubicBezTo>
                    <a:cubicBezTo>
                      <a:pt x="670" y="65"/>
                      <a:pt x="684" y="59"/>
                      <a:pt x="687" y="56"/>
                    </a:cubicBezTo>
                    <a:cubicBezTo>
                      <a:pt x="683" y="53"/>
                      <a:pt x="662" y="47"/>
                      <a:pt x="650" y="47"/>
                    </a:cubicBezTo>
                    <a:cubicBezTo>
                      <a:pt x="636" y="47"/>
                      <a:pt x="630" y="49"/>
                      <a:pt x="629" y="55"/>
                    </a:cubicBezTo>
                    <a:cubicBezTo>
                      <a:pt x="629" y="57"/>
                      <a:pt x="628" y="61"/>
                      <a:pt x="623" y="61"/>
                    </a:cubicBezTo>
                    <a:cubicBezTo>
                      <a:pt x="621" y="61"/>
                      <a:pt x="618" y="60"/>
                      <a:pt x="615" y="59"/>
                    </a:cubicBezTo>
                    <a:cubicBezTo>
                      <a:pt x="611" y="58"/>
                      <a:pt x="607" y="58"/>
                      <a:pt x="605" y="58"/>
                    </a:cubicBezTo>
                    <a:cubicBezTo>
                      <a:pt x="604" y="59"/>
                      <a:pt x="603" y="59"/>
                      <a:pt x="602" y="59"/>
                    </a:cubicBezTo>
                    <a:cubicBezTo>
                      <a:pt x="599" y="59"/>
                      <a:pt x="598" y="57"/>
                      <a:pt x="597" y="56"/>
                    </a:cubicBezTo>
                    <a:cubicBezTo>
                      <a:pt x="597" y="55"/>
                      <a:pt x="597" y="54"/>
                      <a:pt x="597" y="54"/>
                    </a:cubicBezTo>
                    <a:cubicBezTo>
                      <a:pt x="596" y="54"/>
                      <a:pt x="596" y="54"/>
                      <a:pt x="595" y="55"/>
                    </a:cubicBezTo>
                    <a:cubicBezTo>
                      <a:pt x="592" y="56"/>
                      <a:pt x="589" y="58"/>
                      <a:pt x="586" y="61"/>
                    </a:cubicBezTo>
                    <a:cubicBezTo>
                      <a:pt x="582" y="64"/>
                      <a:pt x="578" y="67"/>
                      <a:pt x="573" y="69"/>
                    </a:cubicBezTo>
                    <a:cubicBezTo>
                      <a:pt x="569" y="71"/>
                      <a:pt x="566" y="74"/>
                      <a:pt x="563" y="76"/>
                    </a:cubicBezTo>
                    <a:cubicBezTo>
                      <a:pt x="559" y="79"/>
                      <a:pt x="556" y="81"/>
                      <a:pt x="553" y="82"/>
                    </a:cubicBezTo>
                    <a:cubicBezTo>
                      <a:pt x="553" y="82"/>
                      <a:pt x="553" y="82"/>
                      <a:pt x="553" y="82"/>
                    </a:cubicBezTo>
                    <a:cubicBezTo>
                      <a:pt x="552" y="82"/>
                      <a:pt x="551" y="81"/>
                      <a:pt x="550" y="80"/>
                    </a:cubicBezTo>
                    <a:cubicBezTo>
                      <a:pt x="550" y="79"/>
                      <a:pt x="549" y="77"/>
                      <a:pt x="570" y="55"/>
                    </a:cubicBezTo>
                    <a:cubicBezTo>
                      <a:pt x="573" y="52"/>
                      <a:pt x="575" y="49"/>
                      <a:pt x="573" y="46"/>
                    </a:cubicBezTo>
                    <a:cubicBezTo>
                      <a:pt x="572" y="43"/>
                      <a:pt x="569" y="42"/>
                      <a:pt x="565" y="42"/>
                    </a:cubicBezTo>
                    <a:cubicBezTo>
                      <a:pt x="560" y="43"/>
                      <a:pt x="558" y="45"/>
                      <a:pt x="557" y="47"/>
                    </a:cubicBezTo>
                    <a:cubicBezTo>
                      <a:pt x="555" y="49"/>
                      <a:pt x="554" y="50"/>
                      <a:pt x="551" y="51"/>
                    </a:cubicBezTo>
                    <a:cubicBezTo>
                      <a:pt x="549" y="52"/>
                      <a:pt x="545" y="53"/>
                      <a:pt x="540" y="55"/>
                    </a:cubicBezTo>
                    <a:cubicBezTo>
                      <a:pt x="531" y="59"/>
                      <a:pt x="521" y="63"/>
                      <a:pt x="516" y="63"/>
                    </a:cubicBezTo>
                    <a:cubicBezTo>
                      <a:pt x="514" y="63"/>
                      <a:pt x="513" y="62"/>
                      <a:pt x="512" y="61"/>
                    </a:cubicBezTo>
                    <a:cubicBezTo>
                      <a:pt x="511" y="57"/>
                      <a:pt x="517" y="54"/>
                      <a:pt x="527" y="50"/>
                    </a:cubicBezTo>
                    <a:cubicBezTo>
                      <a:pt x="529" y="49"/>
                      <a:pt x="532" y="48"/>
                      <a:pt x="534" y="46"/>
                    </a:cubicBezTo>
                    <a:cubicBezTo>
                      <a:pt x="531" y="46"/>
                      <a:pt x="525" y="45"/>
                      <a:pt x="515" y="45"/>
                    </a:cubicBezTo>
                    <a:cubicBezTo>
                      <a:pt x="506" y="45"/>
                      <a:pt x="498" y="46"/>
                      <a:pt x="492" y="47"/>
                    </a:cubicBezTo>
                    <a:cubicBezTo>
                      <a:pt x="487" y="47"/>
                      <a:pt x="481" y="49"/>
                      <a:pt x="475" y="50"/>
                    </a:cubicBezTo>
                    <a:cubicBezTo>
                      <a:pt x="467" y="52"/>
                      <a:pt x="460" y="54"/>
                      <a:pt x="456" y="54"/>
                    </a:cubicBezTo>
                    <a:cubicBezTo>
                      <a:pt x="452" y="54"/>
                      <a:pt x="451" y="52"/>
                      <a:pt x="451" y="51"/>
                    </a:cubicBezTo>
                    <a:cubicBezTo>
                      <a:pt x="450" y="43"/>
                      <a:pt x="496" y="37"/>
                      <a:pt x="496" y="37"/>
                    </a:cubicBezTo>
                    <a:cubicBezTo>
                      <a:pt x="502" y="37"/>
                      <a:pt x="509" y="37"/>
                      <a:pt x="517" y="37"/>
                    </a:cubicBezTo>
                    <a:cubicBezTo>
                      <a:pt x="529" y="37"/>
                      <a:pt x="542" y="37"/>
                      <a:pt x="549" y="34"/>
                    </a:cubicBezTo>
                    <a:cubicBezTo>
                      <a:pt x="554" y="31"/>
                      <a:pt x="561" y="30"/>
                      <a:pt x="567" y="29"/>
                    </a:cubicBezTo>
                    <a:cubicBezTo>
                      <a:pt x="572" y="28"/>
                      <a:pt x="577" y="27"/>
                      <a:pt x="579" y="26"/>
                    </a:cubicBezTo>
                    <a:cubicBezTo>
                      <a:pt x="577" y="24"/>
                      <a:pt x="568" y="21"/>
                      <a:pt x="561" y="21"/>
                    </a:cubicBezTo>
                    <a:cubicBezTo>
                      <a:pt x="560" y="21"/>
                      <a:pt x="560" y="21"/>
                      <a:pt x="560" y="21"/>
                    </a:cubicBezTo>
                    <a:cubicBezTo>
                      <a:pt x="559" y="21"/>
                      <a:pt x="558" y="21"/>
                      <a:pt x="557" y="21"/>
                    </a:cubicBezTo>
                    <a:cubicBezTo>
                      <a:pt x="550" y="21"/>
                      <a:pt x="545" y="20"/>
                      <a:pt x="543" y="17"/>
                    </a:cubicBezTo>
                    <a:cubicBezTo>
                      <a:pt x="543" y="16"/>
                      <a:pt x="542" y="15"/>
                      <a:pt x="542" y="14"/>
                    </a:cubicBezTo>
                    <a:cubicBezTo>
                      <a:pt x="542" y="13"/>
                      <a:pt x="538" y="12"/>
                      <a:pt x="536" y="11"/>
                    </a:cubicBezTo>
                    <a:cubicBezTo>
                      <a:pt x="533" y="10"/>
                      <a:pt x="530" y="9"/>
                      <a:pt x="529" y="7"/>
                    </a:cubicBezTo>
                    <a:cubicBezTo>
                      <a:pt x="528" y="6"/>
                      <a:pt x="521" y="6"/>
                      <a:pt x="517" y="6"/>
                    </a:cubicBezTo>
                    <a:cubicBezTo>
                      <a:pt x="507" y="6"/>
                      <a:pt x="501" y="5"/>
                      <a:pt x="498" y="4"/>
                    </a:cubicBezTo>
                    <a:cubicBezTo>
                      <a:pt x="494" y="1"/>
                      <a:pt x="484" y="0"/>
                      <a:pt x="473" y="0"/>
                    </a:cubicBezTo>
                    <a:cubicBezTo>
                      <a:pt x="470" y="0"/>
                      <a:pt x="467" y="0"/>
                      <a:pt x="465" y="0"/>
                    </a:cubicBezTo>
                    <a:cubicBezTo>
                      <a:pt x="458" y="0"/>
                      <a:pt x="446" y="1"/>
                      <a:pt x="436" y="1"/>
                    </a:cubicBezTo>
                    <a:cubicBezTo>
                      <a:pt x="428" y="1"/>
                      <a:pt x="421" y="1"/>
                      <a:pt x="418" y="1"/>
                    </a:cubicBezTo>
                    <a:cubicBezTo>
                      <a:pt x="415" y="2"/>
                      <a:pt x="413" y="2"/>
                      <a:pt x="411" y="3"/>
                    </a:cubicBezTo>
                    <a:cubicBezTo>
                      <a:pt x="408" y="3"/>
                      <a:pt x="405" y="4"/>
                      <a:pt x="402" y="4"/>
                    </a:cubicBezTo>
                    <a:cubicBezTo>
                      <a:pt x="401" y="4"/>
                      <a:pt x="401" y="4"/>
                      <a:pt x="400" y="4"/>
                    </a:cubicBezTo>
                    <a:cubicBezTo>
                      <a:pt x="396" y="4"/>
                      <a:pt x="392" y="5"/>
                      <a:pt x="392" y="6"/>
                    </a:cubicBezTo>
                    <a:cubicBezTo>
                      <a:pt x="395" y="9"/>
                      <a:pt x="394" y="11"/>
                      <a:pt x="394" y="12"/>
                    </a:cubicBezTo>
                    <a:cubicBezTo>
                      <a:pt x="393" y="15"/>
                      <a:pt x="389" y="16"/>
                      <a:pt x="386" y="16"/>
                    </a:cubicBezTo>
                    <a:cubicBezTo>
                      <a:pt x="384" y="16"/>
                      <a:pt x="382" y="16"/>
                      <a:pt x="382" y="14"/>
                    </a:cubicBezTo>
                    <a:cubicBezTo>
                      <a:pt x="381" y="14"/>
                      <a:pt x="381" y="12"/>
                      <a:pt x="381" y="11"/>
                    </a:cubicBezTo>
                    <a:cubicBezTo>
                      <a:pt x="381" y="11"/>
                      <a:pt x="381" y="11"/>
                      <a:pt x="381" y="11"/>
                    </a:cubicBezTo>
                    <a:cubicBezTo>
                      <a:pt x="380" y="9"/>
                      <a:pt x="376" y="8"/>
                      <a:pt x="372" y="8"/>
                    </a:cubicBezTo>
                    <a:cubicBezTo>
                      <a:pt x="370" y="8"/>
                      <a:pt x="368" y="9"/>
                      <a:pt x="367" y="9"/>
                    </a:cubicBezTo>
                    <a:cubicBezTo>
                      <a:pt x="365" y="11"/>
                      <a:pt x="363" y="11"/>
                      <a:pt x="360" y="11"/>
                    </a:cubicBezTo>
                    <a:cubicBezTo>
                      <a:pt x="357" y="11"/>
                      <a:pt x="353" y="10"/>
                      <a:pt x="349" y="10"/>
                    </a:cubicBezTo>
                    <a:cubicBezTo>
                      <a:pt x="345" y="9"/>
                      <a:pt x="342" y="9"/>
                      <a:pt x="339" y="9"/>
                    </a:cubicBezTo>
                    <a:cubicBezTo>
                      <a:pt x="337" y="9"/>
                      <a:pt x="336" y="9"/>
                      <a:pt x="336" y="9"/>
                    </a:cubicBezTo>
                    <a:cubicBezTo>
                      <a:pt x="334" y="13"/>
                      <a:pt x="324" y="13"/>
                      <a:pt x="310" y="13"/>
                    </a:cubicBezTo>
                    <a:cubicBezTo>
                      <a:pt x="306" y="14"/>
                      <a:pt x="302" y="14"/>
                      <a:pt x="300" y="14"/>
                    </a:cubicBezTo>
                    <a:cubicBezTo>
                      <a:pt x="301" y="14"/>
                      <a:pt x="302" y="15"/>
                      <a:pt x="302" y="15"/>
                    </a:cubicBezTo>
                    <a:cubicBezTo>
                      <a:pt x="307" y="18"/>
                      <a:pt x="311" y="20"/>
                      <a:pt x="311" y="23"/>
                    </a:cubicBezTo>
                    <a:cubicBezTo>
                      <a:pt x="310" y="26"/>
                      <a:pt x="306" y="26"/>
                      <a:pt x="299" y="26"/>
                    </a:cubicBezTo>
                    <a:cubicBezTo>
                      <a:pt x="297" y="27"/>
                      <a:pt x="292" y="27"/>
                      <a:pt x="290" y="27"/>
                    </a:cubicBezTo>
                    <a:cubicBezTo>
                      <a:pt x="293" y="30"/>
                      <a:pt x="297" y="32"/>
                      <a:pt x="303" y="35"/>
                    </a:cubicBezTo>
                    <a:cubicBezTo>
                      <a:pt x="309" y="38"/>
                      <a:pt x="315" y="41"/>
                      <a:pt x="319" y="45"/>
                    </a:cubicBezTo>
                    <a:cubicBezTo>
                      <a:pt x="321" y="47"/>
                      <a:pt x="322" y="49"/>
                      <a:pt x="321" y="51"/>
                    </a:cubicBezTo>
                    <a:cubicBezTo>
                      <a:pt x="321" y="52"/>
                      <a:pt x="320" y="53"/>
                      <a:pt x="318" y="53"/>
                    </a:cubicBezTo>
                    <a:cubicBezTo>
                      <a:pt x="315" y="53"/>
                      <a:pt x="307" y="49"/>
                      <a:pt x="302" y="46"/>
                    </a:cubicBezTo>
                    <a:cubicBezTo>
                      <a:pt x="298" y="43"/>
                      <a:pt x="293" y="42"/>
                      <a:pt x="289" y="41"/>
                    </a:cubicBezTo>
                    <a:cubicBezTo>
                      <a:pt x="284" y="40"/>
                      <a:pt x="279" y="39"/>
                      <a:pt x="276" y="36"/>
                    </a:cubicBezTo>
                    <a:cubicBezTo>
                      <a:pt x="273" y="32"/>
                      <a:pt x="261" y="29"/>
                      <a:pt x="253" y="29"/>
                    </a:cubicBezTo>
                    <a:cubicBezTo>
                      <a:pt x="250" y="29"/>
                      <a:pt x="249" y="29"/>
                      <a:pt x="249" y="30"/>
                    </a:cubicBezTo>
                    <a:cubicBezTo>
                      <a:pt x="248" y="31"/>
                      <a:pt x="253" y="34"/>
                      <a:pt x="255" y="35"/>
                    </a:cubicBezTo>
                    <a:cubicBezTo>
                      <a:pt x="260" y="38"/>
                      <a:pt x="263" y="41"/>
                      <a:pt x="263" y="44"/>
                    </a:cubicBezTo>
                    <a:cubicBezTo>
                      <a:pt x="263" y="45"/>
                      <a:pt x="263" y="47"/>
                      <a:pt x="258" y="47"/>
                    </a:cubicBezTo>
                    <a:cubicBezTo>
                      <a:pt x="256" y="47"/>
                      <a:pt x="254" y="47"/>
                      <a:pt x="252" y="47"/>
                    </a:cubicBezTo>
                    <a:cubicBezTo>
                      <a:pt x="250" y="46"/>
                      <a:pt x="248" y="46"/>
                      <a:pt x="247" y="46"/>
                    </a:cubicBezTo>
                    <a:cubicBezTo>
                      <a:pt x="247" y="46"/>
                      <a:pt x="246" y="46"/>
                      <a:pt x="246" y="46"/>
                    </a:cubicBezTo>
                    <a:cubicBezTo>
                      <a:pt x="246" y="46"/>
                      <a:pt x="246" y="46"/>
                      <a:pt x="245" y="46"/>
                    </a:cubicBezTo>
                    <a:cubicBezTo>
                      <a:pt x="243" y="46"/>
                      <a:pt x="241" y="45"/>
                      <a:pt x="237" y="42"/>
                    </a:cubicBezTo>
                    <a:cubicBezTo>
                      <a:pt x="233" y="39"/>
                      <a:pt x="228" y="35"/>
                      <a:pt x="225" y="35"/>
                    </a:cubicBezTo>
                    <a:cubicBezTo>
                      <a:pt x="224" y="35"/>
                      <a:pt x="223" y="35"/>
                      <a:pt x="223" y="35"/>
                    </a:cubicBezTo>
                    <a:cubicBezTo>
                      <a:pt x="223" y="35"/>
                      <a:pt x="224" y="37"/>
                      <a:pt x="224" y="39"/>
                    </a:cubicBezTo>
                    <a:cubicBezTo>
                      <a:pt x="225" y="41"/>
                      <a:pt x="226" y="44"/>
                      <a:pt x="226" y="47"/>
                    </a:cubicBezTo>
                    <a:cubicBezTo>
                      <a:pt x="226" y="54"/>
                      <a:pt x="219" y="59"/>
                      <a:pt x="215" y="59"/>
                    </a:cubicBezTo>
                    <a:cubicBezTo>
                      <a:pt x="214" y="59"/>
                      <a:pt x="213" y="59"/>
                      <a:pt x="212" y="58"/>
                    </a:cubicBezTo>
                    <a:cubicBezTo>
                      <a:pt x="211" y="57"/>
                      <a:pt x="212" y="55"/>
                      <a:pt x="213" y="54"/>
                    </a:cubicBezTo>
                    <a:cubicBezTo>
                      <a:pt x="214" y="51"/>
                      <a:pt x="214" y="46"/>
                      <a:pt x="213" y="41"/>
                    </a:cubicBezTo>
                    <a:cubicBezTo>
                      <a:pt x="212" y="37"/>
                      <a:pt x="210" y="35"/>
                      <a:pt x="208" y="34"/>
                    </a:cubicBezTo>
                    <a:cubicBezTo>
                      <a:pt x="205" y="33"/>
                      <a:pt x="197" y="34"/>
                      <a:pt x="190" y="36"/>
                    </a:cubicBezTo>
                    <a:cubicBezTo>
                      <a:pt x="185" y="38"/>
                      <a:pt x="179" y="39"/>
                      <a:pt x="175" y="39"/>
                    </a:cubicBezTo>
                    <a:cubicBezTo>
                      <a:pt x="174" y="39"/>
                      <a:pt x="174" y="39"/>
                      <a:pt x="174" y="39"/>
                    </a:cubicBezTo>
                    <a:cubicBezTo>
                      <a:pt x="174" y="39"/>
                      <a:pt x="173" y="39"/>
                      <a:pt x="173" y="39"/>
                    </a:cubicBezTo>
                    <a:cubicBezTo>
                      <a:pt x="166" y="39"/>
                      <a:pt x="161" y="41"/>
                      <a:pt x="160" y="42"/>
                    </a:cubicBezTo>
                    <a:cubicBezTo>
                      <a:pt x="160" y="42"/>
                      <a:pt x="160" y="42"/>
                      <a:pt x="161" y="43"/>
                    </a:cubicBezTo>
                    <a:cubicBezTo>
                      <a:pt x="165" y="45"/>
                      <a:pt x="166" y="47"/>
                      <a:pt x="166" y="49"/>
                    </a:cubicBezTo>
                    <a:cubicBezTo>
                      <a:pt x="165" y="51"/>
                      <a:pt x="163" y="52"/>
                      <a:pt x="161" y="52"/>
                    </a:cubicBezTo>
                    <a:cubicBezTo>
                      <a:pt x="158" y="52"/>
                      <a:pt x="155" y="50"/>
                      <a:pt x="152" y="49"/>
                    </a:cubicBezTo>
                    <a:cubicBezTo>
                      <a:pt x="150" y="47"/>
                      <a:pt x="147" y="47"/>
                      <a:pt x="143" y="47"/>
                    </a:cubicBezTo>
                    <a:cubicBezTo>
                      <a:pt x="138" y="47"/>
                      <a:pt x="132" y="48"/>
                      <a:pt x="130" y="49"/>
                    </a:cubicBezTo>
                    <a:cubicBezTo>
                      <a:pt x="132" y="51"/>
                      <a:pt x="134" y="55"/>
                      <a:pt x="134" y="59"/>
                    </a:cubicBezTo>
                    <a:cubicBezTo>
                      <a:pt x="135" y="63"/>
                      <a:pt x="134" y="66"/>
                      <a:pt x="133" y="68"/>
                    </a:cubicBezTo>
                    <a:cubicBezTo>
                      <a:pt x="132" y="69"/>
                      <a:pt x="131" y="70"/>
                      <a:pt x="129" y="70"/>
                    </a:cubicBezTo>
                    <a:cubicBezTo>
                      <a:pt x="126" y="70"/>
                      <a:pt x="124" y="69"/>
                      <a:pt x="121" y="68"/>
                    </a:cubicBezTo>
                    <a:cubicBezTo>
                      <a:pt x="117" y="67"/>
                      <a:pt x="113" y="66"/>
                      <a:pt x="110" y="66"/>
                    </a:cubicBezTo>
                    <a:cubicBezTo>
                      <a:pt x="100" y="67"/>
                      <a:pt x="61" y="86"/>
                      <a:pt x="60" y="91"/>
                    </a:cubicBezTo>
                    <a:cubicBezTo>
                      <a:pt x="61" y="93"/>
                      <a:pt x="68" y="93"/>
                      <a:pt x="70" y="93"/>
                    </a:cubicBezTo>
                    <a:cubicBezTo>
                      <a:pt x="71" y="93"/>
                      <a:pt x="72" y="93"/>
                      <a:pt x="73" y="93"/>
                    </a:cubicBezTo>
                    <a:cubicBezTo>
                      <a:pt x="74" y="93"/>
                      <a:pt x="75" y="93"/>
                      <a:pt x="76" y="93"/>
                    </a:cubicBezTo>
                    <a:cubicBezTo>
                      <a:pt x="81" y="93"/>
                      <a:pt x="85" y="93"/>
                      <a:pt x="87" y="94"/>
                    </a:cubicBezTo>
                    <a:cubicBezTo>
                      <a:pt x="89" y="95"/>
                      <a:pt x="90" y="97"/>
                      <a:pt x="90" y="99"/>
                    </a:cubicBezTo>
                    <a:cubicBezTo>
                      <a:pt x="90" y="105"/>
                      <a:pt x="84" y="114"/>
                      <a:pt x="78" y="118"/>
                    </a:cubicBezTo>
                    <a:cubicBezTo>
                      <a:pt x="74" y="121"/>
                      <a:pt x="66" y="121"/>
                      <a:pt x="58" y="121"/>
                    </a:cubicBezTo>
                    <a:cubicBezTo>
                      <a:pt x="53" y="121"/>
                      <a:pt x="44" y="122"/>
                      <a:pt x="43" y="123"/>
                    </a:cubicBezTo>
                    <a:cubicBezTo>
                      <a:pt x="43" y="127"/>
                      <a:pt x="36" y="129"/>
                      <a:pt x="24" y="131"/>
                    </a:cubicBezTo>
                    <a:cubicBezTo>
                      <a:pt x="15" y="133"/>
                      <a:pt x="0" y="136"/>
                      <a:pt x="0" y="140"/>
                    </a:cubicBezTo>
                    <a:cubicBezTo>
                      <a:pt x="0" y="141"/>
                      <a:pt x="1" y="145"/>
                      <a:pt x="5" y="146"/>
                    </a:cubicBezTo>
                    <a:cubicBezTo>
                      <a:pt x="7" y="146"/>
                      <a:pt x="9" y="146"/>
                      <a:pt x="11" y="146"/>
                    </a:cubicBezTo>
                    <a:cubicBezTo>
                      <a:pt x="15" y="147"/>
                      <a:pt x="21" y="147"/>
                      <a:pt x="25" y="152"/>
                    </a:cubicBezTo>
                    <a:cubicBezTo>
                      <a:pt x="28" y="155"/>
                      <a:pt x="33" y="156"/>
                      <a:pt x="40" y="156"/>
                    </a:cubicBezTo>
                    <a:cubicBezTo>
                      <a:pt x="44" y="156"/>
                      <a:pt x="49" y="155"/>
                      <a:pt x="54" y="154"/>
                    </a:cubicBezTo>
                    <a:cubicBezTo>
                      <a:pt x="61" y="151"/>
                      <a:pt x="68" y="152"/>
                      <a:pt x="72" y="156"/>
                    </a:cubicBezTo>
                    <a:cubicBezTo>
                      <a:pt x="73" y="158"/>
                      <a:pt x="74" y="160"/>
                      <a:pt x="74" y="162"/>
                    </a:cubicBezTo>
                    <a:cubicBezTo>
                      <a:pt x="74" y="165"/>
                      <a:pt x="72" y="167"/>
                      <a:pt x="67" y="167"/>
                    </a:cubicBezTo>
                    <a:cubicBezTo>
                      <a:pt x="65" y="167"/>
                      <a:pt x="62" y="166"/>
                      <a:pt x="58" y="166"/>
                    </a:cubicBezTo>
                    <a:cubicBezTo>
                      <a:pt x="55" y="165"/>
                      <a:pt x="51" y="165"/>
                      <a:pt x="48" y="165"/>
                    </a:cubicBezTo>
                    <a:cubicBezTo>
                      <a:pt x="46" y="165"/>
                      <a:pt x="44" y="165"/>
                      <a:pt x="43" y="166"/>
                    </a:cubicBezTo>
                    <a:cubicBezTo>
                      <a:pt x="39" y="168"/>
                      <a:pt x="32" y="169"/>
                      <a:pt x="26" y="169"/>
                    </a:cubicBezTo>
                    <a:cubicBezTo>
                      <a:pt x="22" y="169"/>
                      <a:pt x="18" y="169"/>
                      <a:pt x="16" y="170"/>
                    </a:cubicBezTo>
                    <a:cubicBezTo>
                      <a:pt x="17" y="171"/>
                      <a:pt x="22" y="172"/>
                      <a:pt x="26" y="172"/>
                    </a:cubicBezTo>
                    <a:cubicBezTo>
                      <a:pt x="29" y="172"/>
                      <a:pt x="32" y="172"/>
                      <a:pt x="35" y="173"/>
                    </a:cubicBezTo>
                    <a:cubicBezTo>
                      <a:pt x="37" y="173"/>
                      <a:pt x="39" y="174"/>
                      <a:pt x="40" y="176"/>
                    </a:cubicBezTo>
                    <a:cubicBezTo>
                      <a:pt x="41" y="178"/>
                      <a:pt x="40" y="180"/>
                      <a:pt x="38" y="182"/>
                    </a:cubicBezTo>
                    <a:cubicBezTo>
                      <a:pt x="38" y="182"/>
                      <a:pt x="37" y="183"/>
                      <a:pt x="37" y="184"/>
                    </a:cubicBezTo>
                    <a:cubicBezTo>
                      <a:pt x="37" y="185"/>
                      <a:pt x="37" y="185"/>
                      <a:pt x="40" y="186"/>
                    </a:cubicBezTo>
                    <a:cubicBezTo>
                      <a:pt x="43" y="187"/>
                      <a:pt x="46" y="188"/>
                      <a:pt x="49" y="189"/>
                    </a:cubicBezTo>
                    <a:cubicBezTo>
                      <a:pt x="54" y="192"/>
                      <a:pt x="61" y="194"/>
                      <a:pt x="64" y="194"/>
                    </a:cubicBezTo>
                    <a:cubicBezTo>
                      <a:pt x="63" y="192"/>
                      <a:pt x="63" y="191"/>
                      <a:pt x="64" y="190"/>
                    </a:cubicBezTo>
                    <a:cubicBezTo>
                      <a:pt x="64" y="188"/>
                      <a:pt x="67" y="188"/>
                      <a:pt x="70" y="188"/>
                    </a:cubicBezTo>
                    <a:cubicBezTo>
                      <a:pt x="72" y="188"/>
                      <a:pt x="77" y="188"/>
                      <a:pt x="79" y="191"/>
                    </a:cubicBezTo>
                    <a:cubicBezTo>
                      <a:pt x="80" y="191"/>
                      <a:pt x="81" y="190"/>
                      <a:pt x="83" y="189"/>
                    </a:cubicBezTo>
                    <a:cubicBezTo>
                      <a:pt x="86" y="188"/>
                      <a:pt x="90" y="186"/>
                      <a:pt x="93" y="187"/>
                    </a:cubicBezTo>
                    <a:cubicBezTo>
                      <a:pt x="95" y="188"/>
                      <a:pt x="97" y="187"/>
                      <a:pt x="99" y="186"/>
                    </a:cubicBezTo>
                    <a:cubicBezTo>
                      <a:pt x="100" y="185"/>
                      <a:pt x="102" y="184"/>
                      <a:pt x="104" y="184"/>
                    </a:cubicBezTo>
                    <a:cubicBezTo>
                      <a:pt x="105" y="184"/>
                      <a:pt x="106" y="184"/>
                      <a:pt x="108" y="185"/>
                    </a:cubicBezTo>
                    <a:cubicBezTo>
                      <a:pt x="110" y="186"/>
                      <a:pt x="116" y="188"/>
                      <a:pt x="123" y="189"/>
                    </a:cubicBezTo>
                    <a:cubicBezTo>
                      <a:pt x="131" y="190"/>
                      <a:pt x="139" y="192"/>
                      <a:pt x="144" y="194"/>
                    </a:cubicBezTo>
                    <a:cubicBezTo>
                      <a:pt x="146" y="196"/>
                      <a:pt x="149" y="197"/>
                      <a:pt x="151" y="198"/>
                    </a:cubicBezTo>
                    <a:cubicBezTo>
                      <a:pt x="157" y="200"/>
                      <a:pt x="164" y="202"/>
                      <a:pt x="163" y="208"/>
                    </a:cubicBezTo>
                    <a:cubicBezTo>
                      <a:pt x="162" y="212"/>
                      <a:pt x="167" y="216"/>
                      <a:pt x="177" y="221"/>
                    </a:cubicBezTo>
                    <a:cubicBezTo>
                      <a:pt x="189" y="226"/>
                      <a:pt x="189" y="238"/>
                      <a:pt x="189" y="241"/>
                    </a:cubicBezTo>
                    <a:cubicBezTo>
                      <a:pt x="189" y="243"/>
                      <a:pt x="191" y="246"/>
                      <a:pt x="193" y="248"/>
                    </a:cubicBezTo>
                    <a:cubicBezTo>
                      <a:pt x="195" y="250"/>
                      <a:pt x="198" y="252"/>
                      <a:pt x="196" y="255"/>
                    </a:cubicBezTo>
                    <a:cubicBezTo>
                      <a:pt x="195" y="257"/>
                      <a:pt x="199" y="261"/>
                      <a:pt x="202" y="264"/>
                    </a:cubicBezTo>
                    <a:cubicBezTo>
                      <a:pt x="203" y="265"/>
                      <a:pt x="204" y="266"/>
                      <a:pt x="204" y="268"/>
                    </a:cubicBezTo>
                    <a:cubicBezTo>
                      <a:pt x="204" y="271"/>
                      <a:pt x="201" y="273"/>
                      <a:pt x="199" y="275"/>
                    </a:cubicBezTo>
                    <a:cubicBezTo>
                      <a:pt x="197" y="276"/>
                      <a:pt x="196" y="277"/>
                      <a:pt x="196" y="278"/>
                    </a:cubicBezTo>
                    <a:cubicBezTo>
                      <a:pt x="198" y="281"/>
                      <a:pt x="198" y="284"/>
                      <a:pt x="197" y="286"/>
                    </a:cubicBezTo>
                    <a:cubicBezTo>
                      <a:pt x="197" y="288"/>
                      <a:pt x="196" y="290"/>
                      <a:pt x="197" y="291"/>
                    </a:cubicBezTo>
                    <a:cubicBezTo>
                      <a:pt x="198" y="292"/>
                      <a:pt x="199" y="292"/>
                      <a:pt x="200" y="293"/>
                    </a:cubicBezTo>
                    <a:cubicBezTo>
                      <a:pt x="205" y="293"/>
                      <a:pt x="207" y="292"/>
                      <a:pt x="209" y="290"/>
                    </a:cubicBezTo>
                    <a:cubicBezTo>
                      <a:pt x="210" y="288"/>
                      <a:pt x="213" y="285"/>
                      <a:pt x="217" y="285"/>
                    </a:cubicBezTo>
                    <a:cubicBezTo>
                      <a:pt x="219" y="285"/>
                      <a:pt x="221" y="285"/>
                      <a:pt x="222" y="287"/>
                    </a:cubicBezTo>
                    <a:cubicBezTo>
                      <a:pt x="223" y="289"/>
                      <a:pt x="223" y="291"/>
                      <a:pt x="222" y="292"/>
                    </a:cubicBezTo>
                    <a:cubicBezTo>
                      <a:pt x="222" y="295"/>
                      <a:pt x="221" y="296"/>
                      <a:pt x="222" y="297"/>
                    </a:cubicBezTo>
                    <a:cubicBezTo>
                      <a:pt x="224" y="299"/>
                      <a:pt x="227" y="300"/>
                      <a:pt x="230" y="300"/>
                    </a:cubicBezTo>
                    <a:cubicBezTo>
                      <a:pt x="234" y="302"/>
                      <a:pt x="239" y="303"/>
                      <a:pt x="244" y="307"/>
                    </a:cubicBezTo>
                    <a:cubicBezTo>
                      <a:pt x="249" y="312"/>
                      <a:pt x="249" y="314"/>
                      <a:pt x="249" y="316"/>
                    </a:cubicBezTo>
                    <a:cubicBezTo>
                      <a:pt x="248" y="319"/>
                      <a:pt x="242" y="319"/>
                      <a:pt x="237" y="315"/>
                    </a:cubicBezTo>
                    <a:cubicBezTo>
                      <a:pt x="234" y="313"/>
                      <a:pt x="227" y="312"/>
                      <a:pt x="219" y="312"/>
                    </a:cubicBezTo>
                    <a:cubicBezTo>
                      <a:pt x="216" y="312"/>
                      <a:pt x="213" y="312"/>
                      <a:pt x="212" y="312"/>
                    </a:cubicBezTo>
                    <a:cubicBezTo>
                      <a:pt x="217" y="316"/>
                      <a:pt x="232" y="323"/>
                      <a:pt x="237" y="323"/>
                    </a:cubicBezTo>
                    <a:cubicBezTo>
                      <a:pt x="237" y="323"/>
                      <a:pt x="238" y="323"/>
                      <a:pt x="238" y="323"/>
                    </a:cubicBezTo>
                    <a:cubicBezTo>
                      <a:pt x="238" y="323"/>
                      <a:pt x="239" y="323"/>
                      <a:pt x="240" y="323"/>
                    </a:cubicBezTo>
                    <a:cubicBezTo>
                      <a:pt x="244" y="323"/>
                      <a:pt x="249" y="327"/>
                      <a:pt x="250" y="331"/>
                    </a:cubicBezTo>
                    <a:cubicBezTo>
                      <a:pt x="252" y="334"/>
                      <a:pt x="251" y="337"/>
                      <a:pt x="250" y="338"/>
                    </a:cubicBezTo>
                    <a:cubicBezTo>
                      <a:pt x="248" y="340"/>
                      <a:pt x="248" y="344"/>
                      <a:pt x="248" y="348"/>
                    </a:cubicBezTo>
                    <a:cubicBezTo>
                      <a:pt x="248" y="350"/>
                      <a:pt x="248" y="351"/>
                      <a:pt x="248" y="353"/>
                    </a:cubicBezTo>
                    <a:cubicBezTo>
                      <a:pt x="248" y="354"/>
                      <a:pt x="247" y="356"/>
                      <a:pt x="243" y="356"/>
                    </a:cubicBezTo>
                    <a:cubicBezTo>
                      <a:pt x="242" y="356"/>
                      <a:pt x="240" y="356"/>
                      <a:pt x="238" y="356"/>
                    </a:cubicBezTo>
                    <a:cubicBezTo>
                      <a:pt x="236" y="355"/>
                      <a:pt x="234" y="355"/>
                      <a:pt x="232" y="355"/>
                    </a:cubicBezTo>
                    <a:cubicBezTo>
                      <a:pt x="227" y="356"/>
                      <a:pt x="225" y="357"/>
                      <a:pt x="225" y="361"/>
                    </a:cubicBezTo>
                    <a:cubicBezTo>
                      <a:pt x="225" y="365"/>
                      <a:pt x="222" y="368"/>
                      <a:pt x="220" y="370"/>
                    </a:cubicBezTo>
                    <a:cubicBezTo>
                      <a:pt x="218" y="373"/>
                      <a:pt x="216" y="375"/>
                      <a:pt x="215" y="378"/>
                    </a:cubicBezTo>
                    <a:cubicBezTo>
                      <a:pt x="215" y="381"/>
                      <a:pt x="216" y="382"/>
                      <a:pt x="221" y="384"/>
                    </a:cubicBezTo>
                    <a:cubicBezTo>
                      <a:pt x="222" y="384"/>
                      <a:pt x="224" y="385"/>
                      <a:pt x="226" y="386"/>
                    </a:cubicBezTo>
                    <a:cubicBezTo>
                      <a:pt x="227" y="387"/>
                      <a:pt x="227" y="388"/>
                      <a:pt x="227" y="389"/>
                    </a:cubicBezTo>
                    <a:cubicBezTo>
                      <a:pt x="227" y="391"/>
                      <a:pt x="225" y="392"/>
                      <a:pt x="223" y="394"/>
                    </a:cubicBezTo>
                    <a:cubicBezTo>
                      <a:pt x="221" y="395"/>
                      <a:pt x="218" y="396"/>
                      <a:pt x="218" y="398"/>
                    </a:cubicBezTo>
                    <a:cubicBezTo>
                      <a:pt x="217" y="401"/>
                      <a:pt x="227" y="409"/>
                      <a:pt x="232" y="412"/>
                    </a:cubicBezTo>
                    <a:cubicBezTo>
                      <a:pt x="236" y="414"/>
                      <a:pt x="236" y="420"/>
                      <a:pt x="235" y="425"/>
                    </a:cubicBezTo>
                    <a:cubicBezTo>
                      <a:pt x="235" y="428"/>
                      <a:pt x="235" y="431"/>
                      <a:pt x="235" y="433"/>
                    </a:cubicBezTo>
                    <a:cubicBezTo>
                      <a:pt x="236" y="434"/>
                      <a:pt x="236" y="434"/>
                      <a:pt x="237" y="434"/>
                    </a:cubicBezTo>
                    <a:cubicBezTo>
                      <a:pt x="238" y="434"/>
                      <a:pt x="238" y="434"/>
                      <a:pt x="238" y="434"/>
                    </a:cubicBezTo>
                    <a:cubicBezTo>
                      <a:pt x="239" y="434"/>
                      <a:pt x="240" y="434"/>
                      <a:pt x="241" y="435"/>
                    </a:cubicBezTo>
                    <a:cubicBezTo>
                      <a:pt x="242" y="436"/>
                      <a:pt x="242" y="438"/>
                      <a:pt x="242" y="439"/>
                    </a:cubicBezTo>
                    <a:cubicBezTo>
                      <a:pt x="242" y="443"/>
                      <a:pt x="243" y="444"/>
                      <a:pt x="245" y="445"/>
                    </a:cubicBezTo>
                    <a:cubicBezTo>
                      <a:pt x="246" y="446"/>
                      <a:pt x="248" y="448"/>
                      <a:pt x="248" y="450"/>
                    </a:cubicBezTo>
                    <a:cubicBezTo>
                      <a:pt x="248" y="451"/>
                      <a:pt x="250" y="452"/>
                      <a:pt x="251" y="453"/>
                    </a:cubicBezTo>
                    <a:cubicBezTo>
                      <a:pt x="254" y="454"/>
                      <a:pt x="258" y="456"/>
                      <a:pt x="256" y="461"/>
                    </a:cubicBezTo>
                    <a:cubicBezTo>
                      <a:pt x="255" y="465"/>
                      <a:pt x="257" y="468"/>
                      <a:pt x="260" y="471"/>
                    </a:cubicBezTo>
                    <a:cubicBezTo>
                      <a:pt x="260" y="471"/>
                      <a:pt x="261" y="472"/>
                      <a:pt x="261" y="473"/>
                    </a:cubicBezTo>
                    <a:cubicBezTo>
                      <a:pt x="262" y="474"/>
                      <a:pt x="264" y="476"/>
                      <a:pt x="266" y="477"/>
                    </a:cubicBezTo>
                    <a:cubicBezTo>
                      <a:pt x="270" y="480"/>
                      <a:pt x="273" y="483"/>
                      <a:pt x="274" y="487"/>
                    </a:cubicBezTo>
                    <a:cubicBezTo>
                      <a:pt x="276" y="490"/>
                      <a:pt x="280" y="495"/>
                      <a:pt x="285" y="494"/>
                    </a:cubicBezTo>
                    <a:cubicBezTo>
                      <a:pt x="285" y="493"/>
                      <a:pt x="286" y="493"/>
                      <a:pt x="287" y="493"/>
                    </a:cubicBezTo>
                    <a:cubicBezTo>
                      <a:pt x="290" y="493"/>
                      <a:pt x="291" y="495"/>
                      <a:pt x="293" y="496"/>
                    </a:cubicBezTo>
                    <a:cubicBezTo>
                      <a:pt x="294" y="497"/>
                      <a:pt x="295" y="497"/>
                      <a:pt x="296" y="497"/>
                    </a:cubicBezTo>
                    <a:cubicBezTo>
                      <a:pt x="296" y="497"/>
                      <a:pt x="297" y="497"/>
                      <a:pt x="298" y="497"/>
                    </a:cubicBezTo>
                    <a:cubicBezTo>
                      <a:pt x="303" y="497"/>
                      <a:pt x="310" y="500"/>
                      <a:pt x="311" y="504"/>
                    </a:cubicBezTo>
                    <a:cubicBezTo>
                      <a:pt x="312" y="506"/>
                      <a:pt x="322" y="509"/>
                      <a:pt x="329" y="510"/>
                    </a:cubicBezTo>
                    <a:cubicBezTo>
                      <a:pt x="330" y="510"/>
                      <a:pt x="330" y="510"/>
                      <a:pt x="330" y="510"/>
                    </a:cubicBezTo>
                    <a:cubicBezTo>
                      <a:pt x="330" y="510"/>
                      <a:pt x="331" y="509"/>
                      <a:pt x="332" y="507"/>
                    </a:cubicBezTo>
                    <a:cubicBezTo>
                      <a:pt x="333" y="505"/>
                      <a:pt x="334" y="503"/>
                      <a:pt x="336" y="502"/>
                    </a:cubicBezTo>
                    <a:cubicBezTo>
                      <a:pt x="337" y="501"/>
                      <a:pt x="338" y="496"/>
                      <a:pt x="338" y="494"/>
                    </a:cubicBezTo>
                    <a:cubicBezTo>
                      <a:pt x="339" y="489"/>
                      <a:pt x="340" y="485"/>
                      <a:pt x="342" y="484"/>
                    </a:cubicBezTo>
                    <a:cubicBezTo>
                      <a:pt x="343" y="484"/>
                      <a:pt x="343" y="481"/>
                      <a:pt x="343" y="477"/>
                    </a:cubicBezTo>
                    <a:cubicBezTo>
                      <a:pt x="343" y="473"/>
                      <a:pt x="342" y="470"/>
                      <a:pt x="341" y="470"/>
                    </a:cubicBezTo>
                    <a:cubicBezTo>
                      <a:pt x="339" y="469"/>
                      <a:pt x="338" y="467"/>
                      <a:pt x="338" y="465"/>
                    </a:cubicBezTo>
                    <a:cubicBezTo>
                      <a:pt x="339" y="463"/>
                      <a:pt x="342" y="460"/>
                      <a:pt x="348" y="461"/>
                    </a:cubicBezTo>
                    <a:cubicBezTo>
                      <a:pt x="351" y="461"/>
                      <a:pt x="351" y="460"/>
                      <a:pt x="352" y="458"/>
                    </a:cubicBezTo>
                    <a:cubicBezTo>
                      <a:pt x="353" y="456"/>
                      <a:pt x="353" y="454"/>
                      <a:pt x="356" y="453"/>
                    </a:cubicBezTo>
                    <a:cubicBezTo>
                      <a:pt x="357" y="453"/>
                      <a:pt x="357" y="451"/>
                      <a:pt x="357" y="450"/>
                    </a:cubicBezTo>
                    <a:cubicBezTo>
                      <a:pt x="358" y="448"/>
                      <a:pt x="358" y="445"/>
                      <a:pt x="361" y="444"/>
                    </a:cubicBezTo>
                    <a:cubicBezTo>
                      <a:pt x="361" y="444"/>
                      <a:pt x="361" y="444"/>
                      <a:pt x="361" y="444"/>
                    </a:cubicBezTo>
                    <a:cubicBezTo>
                      <a:pt x="361" y="443"/>
                      <a:pt x="361" y="441"/>
                      <a:pt x="360" y="439"/>
                    </a:cubicBezTo>
                    <a:cubicBezTo>
                      <a:pt x="358" y="437"/>
                      <a:pt x="359" y="436"/>
                      <a:pt x="359" y="435"/>
                    </a:cubicBezTo>
                    <a:cubicBezTo>
                      <a:pt x="360" y="433"/>
                      <a:pt x="362" y="432"/>
                      <a:pt x="365" y="431"/>
                    </a:cubicBezTo>
                    <a:cubicBezTo>
                      <a:pt x="366" y="431"/>
                      <a:pt x="366" y="431"/>
                      <a:pt x="366" y="430"/>
                    </a:cubicBezTo>
                    <a:cubicBezTo>
                      <a:pt x="366" y="429"/>
                      <a:pt x="365" y="427"/>
                      <a:pt x="363" y="426"/>
                    </a:cubicBezTo>
                    <a:cubicBezTo>
                      <a:pt x="359" y="425"/>
                      <a:pt x="358" y="422"/>
                      <a:pt x="358" y="420"/>
                    </a:cubicBezTo>
                    <a:cubicBezTo>
                      <a:pt x="359" y="417"/>
                      <a:pt x="363" y="416"/>
                      <a:pt x="366" y="419"/>
                    </a:cubicBezTo>
                    <a:cubicBezTo>
                      <a:pt x="367" y="419"/>
                      <a:pt x="369" y="420"/>
                      <a:pt x="370" y="420"/>
                    </a:cubicBezTo>
                    <a:cubicBezTo>
                      <a:pt x="370" y="420"/>
                      <a:pt x="370" y="420"/>
                      <a:pt x="370" y="420"/>
                    </a:cubicBezTo>
                    <a:cubicBezTo>
                      <a:pt x="370" y="420"/>
                      <a:pt x="370" y="419"/>
                      <a:pt x="370" y="418"/>
                    </a:cubicBezTo>
                    <a:cubicBezTo>
                      <a:pt x="368" y="416"/>
                      <a:pt x="369" y="415"/>
                      <a:pt x="369" y="414"/>
                    </a:cubicBezTo>
                    <a:cubicBezTo>
                      <a:pt x="370" y="411"/>
                      <a:pt x="375" y="409"/>
                      <a:pt x="382" y="409"/>
                    </a:cubicBezTo>
                    <a:cubicBezTo>
                      <a:pt x="385" y="408"/>
                      <a:pt x="388" y="407"/>
                      <a:pt x="389" y="406"/>
                    </a:cubicBezTo>
                    <a:cubicBezTo>
                      <a:pt x="390" y="404"/>
                      <a:pt x="390" y="403"/>
                      <a:pt x="389" y="401"/>
                    </a:cubicBezTo>
                    <a:cubicBezTo>
                      <a:pt x="389" y="400"/>
                      <a:pt x="389" y="398"/>
                      <a:pt x="390" y="397"/>
                    </a:cubicBezTo>
                    <a:cubicBezTo>
                      <a:pt x="392" y="394"/>
                      <a:pt x="397" y="395"/>
                      <a:pt x="399" y="397"/>
                    </a:cubicBezTo>
                    <a:cubicBezTo>
                      <a:pt x="399" y="398"/>
                      <a:pt x="400" y="399"/>
                      <a:pt x="399" y="401"/>
                    </a:cubicBezTo>
                    <a:cubicBezTo>
                      <a:pt x="398" y="403"/>
                      <a:pt x="398" y="404"/>
                      <a:pt x="398" y="405"/>
                    </a:cubicBezTo>
                    <a:cubicBezTo>
                      <a:pt x="398" y="405"/>
                      <a:pt x="398" y="405"/>
                      <a:pt x="398" y="405"/>
                    </a:cubicBezTo>
                    <a:cubicBezTo>
                      <a:pt x="400" y="403"/>
                      <a:pt x="403" y="403"/>
                      <a:pt x="407" y="402"/>
                    </a:cubicBezTo>
                    <a:cubicBezTo>
                      <a:pt x="411" y="402"/>
                      <a:pt x="415" y="402"/>
                      <a:pt x="420" y="400"/>
                    </a:cubicBezTo>
                    <a:cubicBezTo>
                      <a:pt x="431" y="397"/>
                      <a:pt x="441" y="388"/>
                      <a:pt x="443" y="380"/>
                    </a:cubicBezTo>
                    <a:cubicBezTo>
                      <a:pt x="445" y="375"/>
                      <a:pt x="450" y="372"/>
                      <a:pt x="453" y="371"/>
                    </a:cubicBezTo>
                    <a:cubicBezTo>
                      <a:pt x="457" y="369"/>
                      <a:pt x="458" y="368"/>
                      <a:pt x="457" y="367"/>
                    </a:cubicBezTo>
                    <a:cubicBezTo>
                      <a:pt x="457" y="364"/>
                      <a:pt x="457" y="362"/>
                      <a:pt x="458" y="360"/>
                    </a:cubicBezTo>
                    <a:cubicBezTo>
                      <a:pt x="459" y="359"/>
                      <a:pt x="460" y="358"/>
                      <a:pt x="463" y="358"/>
                    </a:cubicBezTo>
                    <a:cubicBezTo>
                      <a:pt x="465" y="358"/>
                      <a:pt x="468" y="359"/>
                      <a:pt x="471" y="360"/>
                    </a:cubicBezTo>
                    <a:cubicBezTo>
                      <a:pt x="472" y="361"/>
                      <a:pt x="473" y="361"/>
                      <a:pt x="473" y="361"/>
                    </a:cubicBezTo>
                    <a:cubicBezTo>
                      <a:pt x="474" y="359"/>
                      <a:pt x="476" y="358"/>
                      <a:pt x="481" y="358"/>
                    </a:cubicBezTo>
                    <a:cubicBezTo>
                      <a:pt x="485" y="358"/>
                      <a:pt x="487" y="357"/>
                      <a:pt x="489" y="356"/>
                    </a:cubicBezTo>
                    <a:cubicBezTo>
                      <a:pt x="491" y="355"/>
                      <a:pt x="493" y="354"/>
                      <a:pt x="498" y="354"/>
                    </a:cubicBezTo>
                    <a:cubicBezTo>
                      <a:pt x="507" y="354"/>
                      <a:pt x="529" y="350"/>
                      <a:pt x="537" y="343"/>
                    </a:cubicBezTo>
                    <a:cubicBezTo>
                      <a:pt x="542" y="339"/>
                      <a:pt x="550" y="335"/>
                      <a:pt x="558" y="332"/>
                    </a:cubicBezTo>
                    <a:cubicBezTo>
                      <a:pt x="562" y="330"/>
                      <a:pt x="566" y="328"/>
                      <a:pt x="569" y="327"/>
                    </a:cubicBezTo>
                    <a:cubicBezTo>
                      <a:pt x="569" y="326"/>
                      <a:pt x="569" y="326"/>
                      <a:pt x="570" y="326"/>
                    </a:cubicBezTo>
                    <a:cubicBezTo>
                      <a:pt x="565" y="327"/>
                      <a:pt x="559" y="327"/>
                      <a:pt x="554" y="3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08" name="Freeform 2177">
                <a:extLst>
                  <a:ext uri="{FF2B5EF4-FFF2-40B4-BE49-F238E27FC236}">
                    <a16:creationId xmlns:a16="http://schemas.microsoft.com/office/drawing/2014/main" id="{DE712CFD-82A0-47A6-9689-12BBC0E6D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2663" y="2425157"/>
                <a:ext cx="55752" cy="30574"/>
              </a:xfrm>
              <a:custGeom>
                <a:avLst/>
                <a:gdLst>
                  <a:gd name="T0" fmla="*/ 22 w 31"/>
                  <a:gd name="T1" fmla="*/ 6 h 18"/>
                  <a:gd name="T2" fmla="*/ 8 w 31"/>
                  <a:gd name="T3" fmla="*/ 0 h 18"/>
                  <a:gd name="T4" fmla="*/ 4 w 31"/>
                  <a:gd name="T5" fmla="*/ 1 h 18"/>
                  <a:gd name="T6" fmla="*/ 2 w 31"/>
                  <a:gd name="T7" fmla="*/ 4 h 18"/>
                  <a:gd name="T8" fmla="*/ 2 w 31"/>
                  <a:gd name="T9" fmla="*/ 9 h 18"/>
                  <a:gd name="T10" fmla="*/ 7 w 31"/>
                  <a:gd name="T11" fmla="*/ 12 h 18"/>
                  <a:gd name="T12" fmla="*/ 14 w 31"/>
                  <a:gd name="T13" fmla="*/ 16 h 18"/>
                  <a:gd name="T14" fmla="*/ 19 w 31"/>
                  <a:gd name="T15" fmla="*/ 18 h 18"/>
                  <a:gd name="T16" fmla="*/ 31 w 31"/>
                  <a:gd name="T17" fmla="*/ 13 h 18"/>
                  <a:gd name="T18" fmla="*/ 29 w 31"/>
                  <a:gd name="T19" fmla="*/ 11 h 18"/>
                  <a:gd name="T20" fmla="*/ 22 w 31"/>
                  <a:gd name="T2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18">
                    <a:moveTo>
                      <a:pt x="22" y="6"/>
                    </a:moveTo>
                    <a:cubicBezTo>
                      <a:pt x="20" y="2"/>
                      <a:pt x="13" y="0"/>
                      <a:pt x="8" y="0"/>
                    </a:cubicBezTo>
                    <a:cubicBezTo>
                      <a:pt x="5" y="0"/>
                      <a:pt x="4" y="1"/>
                      <a:pt x="4" y="1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0" y="6"/>
                      <a:pt x="0" y="7"/>
                      <a:pt x="2" y="9"/>
                    </a:cubicBezTo>
                    <a:cubicBezTo>
                      <a:pt x="3" y="11"/>
                      <a:pt x="5" y="11"/>
                      <a:pt x="7" y="12"/>
                    </a:cubicBezTo>
                    <a:cubicBezTo>
                      <a:pt x="9" y="13"/>
                      <a:pt x="11" y="14"/>
                      <a:pt x="14" y="16"/>
                    </a:cubicBezTo>
                    <a:cubicBezTo>
                      <a:pt x="15" y="17"/>
                      <a:pt x="17" y="18"/>
                      <a:pt x="19" y="18"/>
                    </a:cubicBezTo>
                    <a:cubicBezTo>
                      <a:pt x="25" y="18"/>
                      <a:pt x="31" y="15"/>
                      <a:pt x="31" y="13"/>
                    </a:cubicBezTo>
                    <a:cubicBezTo>
                      <a:pt x="31" y="12"/>
                      <a:pt x="31" y="12"/>
                      <a:pt x="29" y="11"/>
                    </a:cubicBezTo>
                    <a:cubicBezTo>
                      <a:pt x="27" y="10"/>
                      <a:pt x="24" y="9"/>
                      <a:pt x="2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09" name="Freeform 2224">
                <a:extLst>
                  <a:ext uri="{FF2B5EF4-FFF2-40B4-BE49-F238E27FC236}">
                    <a16:creationId xmlns:a16="http://schemas.microsoft.com/office/drawing/2014/main" id="{B0364D34-257D-4DD8-B5BF-2CF794249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084" y="2551051"/>
                <a:ext cx="204424" cy="93521"/>
              </a:xfrm>
              <a:custGeom>
                <a:avLst/>
                <a:gdLst>
                  <a:gd name="T0" fmla="*/ 108 w 115"/>
                  <a:gd name="T1" fmla="*/ 31 h 54"/>
                  <a:gd name="T2" fmla="*/ 115 w 115"/>
                  <a:gd name="T3" fmla="*/ 24 h 54"/>
                  <a:gd name="T4" fmla="*/ 111 w 115"/>
                  <a:gd name="T5" fmla="*/ 17 h 54"/>
                  <a:gd name="T6" fmla="*/ 103 w 115"/>
                  <a:gd name="T7" fmla="*/ 9 h 54"/>
                  <a:gd name="T8" fmla="*/ 101 w 115"/>
                  <a:gd name="T9" fmla="*/ 4 h 54"/>
                  <a:gd name="T10" fmla="*/ 95 w 115"/>
                  <a:gd name="T11" fmla="*/ 5 h 54"/>
                  <a:gd name="T12" fmla="*/ 85 w 115"/>
                  <a:gd name="T13" fmla="*/ 0 h 54"/>
                  <a:gd name="T14" fmla="*/ 85 w 115"/>
                  <a:gd name="T15" fmla="*/ 5 h 54"/>
                  <a:gd name="T16" fmla="*/ 79 w 115"/>
                  <a:gd name="T17" fmla="*/ 7 h 54"/>
                  <a:gd name="T18" fmla="*/ 70 w 115"/>
                  <a:gd name="T19" fmla="*/ 7 h 54"/>
                  <a:gd name="T20" fmla="*/ 67 w 115"/>
                  <a:gd name="T21" fmla="*/ 7 h 54"/>
                  <a:gd name="T22" fmla="*/ 66 w 115"/>
                  <a:gd name="T23" fmla="*/ 9 h 54"/>
                  <a:gd name="T24" fmla="*/ 60 w 115"/>
                  <a:gd name="T25" fmla="*/ 7 h 54"/>
                  <a:gd name="T26" fmla="*/ 55 w 115"/>
                  <a:gd name="T27" fmla="*/ 7 h 54"/>
                  <a:gd name="T28" fmla="*/ 53 w 115"/>
                  <a:gd name="T29" fmla="*/ 13 h 54"/>
                  <a:gd name="T30" fmla="*/ 46 w 115"/>
                  <a:gd name="T31" fmla="*/ 8 h 54"/>
                  <a:gd name="T32" fmla="*/ 44 w 115"/>
                  <a:gd name="T33" fmla="*/ 8 h 54"/>
                  <a:gd name="T34" fmla="*/ 45 w 115"/>
                  <a:gd name="T35" fmla="*/ 17 h 54"/>
                  <a:gd name="T36" fmla="*/ 35 w 115"/>
                  <a:gd name="T37" fmla="*/ 20 h 54"/>
                  <a:gd name="T38" fmla="*/ 27 w 115"/>
                  <a:gd name="T39" fmla="*/ 15 h 54"/>
                  <a:gd name="T40" fmla="*/ 13 w 115"/>
                  <a:gd name="T41" fmla="*/ 1 h 54"/>
                  <a:gd name="T42" fmla="*/ 16 w 115"/>
                  <a:gd name="T43" fmla="*/ 4 h 54"/>
                  <a:gd name="T44" fmla="*/ 15 w 115"/>
                  <a:gd name="T45" fmla="*/ 9 h 54"/>
                  <a:gd name="T46" fmla="*/ 9 w 115"/>
                  <a:gd name="T47" fmla="*/ 6 h 54"/>
                  <a:gd name="T48" fmla="*/ 2 w 115"/>
                  <a:gd name="T49" fmla="*/ 13 h 54"/>
                  <a:gd name="T50" fmla="*/ 4 w 115"/>
                  <a:gd name="T51" fmla="*/ 17 h 54"/>
                  <a:gd name="T52" fmla="*/ 24 w 115"/>
                  <a:gd name="T53" fmla="*/ 16 h 54"/>
                  <a:gd name="T54" fmla="*/ 22 w 115"/>
                  <a:gd name="T55" fmla="*/ 23 h 54"/>
                  <a:gd name="T56" fmla="*/ 23 w 115"/>
                  <a:gd name="T57" fmla="*/ 26 h 54"/>
                  <a:gd name="T58" fmla="*/ 20 w 115"/>
                  <a:gd name="T59" fmla="*/ 30 h 54"/>
                  <a:gd name="T60" fmla="*/ 20 w 115"/>
                  <a:gd name="T61" fmla="*/ 33 h 54"/>
                  <a:gd name="T62" fmla="*/ 26 w 115"/>
                  <a:gd name="T63" fmla="*/ 36 h 54"/>
                  <a:gd name="T64" fmla="*/ 28 w 115"/>
                  <a:gd name="T65" fmla="*/ 41 h 54"/>
                  <a:gd name="T66" fmla="*/ 17 w 115"/>
                  <a:gd name="T67" fmla="*/ 46 h 54"/>
                  <a:gd name="T68" fmla="*/ 29 w 115"/>
                  <a:gd name="T69" fmla="*/ 45 h 54"/>
                  <a:gd name="T70" fmla="*/ 44 w 115"/>
                  <a:gd name="T71" fmla="*/ 50 h 54"/>
                  <a:gd name="T72" fmla="*/ 56 w 115"/>
                  <a:gd name="T73" fmla="*/ 54 h 54"/>
                  <a:gd name="T74" fmla="*/ 68 w 115"/>
                  <a:gd name="T75" fmla="*/ 50 h 54"/>
                  <a:gd name="T76" fmla="*/ 83 w 115"/>
                  <a:gd name="T77" fmla="*/ 44 h 54"/>
                  <a:gd name="T78" fmla="*/ 104 w 115"/>
                  <a:gd name="T79" fmla="*/ 3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" h="54">
                    <a:moveTo>
                      <a:pt x="104" y="34"/>
                    </a:moveTo>
                    <a:cubicBezTo>
                      <a:pt x="105" y="33"/>
                      <a:pt x="106" y="31"/>
                      <a:pt x="108" y="31"/>
                    </a:cubicBezTo>
                    <a:cubicBezTo>
                      <a:pt x="108" y="31"/>
                      <a:pt x="108" y="31"/>
                      <a:pt x="108" y="31"/>
                    </a:cubicBezTo>
                    <a:cubicBezTo>
                      <a:pt x="110" y="31"/>
                      <a:pt x="113" y="27"/>
                      <a:pt x="115" y="24"/>
                    </a:cubicBezTo>
                    <a:cubicBezTo>
                      <a:pt x="115" y="23"/>
                      <a:pt x="115" y="21"/>
                      <a:pt x="114" y="20"/>
                    </a:cubicBezTo>
                    <a:cubicBezTo>
                      <a:pt x="113" y="18"/>
                      <a:pt x="112" y="17"/>
                      <a:pt x="111" y="17"/>
                    </a:cubicBezTo>
                    <a:cubicBezTo>
                      <a:pt x="108" y="17"/>
                      <a:pt x="105" y="16"/>
                      <a:pt x="104" y="14"/>
                    </a:cubicBezTo>
                    <a:cubicBezTo>
                      <a:pt x="103" y="12"/>
                      <a:pt x="102" y="10"/>
                      <a:pt x="103" y="9"/>
                    </a:cubicBezTo>
                    <a:cubicBezTo>
                      <a:pt x="103" y="8"/>
                      <a:pt x="102" y="7"/>
                      <a:pt x="102" y="6"/>
                    </a:cubicBezTo>
                    <a:cubicBezTo>
                      <a:pt x="101" y="5"/>
                      <a:pt x="101" y="5"/>
                      <a:pt x="101" y="4"/>
                    </a:cubicBezTo>
                    <a:cubicBezTo>
                      <a:pt x="99" y="4"/>
                      <a:pt x="98" y="4"/>
                      <a:pt x="96" y="5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3" y="5"/>
                      <a:pt x="91" y="4"/>
                      <a:pt x="89" y="2"/>
                    </a:cubicBezTo>
                    <a:cubicBezTo>
                      <a:pt x="88" y="1"/>
                      <a:pt x="86" y="0"/>
                      <a:pt x="85" y="0"/>
                    </a:cubicBezTo>
                    <a:cubicBezTo>
                      <a:pt x="85" y="0"/>
                      <a:pt x="85" y="0"/>
                      <a:pt x="85" y="2"/>
                    </a:cubicBezTo>
                    <a:cubicBezTo>
                      <a:pt x="85" y="3"/>
                      <a:pt x="85" y="4"/>
                      <a:pt x="85" y="5"/>
                    </a:cubicBezTo>
                    <a:cubicBezTo>
                      <a:pt x="85" y="6"/>
                      <a:pt x="84" y="7"/>
                      <a:pt x="82" y="7"/>
                    </a:cubicBezTo>
                    <a:cubicBezTo>
                      <a:pt x="81" y="7"/>
                      <a:pt x="80" y="7"/>
                      <a:pt x="79" y="7"/>
                    </a:cubicBezTo>
                    <a:cubicBezTo>
                      <a:pt x="79" y="7"/>
                      <a:pt x="78" y="7"/>
                      <a:pt x="78" y="7"/>
                    </a:cubicBezTo>
                    <a:cubicBezTo>
                      <a:pt x="77" y="10"/>
                      <a:pt x="73" y="10"/>
                      <a:pt x="70" y="7"/>
                    </a:cubicBezTo>
                    <a:cubicBezTo>
                      <a:pt x="70" y="6"/>
                      <a:pt x="69" y="6"/>
                      <a:pt x="69" y="6"/>
                    </a:cubicBezTo>
                    <a:cubicBezTo>
                      <a:pt x="68" y="6"/>
                      <a:pt x="67" y="6"/>
                      <a:pt x="67" y="7"/>
                    </a:cubicBezTo>
                    <a:cubicBezTo>
                      <a:pt x="67" y="7"/>
                      <a:pt x="67" y="8"/>
                      <a:pt x="67" y="9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3" y="9"/>
                      <a:pt x="62" y="9"/>
                      <a:pt x="60" y="7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7" y="5"/>
                      <a:pt x="56" y="6"/>
                      <a:pt x="55" y="7"/>
                    </a:cubicBezTo>
                    <a:cubicBezTo>
                      <a:pt x="54" y="8"/>
                      <a:pt x="54" y="9"/>
                      <a:pt x="54" y="9"/>
                    </a:cubicBezTo>
                    <a:cubicBezTo>
                      <a:pt x="54" y="11"/>
                      <a:pt x="54" y="12"/>
                      <a:pt x="53" y="13"/>
                    </a:cubicBezTo>
                    <a:cubicBezTo>
                      <a:pt x="53" y="13"/>
                      <a:pt x="52" y="13"/>
                      <a:pt x="51" y="13"/>
                    </a:cubicBezTo>
                    <a:cubicBezTo>
                      <a:pt x="49" y="13"/>
                      <a:pt x="48" y="12"/>
                      <a:pt x="46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7"/>
                      <a:pt x="44" y="7"/>
                      <a:pt x="44" y="8"/>
                    </a:cubicBezTo>
                    <a:cubicBezTo>
                      <a:pt x="44" y="9"/>
                      <a:pt x="44" y="9"/>
                      <a:pt x="44" y="10"/>
                    </a:cubicBezTo>
                    <a:cubicBezTo>
                      <a:pt x="45" y="12"/>
                      <a:pt x="46" y="15"/>
                      <a:pt x="45" y="17"/>
                    </a:cubicBezTo>
                    <a:cubicBezTo>
                      <a:pt x="44" y="18"/>
                      <a:pt x="42" y="19"/>
                      <a:pt x="40" y="18"/>
                    </a:cubicBezTo>
                    <a:cubicBezTo>
                      <a:pt x="39" y="17"/>
                      <a:pt x="36" y="18"/>
                      <a:pt x="35" y="20"/>
                    </a:cubicBezTo>
                    <a:cubicBezTo>
                      <a:pt x="35" y="21"/>
                      <a:pt x="34" y="22"/>
                      <a:pt x="33" y="22"/>
                    </a:cubicBezTo>
                    <a:cubicBezTo>
                      <a:pt x="30" y="22"/>
                      <a:pt x="28" y="18"/>
                      <a:pt x="27" y="15"/>
                    </a:cubicBezTo>
                    <a:cubicBezTo>
                      <a:pt x="27" y="13"/>
                      <a:pt x="27" y="10"/>
                      <a:pt x="29" y="9"/>
                    </a:cubicBezTo>
                    <a:cubicBezTo>
                      <a:pt x="27" y="6"/>
                      <a:pt x="17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2"/>
                      <a:pt x="15" y="2"/>
                      <a:pt x="16" y="4"/>
                    </a:cubicBezTo>
                    <a:cubicBezTo>
                      <a:pt x="17" y="4"/>
                      <a:pt x="18" y="6"/>
                      <a:pt x="18" y="7"/>
                    </a:cubicBezTo>
                    <a:cubicBezTo>
                      <a:pt x="18" y="8"/>
                      <a:pt x="17" y="9"/>
                      <a:pt x="15" y="9"/>
                    </a:cubicBezTo>
                    <a:cubicBezTo>
                      <a:pt x="13" y="9"/>
                      <a:pt x="11" y="8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6" y="7"/>
                      <a:pt x="5" y="9"/>
                    </a:cubicBezTo>
                    <a:cubicBezTo>
                      <a:pt x="4" y="10"/>
                      <a:pt x="3" y="12"/>
                      <a:pt x="2" y="13"/>
                    </a:cubicBezTo>
                    <a:cubicBezTo>
                      <a:pt x="1" y="14"/>
                      <a:pt x="0" y="15"/>
                      <a:pt x="0" y="16"/>
                    </a:cubicBezTo>
                    <a:cubicBezTo>
                      <a:pt x="0" y="16"/>
                      <a:pt x="2" y="17"/>
                      <a:pt x="4" y="17"/>
                    </a:cubicBezTo>
                    <a:cubicBezTo>
                      <a:pt x="6" y="17"/>
                      <a:pt x="7" y="17"/>
                      <a:pt x="8" y="16"/>
                    </a:cubicBezTo>
                    <a:cubicBezTo>
                      <a:pt x="14" y="13"/>
                      <a:pt x="21" y="14"/>
                      <a:pt x="24" y="16"/>
                    </a:cubicBezTo>
                    <a:cubicBezTo>
                      <a:pt x="25" y="17"/>
                      <a:pt x="25" y="19"/>
                      <a:pt x="25" y="19"/>
                    </a:cubicBezTo>
                    <a:cubicBezTo>
                      <a:pt x="25" y="21"/>
                      <a:pt x="23" y="22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3" y="24"/>
                      <a:pt x="23" y="25"/>
                      <a:pt x="23" y="26"/>
                    </a:cubicBezTo>
                    <a:cubicBezTo>
                      <a:pt x="23" y="27"/>
                      <a:pt x="21" y="28"/>
                      <a:pt x="19" y="29"/>
                    </a:cubicBezTo>
                    <a:cubicBezTo>
                      <a:pt x="19" y="29"/>
                      <a:pt x="20" y="30"/>
                      <a:pt x="20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1" y="33"/>
                    </a:cubicBezTo>
                    <a:cubicBezTo>
                      <a:pt x="24" y="31"/>
                      <a:pt x="26" y="33"/>
                      <a:pt x="26" y="36"/>
                    </a:cubicBezTo>
                    <a:cubicBezTo>
                      <a:pt x="26" y="36"/>
                      <a:pt x="26" y="37"/>
                      <a:pt x="26" y="37"/>
                    </a:cubicBezTo>
                    <a:cubicBezTo>
                      <a:pt x="28" y="38"/>
                      <a:pt x="28" y="39"/>
                      <a:pt x="28" y="41"/>
                    </a:cubicBezTo>
                    <a:cubicBezTo>
                      <a:pt x="28" y="43"/>
                      <a:pt x="26" y="45"/>
                      <a:pt x="21" y="46"/>
                    </a:cubicBezTo>
                    <a:cubicBezTo>
                      <a:pt x="19" y="46"/>
                      <a:pt x="18" y="46"/>
                      <a:pt x="17" y="46"/>
                    </a:cubicBezTo>
                    <a:cubicBezTo>
                      <a:pt x="19" y="47"/>
                      <a:pt x="23" y="46"/>
                      <a:pt x="27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1" y="45"/>
                      <a:pt x="31" y="45"/>
                    </a:cubicBezTo>
                    <a:cubicBezTo>
                      <a:pt x="36" y="45"/>
                      <a:pt x="40" y="47"/>
                      <a:pt x="44" y="50"/>
                    </a:cubicBezTo>
                    <a:cubicBezTo>
                      <a:pt x="47" y="51"/>
                      <a:pt x="49" y="52"/>
                      <a:pt x="51" y="53"/>
                    </a:cubicBezTo>
                    <a:cubicBezTo>
                      <a:pt x="52" y="54"/>
                      <a:pt x="54" y="54"/>
                      <a:pt x="56" y="54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62" y="54"/>
                      <a:pt x="68" y="51"/>
                      <a:pt x="68" y="50"/>
                    </a:cubicBezTo>
                    <a:cubicBezTo>
                      <a:pt x="69" y="47"/>
                      <a:pt x="73" y="46"/>
                      <a:pt x="77" y="46"/>
                    </a:cubicBezTo>
                    <a:cubicBezTo>
                      <a:pt x="79" y="45"/>
                      <a:pt x="82" y="45"/>
                      <a:pt x="83" y="44"/>
                    </a:cubicBezTo>
                    <a:cubicBezTo>
                      <a:pt x="87" y="41"/>
                      <a:pt x="92" y="38"/>
                      <a:pt x="99" y="38"/>
                    </a:cubicBezTo>
                    <a:cubicBezTo>
                      <a:pt x="102" y="38"/>
                      <a:pt x="103" y="36"/>
                      <a:pt x="10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9" name="Rectangle 7">
            <a:extLst>
              <a:ext uri="{FF2B5EF4-FFF2-40B4-BE49-F238E27FC236}">
                <a16:creationId xmlns:a16="http://schemas.microsoft.com/office/drawing/2014/main" id="{94264D9C-4DAB-4EA6-A020-5ABAF13DD45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1B32ECB8-22F5-4762-82B7-E8F511D385C5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6EB18571-764E-4850-B26D-127C378A7EC0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4" y="121918"/>
            <a:ext cx="2078328" cy="562358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7A7FFBD2-8D21-4DC7-AB8D-6587A04C72E3}"/>
              </a:ext>
            </a:extLst>
          </p:cNvPr>
          <p:cNvSpPr txBox="1"/>
          <p:nvPr/>
        </p:nvSpPr>
        <p:spPr>
          <a:xfrm>
            <a:off x="447851" y="4012817"/>
            <a:ext cx="47657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Współpraca</a:t>
            </a: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l-PL" sz="4400" dirty="0">
                <a:solidFill>
                  <a:schemeClr val="accent1"/>
                </a:solidFill>
                <a:latin typeface="+mj-lt"/>
              </a:rPr>
              <a:t>międzynarodowa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952A6458-862F-4396-AB24-B31D9D682B5C}"/>
              </a:ext>
            </a:extLst>
          </p:cNvPr>
          <p:cNvSpPr/>
          <p:nvPr/>
        </p:nvSpPr>
        <p:spPr>
          <a:xfrm>
            <a:off x="453501" y="2565399"/>
            <a:ext cx="3733800" cy="871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porozumień bilateralnych 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 uczelniami w 76 krajach</a:t>
            </a:r>
            <a:endParaRPr lang="id-ID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4C77BAB8-D92E-4B35-B84C-7DD8EF65DAFA}"/>
              </a:ext>
            </a:extLst>
          </p:cNvPr>
          <p:cNvSpPr/>
          <p:nvPr/>
        </p:nvSpPr>
        <p:spPr>
          <a:xfrm>
            <a:off x="1537693" y="2419772"/>
            <a:ext cx="1005840" cy="45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469821" y="1939585"/>
            <a:ext cx="1197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365 </a:t>
            </a:r>
            <a:endParaRPr lang="pl-PL" sz="4000" dirty="0"/>
          </a:p>
        </p:txBody>
      </p:sp>
      <p:sp>
        <p:nvSpPr>
          <p:cNvPr id="1117" name="Prostokąt 1116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14919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5454543" y="4750391"/>
            <a:ext cx="1800225" cy="18002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4264D9C-4DAB-4EA6-A020-5ABAF13DD45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B32ECB8-22F5-4762-82B7-E8F511D385C5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EB18571-764E-4850-B26D-127C378A7EC0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4" y="121918"/>
            <a:ext cx="2078328" cy="562358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7A7FFBD2-8D21-4DC7-AB8D-6587A04C72E3}"/>
              </a:ext>
            </a:extLst>
          </p:cNvPr>
          <p:cNvSpPr txBox="1"/>
          <p:nvPr/>
        </p:nvSpPr>
        <p:spPr>
          <a:xfrm>
            <a:off x="359903" y="3213729"/>
            <a:ext cx="47657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Sieci</a:t>
            </a: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r>
              <a:rPr lang="pl-PL" sz="4400" dirty="0">
                <a:solidFill>
                  <a:schemeClr val="accent1"/>
                </a:solidFill>
                <a:latin typeface="+mj-lt"/>
              </a:rPr>
              <a:t>współpracy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80" y="4750391"/>
            <a:ext cx="1800000" cy="1800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11" y="4734541"/>
            <a:ext cx="1800000" cy="1800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98" y="477763"/>
            <a:ext cx="1800000" cy="1800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94" y="4750391"/>
            <a:ext cx="1800000" cy="18000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81" y="2550354"/>
            <a:ext cx="1800000" cy="180000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088" y="508968"/>
            <a:ext cx="1800000" cy="18000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80" y="2526491"/>
            <a:ext cx="1800000" cy="1800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11" y="2572076"/>
            <a:ext cx="1800000" cy="180000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80" y="2572076"/>
            <a:ext cx="1800000" cy="1800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5" y="508968"/>
            <a:ext cx="1800000" cy="1800000"/>
          </a:xfrm>
          <a:prstGeom prst="rect">
            <a:avLst/>
          </a:prstGeom>
        </p:spPr>
      </p:pic>
      <p:sp>
        <p:nvSpPr>
          <p:cNvPr id="24" name="TextBox 14">
            <a:extLst>
              <a:ext uri="{FF2B5EF4-FFF2-40B4-BE49-F238E27FC236}">
                <a16:creationId xmlns:a16="http://schemas.microsoft.com/office/drawing/2014/main" id="{7A7FFBD2-8D21-4DC7-AB8D-6587A04C72E3}"/>
              </a:ext>
            </a:extLst>
          </p:cNvPr>
          <p:cNvSpPr txBox="1"/>
          <p:nvPr/>
        </p:nvSpPr>
        <p:spPr>
          <a:xfrm>
            <a:off x="319421" y="2520856"/>
            <a:ext cx="180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solidFill>
                  <a:srgbClr val="002060"/>
                </a:solidFill>
                <a:latin typeface="+mj-lt"/>
              </a:rPr>
              <a:t>11</a:t>
            </a:r>
            <a:endParaRPr lang="id-ID" sz="4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4C77BAB8-D92E-4B35-B84C-7DD8EF65DAFA}"/>
              </a:ext>
            </a:extLst>
          </p:cNvPr>
          <p:cNvSpPr/>
          <p:nvPr/>
        </p:nvSpPr>
        <p:spPr>
          <a:xfrm>
            <a:off x="1222912" y="3108524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13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51" y="5015152"/>
            <a:ext cx="1269983" cy="127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7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9B4801-54B4-49B8-A438-5AC08681686D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28C99C-3046-44A6-A00F-581DFB58136F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A62E56-9F22-45E1-A27D-040B45E7B644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2C2E6A-BC97-4E72-8A3C-C9AE2E6CCFF4}"/>
              </a:ext>
            </a:extLst>
          </p:cNvPr>
          <p:cNvSpPr txBox="1"/>
          <p:nvPr/>
        </p:nvSpPr>
        <p:spPr>
          <a:xfrm>
            <a:off x="6083623" y="782781"/>
            <a:ext cx="38400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Nauka</a:t>
            </a: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b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4400" dirty="0">
                <a:solidFill>
                  <a:schemeClr val="accent1"/>
                </a:solidFill>
                <a:latin typeface="+mj-lt"/>
              </a:rPr>
              <a:t>i badania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B52AE0-31F3-4C62-BEF2-8EBB6B93FC93}"/>
              </a:ext>
            </a:extLst>
          </p:cNvPr>
          <p:cNvSpPr/>
          <p:nvPr/>
        </p:nvSpPr>
        <p:spPr>
          <a:xfrm>
            <a:off x="6112736" y="2135793"/>
            <a:ext cx="5850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Uniwersytecie Jagiellońskim działają znakomite centra badawcze na światowym poziomie: </a:t>
            </a:r>
            <a:endParaRPr lang="id-ID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750632-C3B1-4151-9E15-C2B6A108CFB1}"/>
              </a:ext>
            </a:extLst>
          </p:cNvPr>
          <p:cNvSpPr/>
          <p:nvPr/>
        </p:nvSpPr>
        <p:spPr>
          <a:xfrm>
            <a:off x="6212351" y="3013403"/>
            <a:ext cx="1005840" cy="45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39" y="119478"/>
            <a:ext cx="2078328" cy="562358"/>
          </a:xfrm>
          <a:prstGeom prst="rect">
            <a:avLst/>
          </a:prstGeom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id="{F892D003-0A9F-4793-95CC-EFDD5610DE1C}"/>
              </a:ext>
            </a:extLst>
          </p:cNvPr>
          <p:cNvSpPr/>
          <p:nvPr/>
        </p:nvSpPr>
        <p:spPr>
          <a:xfrm>
            <a:off x="6138269" y="3280793"/>
            <a:ext cx="527691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Małopolskie Centrum Biotechnologii (z Laboratorium </a:t>
            </a:r>
            <a:r>
              <a:rPr lang="pl-PL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Maxa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Plancka)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Narodowe Centrum Promieniowania Synchrotronowego SOLARIS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Jagiellońskie Centrum Rozwoju Leków (JECT)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Ośrodek Genomiki Medycznej - OMICRON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Centrum Kopernika Badań Interdyscyplinarnych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Jagiellońskie Centrum Innowacji (Life Science Park)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Szpital Uniwersytecki w Krakowie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786" y="4388789"/>
            <a:ext cx="650250" cy="650250"/>
          </a:xfrm>
          <a:prstGeom prst="rect">
            <a:avLst/>
          </a:prstGeom>
        </p:spPr>
      </p:pic>
      <p:pic>
        <p:nvPicPr>
          <p:cNvPr id="6" name="Symbol zastępczy obrazu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8" t="18037" r="30929" b="18037"/>
          <a:stretch/>
        </p:blipFill>
        <p:spPr>
          <a:xfrm>
            <a:off x="2" y="2"/>
            <a:ext cx="5868000" cy="6857999"/>
          </a:xfrm>
        </p:spPr>
      </p:pic>
      <p:sp>
        <p:nvSpPr>
          <p:cNvPr id="14" name="Prostokąt 13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48319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obrazu 1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8" r="9865"/>
          <a:stretch/>
        </p:blipFill>
        <p:spPr/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30FCE66-E38B-4689-8221-261758A461E5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D03964-36AC-47D3-87FA-755140EF8DF8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EEBD35-DB3E-4007-A6D4-FDE86F9B1021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6FE83E21-3A27-4ED8-B495-DA1E7381CF5F}"/>
              </a:ext>
            </a:extLst>
          </p:cNvPr>
          <p:cNvSpPr txBox="1"/>
          <p:nvPr/>
        </p:nvSpPr>
        <p:spPr>
          <a:xfrm>
            <a:off x="4690494" y="575718"/>
            <a:ext cx="6759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Kampus</a:t>
            </a: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r>
              <a:rPr lang="pl-PL" sz="4400" dirty="0">
                <a:solidFill>
                  <a:schemeClr val="accent1"/>
                </a:solidFill>
                <a:latin typeface="+mj-lt"/>
              </a:rPr>
              <a:t>600-lecia Odnowienia UJ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39" y="119478"/>
            <a:ext cx="2078328" cy="56235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15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44770662-313C-43FD-BB1C-7D05FCA559FA}"/>
              </a:ext>
            </a:extLst>
          </p:cNvPr>
          <p:cNvSpPr/>
          <p:nvPr/>
        </p:nvSpPr>
        <p:spPr>
          <a:xfrm>
            <a:off x="4812476" y="1991706"/>
            <a:ext cx="60263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Kampus stanowi najnowocześniejszy tego typu obiekt w Polsce, wyposażony w najwyższej jakości aparaturę. 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44770662-313C-43FD-BB1C-7D05FCA559FA}"/>
              </a:ext>
            </a:extLst>
          </p:cNvPr>
          <p:cNvSpPr/>
          <p:nvPr/>
        </p:nvSpPr>
        <p:spPr>
          <a:xfrm>
            <a:off x="7651868" y="2835085"/>
            <a:ext cx="41676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Swoją siedzibę mają tutaj wszystkie wydziały 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nauk ścisłych i przyrodniczych UJ.</a:t>
            </a:r>
          </a:p>
          <a:p>
            <a:pPr>
              <a:lnSpc>
                <a:spcPct val="150000"/>
              </a:lnSpc>
            </a:pP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770662-313C-43FD-BB1C-7D05FCA559FA}"/>
              </a:ext>
            </a:extLst>
          </p:cNvPr>
          <p:cNvSpPr/>
          <p:nvPr/>
        </p:nvSpPr>
        <p:spPr>
          <a:xfrm>
            <a:off x="7318803" y="4048226"/>
            <a:ext cx="4568397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Jagiellońskie Centrum Innowacji JCI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Małopolskie Centrum Biotechnologii MCB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Centrum Edukacji Przyrodniczej CEP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Jagiellońskie Centrum Rozwoju Leków JCET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Centrum Transferu Technologii CITTRU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Narodowe Centrum Promieniowania Synchrotronowego SOLARIS</a:t>
            </a:r>
          </a:p>
          <a:p>
            <a:pPr>
              <a:lnSpc>
                <a:spcPct val="150000"/>
              </a:lnSpc>
            </a:pPr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903474" y="3693062"/>
            <a:ext cx="668616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Zlokalizowano tu również jednostki poza- i międzywydziałowe UJ: 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03" y="2864183"/>
            <a:ext cx="650250" cy="65025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820" y="4219926"/>
            <a:ext cx="650250" cy="6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8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4E9B4801-54B4-49B8-A438-5AC08681686D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428C99C-3046-44A6-A00F-581DFB58136F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EA62E56-9F22-45E1-A27D-040B45E7B644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A52C2E6A-BC97-4E72-8A3C-C9AE2E6CCFF4}"/>
              </a:ext>
            </a:extLst>
          </p:cNvPr>
          <p:cNvSpPr txBox="1"/>
          <p:nvPr/>
        </p:nvSpPr>
        <p:spPr>
          <a:xfrm>
            <a:off x="6093423" y="1053609"/>
            <a:ext cx="618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Projekty, patenty, </a:t>
            </a:r>
          </a:p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wynalazki </a:t>
            </a:r>
            <a:r>
              <a:rPr lang="pl-PL" sz="4400" dirty="0">
                <a:solidFill>
                  <a:schemeClr val="accent1"/>
                </a:solidFill>
                <a:latin typeface="+mj-lt"/>
              </a:rPr>
              <a:t>w 2022 roku 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03896234-B1D4-498F-BB85-D7AC2B08DB40}"/>
              </a:ext>
            </a:extLst>
          </p:cNvPr>
          <p:cNvSpPr/>
          <p:nvPr/>
        </p:nvSpPr>
        <p:spPr>
          <a:xfrm>
            <a:off x="6115033" y="3099699"/>
            <a:ext cx="5598184" cy="573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 2022 roku w Uniwersytecie Jagiellońskim realizowanych było 1809 projektów, w tym 375 projektów obejmujących współpracę międzynarodową.</a:t>
            </a:r>
            <a:endParaRPr lang="id-ID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6FB52AE0-31F3-4C62-BEF2-8EBB6B93FC93}"/>
              </a:ext>
            </a:extLst>
          </p:cNvPr>
          <p:cNvSpPr/>
          <p:nvPr/>
        </p:nvSpPr>
        <p:spPr>
          <a:xfrm>
            <a:off x="6759089" y="2467545"/>
            <a:ext cx="3733800" cy="46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Projekty badawcze</a:t>
            </a:r>
            <a:endParaRPr lang="id-ID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6C750632-C3B1-4151-9E15-C2B6A108CFB1}"/>
              </a:ext>
            </a:extLst>
          </p:cNvPr>
          <p:cNvSpPr/>
          <p:nvPr/>
        </p:nvSpPr>
        <p:spPr>
          <a:xfrm>
            <a:off x="6836359" y="2922397"/>
            <a:ext cx="1005840" cy="45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1DEE73A0-01D3-4FE4-AD83-AF7094EEB2C0}"/>
              </a:ext>
            </a:extLst>
          </p:cNvPr>
          <p:cNvSpPr/>
          <p:nvPr/>
        </p:nvSpPr>
        <p:spPr>
          <a:xfrm>
            <a:off x="6127680" y="4427569"/>
            <a:ext cx="5572891" cy="573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 2022 roku badacze z Uniwersytetu Jagiellońskiego pozyskali dofinansowanie na 399 nowych projektów o wartości ok. 350 mln PLN.</a:t>
            </a:r>
            <a:endParaRPr lang="id-ID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9ED1C972-5831-4CBF-AB77-2D8768C728E4}"/>
              </a:ext>
            </a:extLst>
          </p:cNvPr>
          <p:cNvSpPr/>
          <p:nvPr/>
        </p:nvSpPr>
        <p:spPr>
          <a:xfrm>
            <a:off x="6115033" y="3858705"/>
            <a:ext cx="3733800" cy="464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Dofinansowanie</a:t>
            </a:r>
            <a:endParaRPr lang="id-ID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D588FA98-9606-4187-A5B7-D592CF08707B}"/>
              </a:ext>
            </a:extLst>
          </p:cNvPr>
          <p:cNvSpPr/>
          <p:nvPr/>
        </p:nvSpPr>
        <p:spPr>
          <a:xfrm>
            <a:off x="6192691" y="4308961"/>
            <a:ext cx="1005840" cy="480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39" y="119478"/>
            <a:ext cx="2078328" cy="562358"/>
          </a:xfrm>
          <a:prstGeom prst="rect">
            <a:avLst/>
          </a:prstGeom>
        </p:spPr>
      </p:pic>
      <p:sp>
        <p:nvSpPr>
          <p:cNvPr id="16" name="Rectangle 16">
            <a:extLst>
              <a:ext uri="{FF2B5EF4-FFF2-40B4-BE49-F238E27FC236}">
                <a16:creationId xmlns:a16="http://schemas.microsoft.com/office/drawing/2014/main" id="{03896234-B1D4-498F-BB85-D7AC2B08DB40}"/>
              </a:ext>
            </a:extLst>
          </p:cNvPr>
          <p:cNvSpPr/>
          <p:nvPr/>
        </p:nvSpPr>
        <p:spPr>
          <a:xfrm>
            <a:off x="6093423" y="5775795"/>
            <a:ext cx="5493481" cy="319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 sz="1700">
                <a:latin typeface="Lato"/>
                <a:ea typeface="Lato"/>
                <a:cs typeface="Lato"/>
                <a:sym typeface="Lato"/>
              </a:defRPr>
            </a:pPr>
            <a:r>
              <a:rPr lang="pl-PL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sym typeface="Lato"/>
              </a:rPr>
              <a:t>Uniwersytet Jagielloński uzyskał 30 patentów  (15 w Polsce i 15 za granicą).</a:t>
            </a:r>
            <a:endParaRPr lang="pl-PL" sz="1100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6FB52AE0-31F3-4C62-BEF2-8EBB6B93FC93}"/>
              </a:ext>
            </a:extLst>
          </p:cNvPr>
          <p:cNvSpPr/>
          <p:nvPr/>
        </p:nvSpPr>
        <p:spPr>
          <a:xfrm>
            <a:off x="6093423" y="5188304"/>
            <a:ext cx="37338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Ochrona patentowa</a:t>
            </a:r>
            <a:endParaRPr lang="id-ID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6C750632-C3B1-4151-9E15-C2B6A108CFB1}"/>
              </a:ext>
            </a:extLst>
          </p:cNvPr>
          <p:cNvSpPr/>
          <p:nvPr/>
        </p:nvSpPr>
        <p:spPr>
          <a:xfrm>
            <a:off x="6179382" y="5650415"/>
            <a:ext cx="1005840" cy="45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chemeClr val="accent1"/>
                </a:solidFill>
              </a:rPr>
              <a:t>         </a:t>
            </a:r>
            <a:endParaRPr lang="en-ID" dirty="0">
              <a:solidFill>
                <a:schemeClr val="accent1"/>
              </a:solidFill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594" y="2461276"/>
            <a:ext cx="650250" cy="65025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321" y="5359036"/>
            <a:ext cx="650250" cy="650250"/>
          </a:xfrm>
          <a:prstGeom prst="rect">
            <a:avLst/>
          </a:prstGeom>
        </p:spPr>
      </p:pic>
      <p:sp>
        <p:nvSpPr>
          <p:cNvPr id="24" name="Prostokąt 23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16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4" t="490" r="17103" b="490"/>
          <a:stretch/>
        </p:blipFill>
        <p:spPr/>
      </p:pic>
    </p:spTree>
    <p:extLst>
      <p:ext uri="{BB962C8B-B14F-4D97-AF65-F5344CB8AC3E}">
        <p14:creationId xmlns:p14="http://schemas.microsoft.com/office/powerpoint/2010/main" val="262860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3" r="26193"/>
          <a:stretch>
            <a:fillRect/>
          </a:stretch>
        </p:blipFill>
        <p:spPr>
          <a:xfrm>
            <a:off x="7164681" y="403097"/>
            <a:ext cx="4834862" cy="5703528"/>
          </a:xfr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CF6EB090-479E-489A-AA63-605486AE81AC}"/>
              </a:ext>
            </a:extLst>
          </p:cNvPr>
          <p:cNvSpPr txBox="1"/>
          <p:nvPr/>
        </p:nvSpPr>
        <p:spPr>
          <a:xfrm>
            <a:off x="551410" y="1017272"/>
            <a:ext cx="6653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UJ</a:t>
            </a: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l-PL" sz="4400" dirty="0">
                <a:solidFill>
                  <a:schemeClr val="accent1"/>
                </a:solidFill>
                <a:latin typeface="+mj-lt"/>
              </a:rPr>
              <a:t>to także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240985-20C7-46E1-B955-22C5EAED95E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B8CA20-EC9B-4202-AD00-ECD5245ED814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42EC8-769A-4942-823A-83DD8955B9C6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4" y="121918"/>
            <a:ext cx="2078328" cy="562358"/>
          </a:xfrm>
          <a:prstGeom prst="rect">
            <a:avLst/>
          </a:prstGeom>
        </p:spPr>
      </p:pic>
      <p:sp>
        <p:nvSpPr>
          <p:cNvPr id="10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1364322" y="1934187"/>
            <a:ext cx="506602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Najstarszy w Polsce Ogród Botaniczny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2252294" y="5558811"/>
            <a:ext cx="506602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Winnica „Nad Dworskim Potokiem”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3460984" y="2722259"/>
            <a:ext cx="5066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Obserwatorium Astronomiczne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3526181" y="4687089"/>
            <a:ext cx="506602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Biblioteka Jagiellońska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3552203" y="5059579"/>
            <a:ext cx="463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Ponad 6 milionów książek i czasopism.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1394165" y="3533139"/>
            <a:ext cx="506602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Szpital Uniwersytecki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1393410" y="3899945"/>
            <a:ext cx="3653804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Najnowocześniejsza i największa placówka medyczna w Polsce i tej części Europy.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2260619" y="5918465"/>
            <a:ext cx="4639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 roku w winnicy powstaje kilkanaście rodzajów wina, które zdobywa nagrody na międzynarodowych konkursach.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1410650" y="2323047"/>
            <a:ext cx="463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Założony w 1783 roku.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70D10ECC-264E-405B-A1C4-9BE3303F5691}"/>
              </a:ext>
            </a:extLst>
          </p:cNvPr>
          <p:cNvSpPr/>
          <p:nvPr/>
        </p:nvSpPr>
        <p:spPr>
          <a:xfrm>
            <a:off x="5684642" y="3683070"/>
            <a:ext cx="1790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7 muzeów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94" y="2748273"/>
            <a:ext cx="650250" cy="650250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936" y="4751110"/>
            <a:ext cx="650250" cy="65025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5" y="1985915"/>
            <a:ext cx="611029" cy="611029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48" y="5559701"/>
            <a:ext cx="650250" cy="650250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92" y="3612380"/>
            <a:ext cx="650250" cy="650250"/>
          </a:xfrm>
          <a:prstGeom prst="rect">
            <a:avLst/>
          </a:prstGeom>
        </p:spPr>
      </p:pic>
      <p:sp>
        <p:nvSpPr>
          <p:cNvPr id="31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3471173" y="3018147"/>
            <a:ext cx="4639254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im. Mikołaja Kopernika, założone w 1792 roku.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9" y="3474801"/>
            <a:ext cx="1130711" cy="1130711"/>
          </a:xfrm>
          <a:prstGeom prst="rect">
            <a:avLst/>
          </a:prstGeom>
        </p:spPr>
      </p:pic>
      <p:sp>
        <p:nvSpPr>
          <p:cNvPr id="29" name="Prostokąt 28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51869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D384B9-2D41-4970-8211-C15BD9E61D27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F09B81-1D3B-4DB8-818A-391814B7C172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A38ADB-EF45-48C0-A65D-B5665243D1A0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C5CCA0-B75A-485C-A164-89498AF26FF6}"/>
              </a:ext>
            </a:extLst>
          </p:cNvPr>
          <p:cNvSpPr txBox="1"/>
          <p:nvPr/>
        </p:nvSpPr>
        <p:spPr>
          <a:xfrm>
            <a:off x="921550" y="1833744"/>
            <a:ext cx="5783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rgbClr val="002060"/>
                </a:solidFill>
                <a:latin typeface="+mj-lt"/>
              </a:rPr>
              <a:t>Dziękujemy</a:t>
            </a:r>
            <a:endParaRPr lang="id-ID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Graphic 42">
            <a:extLst>
              <a:ext uri="{FF2B5EF4-FFF2-40B4-BE49-F238E27FC236}">
                <a16:creationId xmlns:a16="http://schemas.microsoft.com/office/drawing/2014/main" id="{DB01A76A-312D-4804-85D7-45770DD3EF99}"/>
              </a:ext>
            </a:extLst>
          </p:cNvPr>
          <p:cNvSpPr/>
          <p:nvPr/>
        </p:nvSpPr>
        <p:spPr>
          <a:xfrm>
            <a:off x="1574629" y="3286518"/>
            <a:ext cx="306744" cy="233492"/>
          </a:xfrm>
          <a:custGeom>
            <a:avLst/>
            <a:gdLst>
              <a:gd name="connsiteX0" fmla="*/ 248654 w 250723"/>
              <a:gd name="connsiteY0" fmla="*/ 3326 h 191557"/>
              <a:gd name="connsiteX1" fmla="*/ 238504 w 250723"/>
              <a:gd name="connsiteY1" fmla="*/ 557 h 191557"/>
              <a:gd name="connsiteX2" fmla="*/ 8517 w 250723"/>
              <a:gd name="connsiteY2" fmla="*/ 83669 h 191557"/>
              <a:gd name="connsiteX3" fmla="*/ 98 w 250723"/>
              <a:gd name="connsiteY3" fmla="*/ 94237 h 191557"/>
              <a:gd name="connsiteX4" fmla="*/ 5622 w 250723"/>
              <a:gd name="connsiteY4" fmla="*/ 106441 h 191557"/>
              <a:gd name="connsiteX5" fmla="*/ 38497 w 250723"/>
              <a:gd name="connsiteY5" fmla="*/ 128883 h 191557"/>
              <a:gd name="connsiteX6" fmla="*/ 49188 w 250723"/>
              <a:gd name="connsiteY6" fmla="*/ 129491 h 191557"/>
              <a:gd name="connsiteX7" fmla="*/ 120500 w 250723"/>
              <a:gd name="connsiteY7" fmla="*/ 91886 h 191557"/>
              <a:gd name="connsiteX8" fmla="*/ 64921 w 250723"/>
              <a:gd name="connsiteY8" fmla="*/ 133386 h 191557"/>
              <a:gd name="connsiteX9" fmla="*/ 60753 w 250723"/>
              <a:gd name="connsiteY9" fmla="*/ 141699 h 191557"/>
              <a:gd name="connsiteX10" fmla="*/ 60753 w 250723"/>
              <a:gd name="connsiteY10" fmla="*/ 180140 h 191557"/>
              <a:gd name="connsiteX11" fmla="*/ 66429 w 250723"/>
              <a:gd name="connsiteY11" fmla="*/ 189624 h 191557"/>
              <a:gd name="connsiteX12" fmla="*/ 77500 w 250723"/>
              <a:gd name="connsiteY12" fmla="*/ 189127 h 191557"/>
              <a:gd name="connsiteX13" fmla="*/ 102477 w 250723"/>
              <a:gd name="connsiteY13" fmla="*/ 172559 h 191557"/>
              <a:gd name="connsiteX14" fmla="*/ 127038 w 250723"/>
              <a:gd name="connsiteY14" fmla="*/ 189306 h 191557"/>
              <a:gd name="connsiteX15" fmla="*/ 134339 w 250723"/>
              <a:gd name="connsiteY15" fmla="*/ 191558 h 191557"/>
              <a:gd name="connsiteX16" fmla="*/ 136956 w 250723"/>
              <a:gd name="connsiteY16" fmla="*/ 191288 h 191557"/>
              <a:gd name="connsiteX17" fmla="*/ 145329 w 250723"/>
              <a:gd name="connsiteY17" fmla="*/ 185442 h 191557"/>
              <a:gd name="connsiteX18" fmla="*/ 249383 w 250723"/>
              <a:gd name="connsiteY18" fmla="*/ 13862 h 191557"/>
              <a:gd name="connsiteX19" fmla="*/ 248654 w 250723"/>
              <a:gd name="connsiteY19" fmla="*/ 3326 h 19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0723" h="191557">
                <a:moveTo>
                  <a:pt x="248654" y="3326"/>
                </a:moveTo>
                <a:cubicBezTo>
                  <a:pt x="246198" y="335"/>
                  <a:pt x="242125" y="-775"/>
                  <a:pt x="238504" y="557"/>
                </a:cubicBezTo>
                <a:lnTo>
                  <a:pt x="8517" y="83669"/>
                </a:lnTo>
                <a:cubicBezTo>
                  <a:pt x="3922" y="85338"/>
                  <a:pt x="697" y="89388"/>
                  <a:pt x="98" y="94237"/>
                </a:cubicBezTo>
                <a:cubicBezTo>
                  <a:pt x="-495" y="99063"/>
                  <a:pt x="1632" y="103746"/>
                  <a:pt x="5622" y="106441"/>
                </a:cubicBezTo>
                <a:lnTo>
                  <a:pt x="38497" y="128883"/>
                </a:lnTo>
                <a:cubicBezTo>
                  <a:pt x="41682" y="131058"/>
                  <a:pt x="45777" y="131291"/>
                  <a:pt x="49188" y="129491"/>
                </a:cubicBezTo>
                <a:lnTo>
                  <a:pt x="120500" y="91886"/>
                </a:lnTo>
                <a:lnTo>
                  <a:pt x="64921" y="133386"/>
                </a:lnTo>
                <a:cubicBezTo>
                  <a:pt x="62312" y="135335"/>
                  <a:pt x="60753" y="138443"/>
                  <a:pt x="60753" y="141699"/>
                </a:cubicBezTo>
                <a:lnTo>
                  <a:pt x="60753" y="180140"/>
                </a:lnTo>
                <a:cubicBezTo>
                  <a:pt x="60753" y="184105"/>
                  <a:pt x="62928" y="187738"/>
                  <a:pt x="66429" y="189624"/>
                </a:cubicBezTo>
                <a:cubicBezTo>
                  <a:pt x="69935" y="191510"/>
                  <a:pt x="74170" y="191322"/>
                  <a:pt x="77500" y="189127"/>
                </a:cubicBezTo>
                <a:lnTo>
                  <a:pt x="102477" y="172559"/>
                </a:lnTo>
                <a:lnTo>
                  <a:pt x="127038" y="189306"/>
                </a:lnTo>
                <a:cubicBezTo>
                  <a:pt x="129190" y="190781"/>
                  <a:pt x="131753" y="191558"/>
                  <a:pt x="134339" y="191558"/>
                </a:cubicBezTo>
                <a:cubicBezTo>
                  <a:pt x="135213" y="191558"/>
                  <a:pt x="136091" y="191468"/>
                  <a:pt x="136956" y="191288"/>
                </a:cubicBezTo>
                <a:cubicBezTo>
                  <a:pt x="140405" y="190569"/>
                  <a:pt x="143456" y="188438"/>
                  <a:pt x="145329" y="185442"/>
                </a:cubicBezTo>
                <a:lnTo>
                  <a:pt x="249383" y="13862"/>
                </a:lnTo>
                <a:cubicBezTo>
                  <a:pt x="251408" y="10559"/>
                  <a:pt x="251118" y="6331"/>
                  <a:pt x="248654" y="3326"/>
                </a:cubicBezTo>
                <a:close/>
              </a:path>
            </a:pathLst>
          </a:custGeom>
          <a:solidFill>
            <a:srgbClr val="FFC000"/>
          </a:solidFill>
          <a:ln w="484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4C3A77-C069-462D-A176-EF9B1FE9A71D}"/>
              </a:ext>
            </a:extLst>
          </p:cNvPr>
          <p:cNvSpPr/>
          <p:nvPr/>
        </p:nvSpPr>
        <p:spPr>
          <a:xfrm>
            <a:off x="1944180" y="3267577"/>
            <a:ext cx="1290481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ID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uj.edu.pl</a:t>
            </a:r>
            <a:endParaRPr lang="en-ID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FE866C-575D-44D2-9900-11A6F88C1323}"/>
              </a:ext>
            </a:extLst>
          </p:cNvPr>
          <p:cNvSpPr/>
          <p:nvPr/>
        </p:nvSpPr>
        <p:spPr>
          <a:xfrm flipH="1">
            <a:off x="6248978" y="0"/>
            <a:ext cx="5943022" cy="6858000"/>
          </a:xfrm>
          <a:custGeom>
            <a:avLst/>
            <a:gdLst>
              <a:gd name="connsiteX0" fmla="*/ 0 w 5943022"/>
              <a:gd name="connsiteY0" fmla="*/ 0 h 6858000"/>
              <a:gd name="connsiteX1" fmla="*/ 3411726 w 5943022"/>
              <a:gd name="connsiteY1" fmla="*/ 0 h 6858000"/>
              <a:gd name="connsiteX2" fmla="*/ 5943022 w 5943022"/>
              <a:gd name="connsiteY2" fmla="*/ 6858000 h 6858000"/>
              <a:gd name="connsiteX3" fmla="*/ 0 w 5943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022" h="6858000">
                <a:moveTo>
                  <a:pt x="0" y="0"/>
                </a:moveTo>
                <a:lnTo>
                  <a:pt x="3411726" y="0"/>
                </a:lnTo>
                <a:lnTo>
                  <a:pt x="594302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4" y="121918"/>
            <a:ext cx="2078328" cy="562358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214" y="3684004"/>
            <a:ext cx="305014" cy="305014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580" y="4304355"/>
            <a:ext cx="329520" cy="329520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799" y="4915019"/>
            <a:ext cx="585283" cy="247619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149" y="5314803"/>
            <a:ext cx="548224" cy="308376"/>
          </a:xfrm>
          <a:prstGeom prst="rect">
            <a:avLst/>
          </a:prstGeom>
        </p:spPr>
      </p:pic>
      <p:sp>
        <p:nvSpPr>
          <p:cNvPr id="35" name="Rectangle 12">
            <a:extLst>
              <a:ext uri="{FF2B5EF4-FFF2-40B4-BE49-F238E27FC236}">
                <a16:creationId xmlns:a16="http://schemas.microsoft.com/office/drawing/2014/main" id="{C54C3A77-C069-462D-A176-EF9B1FE9A71D}"/>
              </a:ext>
            </a:extLst>
          </p:cNvPr>
          <p:cNvSpPr/>
          <p:nvPr/>
        </p:nvSpPr>
        <p:spPr>
          <a:xfrm>
            <a:off x="1944179" y="3681953"/>
            <a:ext cx="1936749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/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jagiellonian.university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C54C3A77-C069-462D-A176-EF9B1FE9A71D}"/>
              </a:ext>
            </a:extLst>
          </p:cNvPr>
          <p:cNvSpPr/>
          <p:nvPr/>
        </p:nvSpPr>
        <p:spPr>
          <a:xfrm>
            <a:off x="1951991" y="4155806"/>
            <a:ext cx="2016899" cy="655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/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jagiellonian_university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/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misjaUJ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C54C3A77-C069-462D-A176-EF9B1FE9A71D}"/>
              </a:ext>
            </a:extLst>
          </p:cNvPr>
          <p:cNvSpPr/>
          <p:nvPr/>
        </p:nvSpPr>
        <p:spPr>
          <a:xfrm>
            <a:off x="1951991" y="4889943"/>
            <a:ext cx="1350050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/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unijagiellonski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C54C3A77-C069-462D-A176-EF9B1FE9A71D}"/>
              </a:ext>
            </a:extLst>
          </p:cNvPr>
          <p:cNvSpPr/>
          <p:nvPr/>
        </p:nvSpPr>
        <p:spPr>
          <a:xfrm>
            <a:off x="1944179" y="5300334"/>
            <a:ext cx="1946367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/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jagiellonian-university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Symbol zastępczy obrazu 42"/>
          <p:cNvPicPr>
            <a:picLocks noGrp="1" noChangeAspect="1"/>
          </p:cNvPicPr>
          <p:nvPr>
            <p:ph type="pic" sz="quarter" idx="10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r="22237"/>
          <a:stretch>
            <a:fillRect/>
          </a:stretch>
        </p:blipFill>
        <p:spPr/>
      </p:pic>
      <p:sp>
        <p:nvSpPr>
          <p:cNvPr id="21" name="Prostokąt 20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9301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22" grpId="0" animBg="1"/>
      <p:bldP spid="35" grpId="0"/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3ABE143C-22A4-4054-9204-0145B2AE6245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AE0501A-F300-43F3-9A3C-29725EFDE66E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FAE38DE-5182-4208-9549-E624A9E6242F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3ED4AD-242F-4D16-BC30-708623F33DD6}"/>
              </a:ext>
            </a:extLst>
          </p:cNvPr>
          <p:cNvSpPr txBox="1"/>
          <p:nvPr/>
        </p:nvSpPr>
        <p:spPr>
          <a:xfrm>
            <a:off x="777239" y="1494608"/>
            <a:ext cx="69737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Uniwersytet Jagielloński    </a:t>
            </a:r>
            <a:r>
              <a:rPr lang="pl-PL" sz="4400" dirty="0">
                <a:solidFill>
                  <a:srgbClr val="969696"/>
                </a:solidFill>
                <a:latin typeface="+mj-lt"/>
              </a:rPr>
              <a:t>najstarszy uniwersytet </a:t>
            </a:r>
          </a:p>
          <a:p>
            <a:r>
              <a:rPr lang="pl-PL" sz="4400" dirty="0">
                <a:solidFill>
                  <a:srgbClr val="969696"/>
                </a:solidFill>
                <a:latin typeface="+mj-lt"/>
              </a:rPr>
              <a:t>w Polsce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E1958A-070B-48A5-987A-0B412CC052C8}"/>
              </a:ext>
            </a:extLst>
          </p:cNvPr>
          <p:cNvSpPr/>
          <p:nvPr/>
        </p:nvSpPr>
        <p:spPr>
          <a:xfrm>
            <a:off x="809032" y="4591921"/>
            <a:ext cx="4336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Krakowski Uniwersytet jest najstarszą uczelnią</a:t>
            </a:r>
            <a:b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 Polsce i jedną z najstarszych w Europie. Nazwę Uniwersytet Jagielloński uczelnia przyjęła w 1817 roku.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CB95A-24FB-467B-83EC-423823BEFD02}"/>
              </a:ext>
            </a:extLst>
          </p:cNvPr>
          <p:cNvSpPr/>
          <p:nvPr/>
        </p:nvSpPr>
        <p:spPr>
          <a:xfrm>
            <a:off x="924828" y="4413047"/>
            <a:ext cx="1005840" cy="45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4" y="121918"/>
            <a:ext cx="2078328" cy="562358"/>
          </a:xfrm>
          <a:prstGeom prst="rect">
            <a:avLst/>
          </a:prstGeom>
        </p:spPr>
      </p:pic>
      <p:pic>
        <p:nvPicPr>
          <p:cNvPr id="15" name="Symbol zastępczy obrazu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r="15457"/>
          <a:stretch>
            <a:fillRect/>
          </a:stretch>
        </p:blipFill>
        <p:spPr>
          <a:xfrm>
            <a:off x="5870963" y="2"/>
            <a:ext cx="6321037" cy="6857999"/>
          </a:xfrm>
          <a:custGeom>
            <a:avLst/>
            <a:gdLst>
              <a:gd name="connsiteX0" fmla="*/ 1955146 w 6321037"/>
              <a:gd name="connsiteY0" fmla="*/ 0 h 6857999"/>
              <a:gd name="connsiteX1" fmla="*/ 6315515 w 6321037"/>
              <a:gd name="connsiteY1" fmla="*/ 0 h 6857999"/>
              <a:gd name="connsiteX2" fmla="*/ 4360368 w 6321037"/>
              <a:gd name="connsiteY2" fmla="*/ 6857998 h 6857999"/>
              <a:gd name="connsiteX3" fmla="*/ 6321037 w 6321037"/>
              <a:gd name="connsiteY3" fmla="*/ 6857998 h 6857999"/>
              <a:gd name="connsiteX4" fmla="*/ 6321037 w 6321037"/>
              <a:gd name="connsiteY4" fmla="*/ 6857999 h 6857999"/>
              <a:gd name="connsiteX5" fmla="*/ 0 w 6321037"/>
              <a:gd name="connsiteY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1037" h="6857999">
                <a:moveTo>
                  <a:pt x="1955146" y="0"/>
                </a:moveTo>
                <a:lnTo>
                  <a:pt x="6315515" y="0"/>
                </a:lnTo>
                <a:lnTo>
                  <a:pt x="4360368" y="6857998"/>
                </a:lnTo>
                <a:lnTo>
                  <a:pt x="6321037" y="6857998"/>
                </a:lnTo>
                <a:lnTo>
                  <a:pt x="632103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3" name="Prostokąt 2"/>
          <p:cNvSpPr/>
          <p:nvPr/>
        </p:nvSpPr>
        <p:spPr>
          <a:xfrm>
            <a:off x="809032" y="3786559"/>
            <a:ext cx="5061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Założony w 1364 roku przez króla polskiego Kazimierza Wielkiego. 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02</a:t>
            </a: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2" r="8852"/>
          <a:stretch/>
        </p:blipFill>
        <p:spPr/>
      </p:pic>
    </p:spTree>
    <p:extLst>
      <p:ext uri="{BB962C8B-B14F-4D97-AF65-F5344CB8AC3E}">
        <p14:creationId xmlns:p14="http://schemas.microsoft.com/office/powerpoint/2010/main" val="265312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DEBE2B-353E-4E83-B4E5-E9350CE2EE47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CC3A9-B5D4-4CE6-B265-4BC575451E11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CE98D7-E96A-4036-9206-EB6DB2573AE7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1700F1-9FC1-4A24-9309-BE7E6DFDA030}"/>
              </a:ext>
            </a:extLst>
          </p:cNvPr>
          <p:cNvSpPr/>
          <p:nvPr/>
        </p:nvSpPr>
        <p:spPr>
          <a:xfrm>
            <a:off x="540784" y="4062561"/>
            <a:ext cx="3508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Według rankingu Fundacji Edukacyjnej „Perspektywy”.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037F72-2793-4CD1-9F25-0862601FD7D9}"/>
              </a:ext>
            </a:extLst>
          </p:cNvPr>
          <p:cNvSpPr txBox="1"/>
          <p:nvPr/>
        </p:nvSpPr>
        <p:spPr>
          <a:xfrm flipH="1">
            <a:off x="1350463" y="3339459"/>
            <a:ext cx="258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Najlepszy uniwersytet </a:t>
            </a:r>
          </a:p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 Polsce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9B1A24-37F8-484A-8896-C0256E32E66F}"/>
              </a:ext>
            </a:extLst>
          </p:cNvPr>
          <p:cNvSpPr/>
          <p:nvPr/>
        </p:nvSpPr>
        <p:spPr>
          <a:xfrm>
            <a:off x="4290193" y="4062561"/>
            <a:ext cx="3905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 wydziałów i ponad 300 studiów w języku polskim </a:t>
            </a:r>
            <a:b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 angielskim.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974D0F-7BE2-4D7F-8C74-45FC8106A4AA}"/>
              </a:ext>
            </a:extLst>
          </p:cNvPr>
          <p:cNvSpPr txBox="1"/>
          <p:nvPr/>
        </p:nvSpPr>
        <p:spPr>
          <a:xfrm flipH="1">
            <a:off x="5159513" y="3335887"/>
            <a:ext cx="2843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Bogata oferta edukacyjna 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556FE6-E58A-4D55-9DA2-0DA25B1F695A}"/>
              </a:ext>
            </a:extLst>
          </p:cNvPr>
          <p:cNvSpPr txBox="1"/>
          <p:nvPr/>
        </p:nvSpPr>
        <p:spPr>
          <a:xfrm flipH="1">
            <a:off x="1350463" y="4783611"/>
            <a:ext cx="2427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Jeden z największych uniwersytetów</a:t>
            </a:r>
          </a:p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 Europie Środkowej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A29B2A-5809-4244-A21E-5F95527C697C}"/>
              </a:ext>
            </a:extLst>
          </p:cNvPr>
          <p:cNvSpPr/>
          <p:nvPr/>
        </p:nvSpPr>
        <p:spPr>
          <a:xfrm>
            <a:off x="4295628" y="5442146"/>
            <a:ext cx="3832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SzPct val="100000"/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Do znanych absolwentów należą m.in.: astronom Mikołaj Kopernik, papież Jan Paweł II, a studentów: Wisława Szymborska – laureatka Nagrody Nobla </a:t>
            </a:r>
            <a:b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</a:b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w dziedzinie literatury.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3F459D-8AF1-4954-A297-5B73305CCDE2}"/>
              </a:ext>
            </a:extLst>
          </p:cNvPr>
          <p:cNvSpPr txBox="1"/>
          <p:nvPr/>
        </p:nvSpPr>
        <p:spPr>
          <a:xfrm flipH="1">
            <a:off x="5159513" y="4791896"/>
            <a:ext cx="3358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Słynni studenci i absolwenci 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4" y="121918"/>
            <a:ext cx="2078328" cy="562358"/>
          </a:xfrm>
          <a:prstGeom prst="rect">
            <a:avLst/>
          </a:prstGeom>
        </p:spPr>
      </p:pic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6" r="18676"/>
          <a:stretch>
            <a:fillRect/>
          </a:stretch>
        </p:blipFill>
        <p:spPr>
          <a:xfrm>
            <a:off x="6522178" y="0"/>
            <a:ext cx="5669822" cy="5081340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16" y="4791896"/>
            <a:ext cx="650250" cy="6502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6" y="4787872"/>
            <a:ext cx="650250" cy="6502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25" y="3254923"/>
            <a:ext cx="650250" cy="6502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42" y="3319465"/>
            <a:ext cx="650250" cy="650250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6D3ED4AD-242F-4D16-BC30-708623F33DD6}"/>
              </a:ext>
            </a:extLst>
          </p:cNvPr>
          <p:cNvSpPr txBox="1"/>
          <p:nvPr/>
        </p:nvSpPr>
        <p:spPr>
          <a:xfrm>
            <a:off x="777239" y="1494608"/>
            <a:ext cx="65434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Uniwersytet </a:t>
            </a:r>
          </a:p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Jagielloński </a:t>
            </a:r>
            <a:r>
              <a:rPr lang="pl-PL" sz="4400" dirty="0">
                <a:solidFill>
                  <a:srgbClr val="969696"/>
                </a:solidFill>
                <a:latin typeface="+mj-lt"/>
              </a:rPr>
              <a:t>w Krakowie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28234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129" r="29311" b="13480"/>
          <a:stretch/>
        </p:blipFill>
        <p:spPr>
          <a:xfrm>
            <a:off x="1" y="0"/>
            <a:ext cx="7302499" cy="6858000"/>
          </a:xfr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A2C6B354-C2DE-42E7-A4C2-7EB91E16F790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1EA0C02-049F-42EE-B7D8-F6980ED82C36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6CE96B8-4149-47D4-AC2E-17D7F875670E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39" y="119478"/>
            <a:ext cx="2078328" cy="562358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8154105" y="3836961"/>
            <a:ext cx="3023797" cy="422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miasto królów polskich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5128737" y="4508939"/>
            <a:ext cx="5199132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miasto tysiąca galerii, muzeów i teatrów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6096000" y="3201025"/>
            <a:ext cx="289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kulturalna stolica Polski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5923705" y="5757149"/>
            <a:ext cx="5199132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miasto sportu i turystyki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8151239" y="5174568"/>
            <a:ext cx="3779094" cy="422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miasto pisarzy, poetów i artystów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8151239" y="2525751"/>
            <a:ext cx="2891722" cy="422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turystyczna perła Europy</a:t>
            </a: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697" y="4329764"/>
            <a:ext cx="609604" cy="609604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17" y="5147545"/>
            <a:ext cx="609604" cy="609604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837" y="2258610"/>
            <a:ext cx="609604" cy="609604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6" name="TextBox 11">
            <a:extLst>
              <a:ext uri="{FF2B5EF4-FFF2-40B4-BE49-F238E27FC236}">
                <a16:creationId xmlns:a16="http://schemas.microsoft.com/office/drawing/2014/main" id="{CBAC69C1-FEF4-4290-9840-DFB53B983E85}"/>
              </a:ext>
            </a:extLst>
          </p:cNvPr>
          <p:cNvSpPr txBox="1"/>
          <p:nvPr/>
        </p:nvSpPr>
        <p:spPr>
          <a:xfrm>
            <a:off x="7070935" y="1272936"/>
            <a:ext cx="22519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Kraków</a:t>
            </a:r>
          </a:p>
          <a:p>
            <a:r>
              <a:rPr lang="pl-PL" sz="4400" dirty="0">
                <a:solidFill>
                  <a:schemeClr val="accent1"/>
                </a:solidFill>
                <a:latin typeface="+mj-lt"/>
              </a:rPr>
              <a:t>to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8991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C6B354-C2DE-42E7-A4C2-7EB91E16F790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EA0C02-049F-42EE-B7D8-F6980ED82C36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CE96B8-4149-47D4-AC2E-17D7F875670E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C69C1-FEF4-4290-9840-DFB53B983E85}"/>
              </a:ext>
            </a:extLst>
          </p:cNvPr>
          <p:cNvSpPr txBox="1"/>
          <p:nvPr/>
        </p:nvSpPr>
        <p:spPr>
          <a:xfrm>
            <a:off x="5878726" y="1202354"/>
            <a:ext cx="57375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Kraków</a:t>
            </a:r>
          </a:p>
          <a:p>
            <a:r>
              <a:rPr lang="pl-PL" sz="4400" dirty="0">
                <a:solidFill>
                  <a:schemeClr val="accent1"/>
                </a:solidFill>
                <a:latin typeface="+mj-lt"/>
              </a:rPr>
              <a:t>to miasto akademickie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0B819D-DC9A-4605-9BCD-A5CF79B586F6}"/>
              </a:ext>
            </a:extLst>
          </p:cNvPr>
          <p:cNvSpPr/>
          <p:nvPr/>
        </p:nvSpPr>
        <p:spPr>
          <a:xfrm>
            <a:off x="6817280" y="5288340"/>
            <a:ext cx="2085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Uczelnie publiczne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E1B5E3-6EEB-4A1B-A33C-E72C5A9F5311}"/>
              </a:ext>
            </a:extLst>
          </p:cNvPr>
          <p:cNvSpPr/>
          <p:nvPr/>
        </p:nvSpPr>
        <p:spPr>
          <a:xfrm>
            <a:off x="9029741" y="5155749"/>
            <a:ext cx="1245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rgbClr val="002060"/>
                </a:solidFill>
              </a:rPr>
              <a:t>10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6832936" y="5881643"/>
            <a:ext cx="2321010" cy="422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Uczelnie prywatne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959549-4886-4380-8F6D-2B85D0137EC9}"/>
              </a:ext>
            </a:extLst>
          </p:cNvPr>
          <p:cNvSpPr/>
          <p:nvPr/>
        </p:nvSpPr>
        <p:spPr>
          <a:xfrm>
            <a:off x="9042198" y="5842091"/>
            <a:ext cx="1661585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>
                <a:solidFill>
                  <a:srgbClr val="002060"/>
                </a:solidFill>
                <a:latin typeface="+mn-lt"/>
              </a:rPr>
              <a:t>13</a:t>
            </a:r>
            <a:endParaRPr lang="id-ID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46EA01-D6B7-4A43-81C7-9FDF868B7F64}"/>
              </a:ext>
            </a:extLst>
          </p:cNvPr>
          <p:cNvSpPr/>
          <p:nvPr/>
        </p:nvSpPr>
        <p:spPr>
          <a:xfrm>
            <a:off x="6690325" y="4677016"/>
            <a:ext cx="37338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Liczba szkół wyższych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B8D08-ACF8-4818-8B6A-F3C551411E23}"/>
              </a:ext>
            </a:extLst>
          </p:cNvPr>
          <p:cNvSpPr/>
          <p:nvPr/>
        </p:nvSpPr>
        <p:spPr>
          <a:xfrm>
            <a:off x="9548401" y="4971084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39" y="119478"/>
            <a:ext cx="2078328" cy="562358"/>
          </a:xfrm>
          <a:prstGeom prst="rect">
            <a:avLst/>
          </a:prstGeom>
        </p:spPr>
      </p:pic>
      <p:pic>
        <p:nvPicPr>
          <p:cNvPr id="9" name="Symbol zastępczy obrazu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" r="31198"/>
          <a:stretch/>
        </p:blipFill>
        <p:spPr>
          <a:xfrm>
            <a:off x="-25401" y="2"/>
            <a:ext cx="6321037" cy="6857999"/>
          </a:xfrm>
        </p:spPr>
      </p:pic>
      <p:sp>
        <p:nvSpPr>
          <p:cNvPr id="21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9049436" y="3491987"/>
            <a:ext cx="1790805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studentów,</a:t>
            </a:r>
            <a:endParaRPr lang="id-ID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F3959549-4886-4380-8F6D-2B85D0137EC9}"/>
              </a:ext>
            </a:extLst>
          </p:cNvPr>
          <p:cNvSpPr/>
          <p:nvPr/>
        </p:nvSpPr>
        <p:spPr>
          <a:xfrm>
            <a:off x="6197039" y="2760617"/>
            <a:ext cx="3949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>
                <a:solidFill>
                  <a:srgbClr val="002060"/>
                </a:solidFill>
                <a:latin typeface="+mn-lt"/>
              </a:rPr>
              <a:t>130 000</a:t>
            </a:r>
            <a:endParaRPr lang="id-ID" sz="6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8B027FAA-C396-4F98-BA53-659980B32FC0}"/>
              </a:ext>
            </a:extLst>
          </p:cNvPr>
          <p:cNvSpPr/>
          <p:nvPr/>
        </p:nvSpPr>
        <p:spPr>
          <a:xfrm>
            <a:off x="6417135" y="3918326"/>
            <a:ext cx="5199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 tym prawie co czwarty studiuje na UJ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0" y="5750005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06288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49315" y="1738480"/>
            <a:ext cx="3826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FFC000"/>
                </a:solidFill>
                <a:latin typeface="+mj-lt"/>
              </a:rPr>
              <a:t>ponad </a:t>
            </a:r>
            <a:r>
              <a:rPr lang="pl-PL" sz="2800" dirty="0">
                <a:solidFill>
                  <a:srgbClr val="FFC000"/>
                </a:solidFill>
                <a:latin typeface="+mj-lt"/>
              </a:rPr>
              <a:t>35 000 STUDENTÓW</a:t>
            </a:r>
            <a:endParaRPr lang="id-ID" sz="28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E9B4801-54B4-49B8-A438-5AC08681686D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428C99C-3046-44A6-A00F-581DFB58136F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BEA62E56-9F22-45E1-A27D-040B45E7B644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39" y="119478"/>
            <a:ext cx="2078328" cy="562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E83E21-3A27-4ED8-B495-DA1E7381CF5F}"/>
              </a:ext>
            </a:extLst>
          </p:cNvPr>
          <p:cNvSpPr txBox="1"/>
          <p:nvPr/>
        </p:nvSpPr>
        <p:spPr>
          <a:xfrm>
            <a:off x="6222475" y="1738480"/>
            <a:ext cx="475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C000"/>
                </a:solidFill>
                <a:latin typeface="+mj-lt"/>
              </a:rPr>
              <a:t>prawie</a:t>
            </a:r>
            <a:r>
              <a:rPr lang="pl-PL" sz="2800" dirty="0">
                <a:solidFill>
                  <a:srgbClr val="FFC000"/>
                </a:solidFill>
                <a:latin typeface="+mj-lt"/>
              </a:rPr>
              <a:t> 9 000 PRACOWNIKÓW</a:t>
            </a:r>
            <a:endParaRPr lang="id-ID" sz="28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CBAC69C1-FEF4-4290-9840-DFB53B983E85}"/>
              </a:ext>
            </a:extLst>
          </p:cNvPr>
          <p:cNvSpPr txBox="1"/>
          <p:nvPr/>
        </p:nvSpPr>
        <p:spPr>
          <a:xfrm>
            <a:off x="707345" y="417458"/>
            <a:ext cx="7292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Uniwersytet </a:t>
            </a:r>
            <a:r>
              <a:rPr lang="pl-PL" sz="4400" dirty="0">
                <a:solidFill>
                  <a:schemeClr val="accent1"/>
                </a:solidFill>
                <a:latin typeface="+mj-lt"/>
              </a:rPr>
              <a:t>to ludzie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1117049" y="2337436"/>
            <a:ext cx="4639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 tym prawie </a:t>
            </a:r>
            <a:r>
              <a:rPr lang="pl-PL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3 000</a:t>
            </a:r>
          </a:p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studentów zagranicznych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6281639" y="2337436"/>
            <a:ext cx="4639254" cy="88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 tym prawie </a:t>
            </a:r>
            <a:r>
              <a:rPr lang="pl-PL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5 000</a:t>
            </a:r>
          </a:p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nauczycieli akademickich</a:t>
            </a:r>
          </a:p>
          <a:p>
            <a:pPr algn="just">
              <a:lnSpc>
                <a:spcPct val="150000"/>
              </a:lnSpc>
              <a:defRPr/>
            </a:pP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9" b="11829"/>
          <a:stretch>
            <a:fillRect/>
          </a:stretch>
        </p:blipFill>
        <p:spPr/>
      </p:pic>
      <p:sp>
        <p:nvSpPr>
          <p:cNvPr id="15" name="Prostokąt 14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06</a:t>
            </a:r>
          </a:p>
        </p:txBody>
      </p:sp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002FA447-C527-47F5-B6DF-7EB03B9FF7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 b="108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35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ymbol zastępczy obrazu 1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r="20758"/>
          <a:stretch>
            <a:fillRect/>
          </a:stretch>
        </p:blipFill>
        <p:spPr>
          <a:xfrm>
            <a:off x="5877963" y="-4041"/>
            <a:ext cx="6009234" cy="6858000"/>
          </a:xfr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94264D9C-4DAB-4EA6-A020-5ABAF13DD45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B32ECB8-22F5-4762-82B7-E8F511D385C5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EB18571-764E-4850-B26D-127C378A7EC0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4" y="121918"/>
            <a:ext cx="2078328" cy="562358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6FE83E21-3A27-4ED8-B495-DA1E7381CF5F}"/>
              </a:ext>
            </a:extLst>
          </p:cNvPr>
          <p:cNvSpPr txBox="1"/>
          <p:nvPr/>
        </p:nvSpPr>
        <p:spPr>
          <a:xfrm>
            <a:off x="388584" y="1095818"/>
            <a:ext cx="6759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Uniwersytet Jagielloński </a:t>
            </a:r>
            <a:r>
              <a:rPr lang="pl-PL" sz="4400" dirty="0">
                <a:solidFill>
                  <a:schemeClr val="accent1"/>
                </a:solidFill>
                <a:latin typeface="+mj-lt"/>
              </a:rPr>
              <a:t>uniwersytet badawczy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F892D003-0A9F-4793-95CC-EFDD5610DE1C}"/>
              </a:ext>
            </a:extLst>
          </p:cNvPr>
          <p:cNvSpPr/>
          <p:nvPr/>
        </p:nvSpPr>
        <p:spPr>
          <a:xfrm>
            <a:off x="467884" y="2855662"/>
            <a:ext cx="6009233" cy="56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l-PL" b="1" dirty="0">
                <a:solidFill>
                  <a:srgbClr val="002060"/>
                </a:solidFill>
              </a:rPr>
              <a:t>Inicjatywa Doskonałości – Uczelnia Badawcza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467885" y="271550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 2019 roku Uniwersytet otrzymał status uniwersytetu badawczego. </a:t>
            </a: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4C77BAB8-D92E-4B35-B84C-7DD8EF65DAFA}"/>
              </a:ext>
            </a:extLst>
          </p:cNvPr>
          <p:cNvSpPr/>
          <p:nvPr/>
        </p:nvSpPr>
        <p:spPr>
          <a:xfrm>
            <a:off x="561844" y="3433831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67884" y="3521455"/>
            <a:ext cx="5457730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znaczące wyróżnienie, które w połączeniu z drugim sukcesem uzyskanym w ostatnich latach – statusem </a:t>
            </a:r>
            <a:r>
              <a:rPr lang="pl-PL" sz="1200" b="1" dirty="0">
                <a:solidFill>
                  <a:srgbClr val="002060"/>
                </a:solidFill>
              </a:rPr>
              <a:t>Uniwersytetu Europejskiego (</a:t>
            </a:r>
            <a:r>
              <a:rPr lang="pl-PL" sz="1200" b="1" dirty="0" err="1">
                <a:solidFill>
                  <a:srgbClr val="002060"/>
                </a:solidFill>
              </a:rPr>
              <a:t>Una</a:t>
            </a:r>
            <a:r>
              <a:rPr lang="pl-PL" sz="1200" b="1" dirty="0">
                <a:solidFill>
                  <a:srgbClr val="002060"/>
                </a:solidFill>
              </a:rPr>
              <a:t> Europa)</a:t>
            </a:r>
            <a:r>
              <a:rPr lang="pl-PL" sz="1200" b="1" dirty="0">
                <a:solidFill>
                  <a:srgbClr val="7F7F7F"/>
                </a:solidFill>
              </a:rPr>
              <a:t> 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przyczynia się do znaczącego rozwoju prowadzonych badań oraz prestiżu uczelni.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21" y="5075959"/>
            <a:ext cx="1269983" cy="1270477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23" y="4736908"/>
            <a:ext cx="3000262" cy="2121092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335103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ymbol zastępczy obrazu 2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r="6454"/>
          <a:stretch>
            <a:fillRect/>
          </a:stretch>
        </p:blipFill>
        <p:spPr/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73240985-20C7-46E1-B955-22C5EAED95E1}"/>
              </a:ext>
            </a:extLst>
          </p:cNvPr>
          <p:cNvSpPr/>
          <p:nvPr/>
        </p:nvSpPr>
        <p:spPr>
          <a:xfrm>
            <a:off x="1944180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B8CA20-EC9B-4202-AD00-ECD5245ED814}"/>
              </a:ext>
            </a:extLst>
          </p:cNvPr>
          <p:cNvSpPr/>
          <p:nvPr/>
        </p:nvSpPr>
        <p:spPr>
          <a:xfrm>
            <a:off x="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42EC8-769A-4942-823A-83DD8955B9C6}"/>
              </a:ext>
            </a:extLst>
          </p:cNvPr>
          <p:cNvSpPr/>
          <p:nvPr/>
        </p:nvSpPr>
        <p:spPr>
          <a:xfrm>
            <a:off x="2252294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CF6EB090-479E-489A-AA63-605486AE81AC}"/>
              </a:ext>
            </a:extLst>
          </p:cNvPr>
          <p:cNvSpPr txBox="1"/>
          <p:nvPr/>
        </p:nvSpPr>
        <p:spPr>
          <a:xfrm>
            <a:off x="3059955" y="573755"/>
            <a:ext cx="4434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Osiągnięcia</a:t>
            </a:r>
            <a:endParaRPr lang="id-ID" sz="4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2377527" y="5127382"/>
            <a:ext cx="4639254" cy="339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 rankingu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Times Higher Education World University Ranking</a:t>
            </a: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518421" y="5867126"/>
            <a:ext cx="700600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zdobywca grantów Europejskiej Rady ds. Badań Naukowych 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08FE957A-50A4-4E46-8694-A4E3A31FD63D}"/>
              </a:ext>
            </a:extLst>
          </p:cNvPr>
          <p:cNvSpPr/>
          <p:nvPr/>
        </p:nvSpPr>
        <p:spPr>
          <a:xfrm>
            <a:off x="610720" y="6324115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4" y="121918"/>
            <a:ext cx="2078328" cy="562358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2343801" y="2384357"/>
            <a:ext cx="70060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jedyna polska uczelnia w rankingu Reuters Top 100: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Europe’s Most Innovative Universities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444583" y="3362607"/>
            <a:ext cx="7006006" cy="871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uczelnia wyróżniona </a:t>
            </a:r>
          </a:p>
          <a:p>
            <a:pPr algn="just">
              <a:lnSpc>
                <a:spcPct val="150000"/>
              </a:lnSpc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w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Academic Ranking of World Universities 20</a:t>
            </a: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  <a:sym typeface="Lato"/>
              </a:rPr>
              <a:t>22</a:t>
            </a:r>
            <a:endParaRPr lang="id-ID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08FE957A-50A4-4E46-8694-A4E3A31FD63D}"/>
              </a:ext>
            </a:extLst>
          </p:cNvPr>
          <p:cNvSpPr/>
          <p:nvPr/>
        </p:nvSpPr>
        <p:spPr>
          <a:xfrm>
            <a:off x="518421" y="3814017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2399267" y="4621026"/>
            <a:ext cx="7006006" cy="463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najwyżej sklasyfikowana polska uczelnia </a:t>
            </a:r>
            <a:endParaRPr lang="pl-PL" b="1" dirty="0">
              <a:solidFill>
                <a:schemeClr val="tx1">
                  <a:lumMod val="50000"/>
                  <a:lumOff val="50000"/>
                </a:schemeClr>
              </a:solidFill>
              <a:sym typeface="Lato"/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01" y="2512241"/>
            <a:ext cx="650250" cy="65025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01" y="4744356"/>
            <a:ext cx="650250" cy="650250"/>
          </a:xfrm>
          <a:prstGeom prst="rect">
            <a:avLst/>
          </a:prstGeom>
        </p:spPr>
      </p:pic>
      <p:sp>
        <p:nvSpPr>
          <p:cNvPr id="28" name="Rectangle 18">
            <a:extLst>
              <a:ext uri="{FF2B5EF4-FFF2-40B4-BE49-F238E27FC236}">
                <a16:creationId xmlns:a16="http://schemas.microsoft.com/office/drawing/2014/main" id="{08FE957A-50A4-4E46-8694-A4E3A31FD63D}"/>
              </a:ext>
            </a:extLst>
          </p:cNvPr>
          <p:cNvSpPr/>
          <p:nvPr/>
        </p:nvSpPr>
        <p:spPr>
          <a:xfrm>
            <a:off x="1337961" y="1930426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8" y="1468168"/>
            <a:ext cx="650250" cy="650250"/>
          </a:xfrm>
          <a:prstGeom prst="rect">
            <a:avLst/>
          </a:prstGeom>
        </p:spPr>
      </p:pic>
      <p:pic>
        <p:nvPicPr>
          <p:cNvPr id="36" name="Symbol zastępczy obrazu 35"/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r="6169"/>
          <a:stretch>
            <a:fillRect/>
          </a:stretch>
        </p:blipFill>
        <p:spPr/>
      </p:pic>
      <p:sp>
        <p:nvSpPr>
          <p:cNvPr id="29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484675" y="4146499"/>
            <a:ext cx="463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Ranking Szanghajski </a:t>
            </a:r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784EE391-B8DD-4F6B-A7AC-3C71DE8C307E}"/>
              </a:ext>
            </a:extLst>
          </p:cNvPr>
          <p:cNvSpPr/>
          <p:nvPr/>
        </p:nvSpPr>
        <p:spPr>
          <a:xfrm>
            <a:off x="1242735" y="1468168"/>
            <a:ext cx="700600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pl-PL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najlepsza uczelnia w kraju</a:t>
            </a:r>
            <a:endParaRPr lang="pl-PL" b="1" dirty="0">
              <a:solidFill>
                <a:schemeClr val="tx1">
                  <a:lumMod val="50000"/>
                  <a:lumOff val="50000"/>
                </a:schemeClr>
              </a:solidFill>
              <a:sym typeface="Lato"/>
            </a:endParaRP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44D8DA56-8E4F-45D1-A549-90B0F1EA5DAF}"/>
              </a:ext>
            </a:extLst>
          </p:cNvPr>
          <p:cNvSpPr/>
          <p:nvPr/>
        </p:nvSpPr>
        <p:spPr>
          <a:xfrm>
            <a:off x="1263016" y="1947501"/>
            <a:ext cx="463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wg rankingu Fundacji Edukacyjnej „Perspektyw”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124783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ymbol zastępczy obrazu 2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r="15451"/>
          <a:stretch>
            <a:fillRect/>
          </a:stretch>
        </p:blipFill>
        <p:spPr/>
      </p:pic>
      <p:pic>
        <p:nvPicPr>
          <p:cNvPr id="18" name="Symbol zastępczy obrazu 1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r="15451"/>
          <a:stretch>
            <a:fillRect/>
          </a:stretch>
        </p:blipFill>
        <p:spPr/>
      </p:pic>
      <p:pic>
        <p:nvPicPr>
          <p:cNvPr id="23" name="Symbol zastępczy obrazu 2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r="15451"/>
          <a:stretch>
            <a:fillRect/>
          </a:stretch>
        </p:blipFill>
        <p:spPr/>
      </p:pic>
      <p:pic>
        <p:nvPicPr>
          <p:cNvPr id="24" name="Symbol zastępczy obrazu 23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3" r="15473"/>
          <a:stretch>
            <a:fillRect/>
          </a:stretch>
        </p:blipFill>
        <p:spPr/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30FCE66-E38B-4689-8221-261758A461E5}"/>
              </a:ext>
            </a:extLst>
          </p:cNvPr>
          <p:cNvSpPr/>
          <p:nvPr/>
        </p:nvSpPr>
        <p:spPr>
          <a:xfrm flipH="1">
            <a:off x="10040786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F5D03964-36AC-47D3-87FA-755140EF8DF8}"/>
              </a:ext>
            </a:extLst>
          </p:cNvPr>
          <p:cNvSpPr/>
          <p:nvPr/>
        </p:nvSpPr>
        <p:spPr>
          <a:xfrm flipH="1">
            <a:off x="10348900" y="692743"/>
            <a:ext cx="1843100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0EEBD35-DB3E-4007-A6D4-FDE86F9B1021}"/>
              </a:ext>
            </a:extLst>
          </p:cNvPr>
          <p:cNvSpPr/>
          <p:nvPr/>
        </p:nvSpPr>
        <p:spPr>
          <a:xfrm flipH="1">
            <a:off x="9732672" y="692743"/>
            <a:ext cx="207034" cy="914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83E21-3A27-4ED8-B495-DA1E7381CF5F}"/>
              </a:ext>
            </a:extLst>
          </p:cNvPr>
          <p:cNvSpPr txBox="1"/>
          <p:nvPr/>
        </p:nvSpPr>
        <p:spPr>
          <a:xfrm>
            <a:off x="368835" y="286678"/>
            <a:ext cx="6759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rgbClr val="002060"/>
                </a:solidFill>
                <a:latin typeface="+mj-lt"/>
              </a:rPr>
              <a:t>Wydziały</a:t>
            </a:r>
            <a:r>
              <a:rPr lang="pl-PL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l-PL" sz="4400" dirty="0">
                <a:solidFill>
                  <a:schemeClr val="accent1"/>
                </a:solidFill>
                <a:latin typeface="+mj-lt"/>
              </a:rPr>
              <a:t>Uniwersytetu                  Jagiellońskiego</a:t>
            </a:r>
            <a:endParaRPr lang="id-ID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770662-313C-43FD-BB1C-7D05FCA559FA}"/>
              </a:ext>
            </a:extLst>
          </p:cNvPr>
          <p:cNvSpPr/>
          <p:nvPr/>
        </p:nvSpPr>
        <p:spPr>
          <a:xfrm>
            <a:off x="7128354" y="1162353"/>
            <a:ext cx="490172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Prawa i Administracji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Filozoficzny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Historyczny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Filologiczny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Polonistyki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Fizyki, Astronomii i Informatyki Stosowanej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Matematyki i Informatyki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Chemii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Biologii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Zarządzania i Komunikacji Społecznej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Studiów Międzynarodowych i Politycznych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Biochemii, Biofizyki i Biotechnologii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Geografii i Geologii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Lekarski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Farmaceutyczny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Wydział Nauk o Zdrowiu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36E9D44-DDBD-4E8F-9092-5B39B1C2A37D}"/>
              </a:ext>
            </a:extLst>
          </p:cNvPr>
          <p:cNvSpPr/>
          <p:nvPr/>
        </p:nvSpPr>
        <p:spPr>
          <a:xfrm>
            <a:off x="5508406" y="2039568"/>
            <a:ext cx="1005840" cy="457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39" y="119478"/>
            <a:ext cx="2078328" cy="562358"/>
          </a:xfrm>
          <a:prstGeom prst="rect">
            <a:avLst/>
          </a:prstGeom>
        </p:spPr>
      </p:pic>
      <p:sp>
        <p:nvSpPr>
          <p:cNvPr id="15" name="Rectangle 16">
            <a:extLst>
              <a:ext uri="{FF2B5EF4-FFF2-40B4-BE49-F238E27FC236}">
                <a16:creationId xmlns:a16="http://schemas.microsoft.com/office/drawing/2014/main" id="{98F50834-3AFA-4D4E-A8B2-6CE956CA3393}"/>
              </a:ext>
            </a:extLst>
          </p:cNvPr>
          <p:cNvSpPr/>
          <p:nvPr/>
        </p:nvSpPr>
        <p:spPr>
          <a:xfrm>
            <a:off x="5388639" y="964257"/>
            <a:ext cx="1245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solidFill>
                  <a:srgbClr val="FFC000"/>
                </a:solidFill>
                <a:latin typeface="+mn-lt"/>
              </a:rPr>
              <a:t>16</a:t>
            </a:r>
            <a:endParaRPr lang="id-ID" sz="48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20" name="Symbol zastępczy obrazu 19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r="15451"/>
          <a:stretch>
            <a:fillRect/>
          </a:stretch>
        </p:blipFill>
        <p:spPr/>
      </p:pic>
      <p:sp>
        <p:nvSpPr>
          <p:cNvPr id="17" name="Prostokąt 16"/>
          <p:cNvSpPr/>
          <p:nvPr/>
        </p:nvSpPr>
        <p:spPr>
          <a:xfrm>
            <a:off x="11064768" y="5750004"/>
            <a:ext cx="11272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ln w="0"/>
                <a:solidFill>
                  <a:schemeClr val="bg1">
                    <a:lumMod val="95000"/>
                  </a:schemeClr>
                </a:solidFill>
                <a:latin typeface="+mj-lt"/>
              </a:rPr>
              <a:t>09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9B5AAB0F-B009-419E-B229-B74826C4B49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9" r="153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05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uiExpand="1" build="p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Cultura">
      <a:dk1>
        <a:srgbClr val="000000"/>
      </a:dk1>
      <a:lt1>
        <a:srgbClr val="FFFFFF"/>
      </a:lt1>
      <a:dk2>
        <a:srgbClr val="464646"/>
      </a:dk2>
      <a:lt2>
        <a:srgbClr val="FBFBFB"/>
      </a:lt2>
      <a:accent1>
        <a:srgbClr val="A0A0A0"/>
      </a:accent1>
      <a:accent2>
        <a:srgbClr val="EDEBE2"/>
      </a:accent2>
      <a:accent3>
        <a:srgbClr val="D8C8C3"/>
      </a:accent3>
      <a:accent4>
        <a:srgbClr val="EED1C9"/>
      </a:accent4>
      <a:accent5>
        <a:srgbClr val="F2F2F2"/>
      </a:accent5>
      <a:accent6>
        <a:srgbClr val="CDCDCD"/>
      </a:accent6>
      <a:hlink>
        <a:srgbClr val="A05024"/>
      </a:hlink>
      <a:folHlink>
        <a:srgbClr val="FEC037"/>
      </a:folHlink>
    </a:clrScheme>
    <a:fontScheme name="Do UJ">
      <a:majorFont>
        <a:latin typeface="Teko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2859</TotalTime>
  <Words>736</Words>
  <Application>Microsoft Office PowerPoint</Application>
  <PresentationFormat>Panoramiczny</PresentationFormat>
  <Paragraphs>170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4" baseType="lpstr">
      <vt:lpstr>Arial</vt:lpstr>
      <vt:lpstr>Calibri</vt:lpstr>
      <vt:lpstr>Open Sans</vt:lpstr>
      <vt:lpstr>Teko SemiBold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Klaudia Kaczmarek</cp:lastModifiedBy>
  <cp:revision>238</cp:revision>
  <dcterms:created xsi:type="dcterms:W3CDTF">2020-06-06T13:09:56Z</dcterms:created>
  <dcterms:modified xsi:type="dcterms:W3CDTF">2023-07-12T11:35:40Z</dcterms:modified>
</cp:coreProperties>
</file>